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Lst>
  <p:notesMasterIdLst>
    <p:notesMasterId r:id="rId14"/>
  </p:notesMasterIdLst>
  <p:sldIdLst>
    <p:sldId id="326" r:id="rId2"/>
    <p:sldId id="329" r:id="rId3"/>
    <p:sldId id="332" r:id="rId4"/>
    <p:sldId id="333" r:id="rId5"/>
    <p:sldId id="325" r:id="rId6"/>
    <p:sldId id="341" r:id="rId7"/>
    <p:sldId id="342" r:id="rId8"/>
    <p:sldId id="343" r:id="rId9"/>
    <p:sldId id="334" r:id="rId10"/>
    <p:sldId id="340" r:id="rId11"/>
    <p:sldId id="335" r:id="rId12"/>
    <p:sldId id="336" r:id="rId13"/>
  </p:sldIdLst>
  <p:sldSz cx="9144000" cy="5143500" type="screen16x9"/>
  <p:notesSz cx="6858000" cy="9144000"/>
  <p:embeddedFontLst>
    <p:embeddedFont>
      <p:font typeface="Architects Daughter" pitchFamily="2" charset="0"/>
      <p:regular r:id="rId15"/>
    </p:embeddedFont>
    <p:embeddedFont>
      <p:font typeface="Arima Koshi Black" pitchFamily="2" charset="77"/>
      <p:bold r:id="rId16"/>
    </p:embeddedFont>
    <p:embeddedFont>
      <p:font typeface="Arima Koshi Light" pitchFamily="2" charset="77"/>
      <p:regular r:id="rId17"/>
    </p:embeddedFont>
    <p:embeddedFont>
      <p:font typeface="Arvo" panose="020B0604020202020204" pitchFamily="34" charset="0"/>
      <p:regular r:id="rId18"/>
      <p:bold r:id="rId19"/>
      <p:italic r:id="rId20"/>
      <p:boldItalic r:id="rId21"/>
    </p:embeddedFont>
    <p:embeddedFont>
      <p:font typeface="Roboto Medium" panose="020F0502020204030204" pitchFamily="34" charset="0"/>
      <p:regular r:id="rId22"/>
      <p:bold r:id="rId23"/>
      <p:italic r:id="rId24"/>
      <p:boldItalic r:id="rId25"/>
    </p:embeddedFont>
    <p:embeddedFont>
      <p:font typeface="Slackey" panose="02000000000000000000" pitchFamily="2" charset="0"/>
      <p:regular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C324"/>
    <a:srgbClr val="BB1B1B"/>
    <a:srgbClr val="A10608"/>
    <a:srgbClr val="80B13A"/>
    <a:srgbClr val="930504"/>
    <a:srgbClr val="B11927"/>
    <a:srgbClr val="E52328"/>
    <a:srgbClr val="5BC2D6"/>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E23961-7BA4-B94E-ADD1-241F7A3185D3}" v="15" dt="2023-03-14T05:56:29.166"/>
  </p1510:revLst>
</p1510:revInfo>
</file>

<file path=ppt/tableStyles.xml><?xml version="1.0" encoding="utf-8"?>
<a:tblStyleLst xmlns:a="http://schemas.openxmlformats.org/drawingml/2006/main" def="{B7B757D5-E155-4E7A-8FC6-0B5377A8EE05}">
  <a:tblStyle styleId="{B7B757D5-E155-4E7A-8FC6-0B5377A8EE0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445" autoAdjust="0"/>
    <p:restoredTop sz="94600" autoAdjust="0"/>
  </p:normalViewPr>
  <p:slideViewPr>
    <p:cSldViewPr snapToGrid="0">
      <p:cViewPr varScale="1">
        <p:scale>
          <a:sx n="117" d="100"/>
          <a:sy n="117" d="100"/>
        </p:scale>
        <p:origin x="184" y="808"/>
      </p:cViewPr>
      <p:guideLst/>
    </p:cSldViewPr>
  </p:slideViewPr>
  <p:outlineViewPr>
    <p:cViewPr>
      <p:scale>
        <a:sx n="33" d="100"/>
        <a:sy n="33" d="100"/>
      </p:scale>
      <p:origin x="0" y="-21840"/>
    </p:cViewPr>
  </p:outlineViewPr>
  <p:notesTextViewPr>
    <p:cViewPr>
      <p:scale>
        <a:sx n="1" d="1"/>
        <a:sy n="1" d="1"/>
      </p:scale>
      <p:origin x="0" y="0"/>
    </p:cViewPr>
  </p:notesTextViewPr>
  <p:sorterViewPr>
    <p:cViewPr>
      <p:scale>
        <a:sx n="39" d="100"/>
        <a:sy n="39"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rvi Vaidya" userId="33dcf1a90cc64f9a" providerId="LiveId" clId="{02E23961-7BA4-B94E-ADD1-241F7A3185D3}"/>
    <pc:docChg chg="undo custSel addSld delSld modSld">
      <pc:chgData name="Urvi Vaidya" userId="33dcf1a90cc64f9a" providerId="LiveId" clId="{02E23961-7BA4-B94E-ADD1-241F7A3185D3}" dt="2023-03-14T05:56:29.166" v="1529"/>
      <pc:docMkLst>
        <pc:docMk/>
      </pc:docMkLst>
      <pc:sldChg chg="del">
        <pc:chgData name="Urvi Vaidya" userId="33dcf1a90cc64f9a" providerId="LiveId" clId="{02E23961-7BA4-B94E-ADD1-241F7A3185D3}" dt="2023-03-14T00:50:35.083" v="39" actId="2696"/>
        <pc:sldMkLst>
          <pc:docMk/>
          <pc:sldMk cId="0" sldId="256"/>
        </pc:sldMkLst>
      </pc:sldChg>
      <pc:sldChg chg="del">
        <pc:chgData name="Urvi Vaidya" userId="33dcf1a90cc64f9a" providerId="LiveId" clId="{02E23961-7BA4-B94E-ADD1-241F7A3185D3}" dt="2023-03-14T00:49:21.398" v="3" actId="2696"/>
        <pc:sldMkLst>
          <pc:docMk/>
          <pc:sldMk cId="0" sldId="258"/>
        </pc:sldMkLst>
      </pc:sldChg>
      <pc:sldChg chg="del">
        <pc:chgData name="Urvi Vaidya" userId="33dcf1a90cc64f9a" providerId="LiveId" clId="{02E23961-7BA4-B94E-ADD1-241F7A3185D3}" dt="2023-03-14T00:49:54.030" v="22" actId="2696"/>
        <pc:sldMkLst>
          <pc:docMk/>
          <pc:sldMk cId="0" sldId="259"/>
        </pc:sldMkLst>
      </pc:sldChg>
      <pc:sldChg chg="del">
        <pc:chgData name="Urvi Vaidya" userId="33dcf1a90cc64f9a" providerId="LiveId" clId="{02E23961-7BA4-B94E-ADD1-241F7A3185D3}" dt="2023-03-14T00:49:40.998" v="17" actId="2696"/>
        <pc:sldMkLst>
          <pc:docMk/>
          <pc:sldMk cId="0" sldId="260"/>
        </pc:sldMkLst>
      </pc:sldChg>
      <pc:sldChg chg="del">
        <pc:chgData name="Urvi Vaidya" userId="33dcf1a90cc64f9a" providerId="LiveId" clId="{02E23961-7BA4-B94E-ADD1-241F7A3185D3}" dt="2023-03-14T00:49:58.999" v="25" actId="2696"/>
        <pc:sldMkLst>
          <pc:docMk/>
          <pc:sldMk cId="0" sldId="261"/>
        </pc:sldMkLst>
      </pc:sldChg>
      <pc:sldChg chg="del">
        <pc:chgData name="Urvi Vaidya" userId="33dcf1a90cc64f9a" providerId="LiveId" clId="{02E23961-7BA4-B94E-ADD1-241F7A3185D3}" dt="2023-03-14T00:50:05.610" v="29" actId="2696"/>
        <pc:sldMkLst>
          <pc:docMk/>
          <pc:sldMk cId="0" sldId="262"/>
        </pc:sldMkLst>
      </pc:sldChg>
      <pc:sldChg chg="del">
        <pc:chgData name="Urvi Vaidya" userId="33dcf1a90cc64f9a" providerId="LiveId" clId="{02E23961-7BA4-B94E-ADD1-241F7A3185D3}" dt="2023-03-14T00:50:41.631" v="43" actId="2696"/>
        <pc:sldMkLst>
          <pc:docMk/>
          <pc:sldMk cId="0" sldId="263"/>
        </pc:sldMkLst>
      </pc:sldChg>
      <pc:sldChg chg="del">
        <pc:chgData name="Urvi Vaidya" userId="33dcf1a90cc64f9a" providerId="LiveId" clId="{02E23961-7BA4-B94E-ADD1-241F7A3185D3}" dt="2023-03-14T00:50:43.174" v="44" actId="2696"/>
        <pc:sldMkLst>
          <pc:docMk/>
          <pc:sldMk cId="0" sldId="264"/>
        </pc:sldMkLst>
      </pc:sldChg>
      <pc:sldChg chg="del">
        <pc:chgData name="Urvi Vaidya" userId="33dcf1a90cc64f9a" providerId="LiveId" clId="{02E23961-7BA4-B94E-ADD1-241F7A3185D3}" dt="2023-03-14T00:51:19.236" v="60" actId="2696"/>
        <pc:sldMkLst>
          <pc:docMk/>
          <pc:sldMk cId="0" sldId="265"/>
        </pc:sldMkLst>
      </pc:sldChg>
      <pc:sldChg chg="del">
        <pc:chgData name="Urvi Vaidya" userId="33dcf1a90cc64f9a" providerId="LiveId" clId="{02E23961-7BA4-B94E-ADD1-241F7A3185D3}" dt="2023-03-14T00:50:55.851" v="50" actId="2696"/>
        <pc:sldMkLst>
          <pc:docMk/>
          <pc:sldMk cId="0" sldId="266"/>
        </pc:sldMkLst>
      </pc:sldChg>
      <pc:sldChg chg="del">
        <pc:chgData name="Urvi Vaidya" userId="33dcf1a90cc64f9a" providerId="LiveId" clId="{02E23961-7BA4-B94E-ADD1-241F7A3185D3}" dt="2023-03-14T00:52:18.948" v="88" actId="2696"/>
        <pc:sldMkLst>
          <pc:docMk/>
          <pc:sldMk cId="0" sldId="267"/>
        </pc:sldMkLst>
      </pc:sldChg>
      <pc:sldChg chg="del">
        <pc:chgData name="Urvi Vaidya" userId="33dcf1a90cc64f9a" providerId="LiveId" clId="{02E23961-7BA4-B94E-ADD1-241F7A3185D3}" dt="2023-03-14T00:51:04.497" v="55" actId="2696"/>
        <pc:sldMkLst>
          <pc:docMk/>
          <pc:sldMk cId="0" sldId="268"/>
        </pc:sldMkLst>
      </pc:sldChg>
      <pc:sldChg chg="del">
        <pc:chgData name="Urvi Vaidya" userId="33dcf1a90cc64f9a" providerId="LiveId" clId="{02E23961-7BA4-B94E-ADD1-241F7A3185D3}" dt="2023-03-14T00:50:36.167" v="40" actId="2696"/>
        <pc:sldMkLst>
          <pc:docMk/>
          <pc:sldMk cId="0" sldId="269"/>
        </pc:sldMkLst>
      </pc:sldChg>
      <pc:sldChg chg="del">
        <pc:chgData name="Urvi Vaidya" userId="33dcf1a90cc64f9a" providerId="LiveId" clId="{02E23961-7BA4-B94E-ADD1-241F7A3185D3}" dt="2023-03-14T00:51:00.329" v="53" actId="2696"/>
        <pc:sldMkLst>
          <pc:docMk/>
          <pc:sldMk cId="0" sldId="270"/>
        </pc:sldMkLst>
      </pc:sldChg>
      <pc:sldChg chg="del">
        <pc:chgData name="Urvi Vaidya" userId="33dcf1a90cc64f9a" providerId="LiveId" clId="{02E23961-7BA4-B94E-ADD1-241F7A3185D3}" dt="2023-03-14T00:51:05.728" v="56" actId="2696"/>
        <pc:sldMkLst>
          <pc:docMk/>
          <pc:sldMk cId="0" sldId="271"/>
        </pc:sldMkLst>
      </pc:sldChg>
      <pc:sldChg chg="del">
        <pc:chgData name="Urvi Vaidya" userId="33dcf1a90cc64f9a" providerId="LiveId" clId="{02E23961-7BA4-B94E-ADD1-241F7A3185D3}" dt="2023-03-14T00:49:50.457" v="20" actId="2696"/>
        <pc:sldMkLst>
          <pc:docMk/>
          <pc:sldMk cId="0" sldId="272"/>
        </pc:sldMkLst>
      </pc:sldChg>
      <pc:sldChg chg="del">
        <pc:chgData name="Urvi Vaidya" userId="33dcf1a90cc64f9a" providerId="LiveId" clId="{02E23961-7BA4-B94E-ADD1-241F7A3185D3}" dt="2023-03-14T00:52:16.413" v="86" actId="2696"/>
        <pc:sldMkLst>
          <pc:docMk/>
          <pc:sldMk cId="0" sldId="273"/>
        </pc:sldMkLst>
      </pc:sldChg>
      <pc:sldChg chg="del">
        <pc:chgData name="Urvi Vaidya" userId="33dcf1a90cc64f9a" providerId="LiveId" clId="{02E23961-7BA4-B94E-ADD1-241F7A3185D3}" dt="2023-03-14T00:51:11.116" v="58" actId="2696"/>
        <pc:sldMkLst>
          <pc:docMk/>
          <pc:sldMk cId="0" sldId="274"/>
        </pc:sldMkLst>
      </pc:sldChg>
      <pc:sldChg chg="del">
        <pc:chgData name="Urvi Vaidya" userId="33dcf1a90cc64f9a" providerId="LiveId" clId="{02E23961-7BA4-B94E-ADD1-241F7A3185D3}" dt="2023-03-14T00:51:36.043" v="66" actId="2696"/>
        <pc:sldMkLst>
          <pc:docMk/>
          <pc:sldMk cId="0" sldId="275"/>
        </pc:sldMkLst>
      </pc:sldChg>
      <pc:sldChg chg="del">
        <pc:chgData name="Urvi Vaidya" userId="33dcf1a90cc64f9a" providerId="LiveId" clId="{02E23961-7BA4-B94E-ADD1-241F7A3185D3}" dt="2023-03-14T00:52:13.642" v="84" actId="2696"/>
        <pc:sldMkLst>
          <pc:docMk/>
          <pc:sldMk cId="0" sldId="276"/>
        </pc:sldMkLst>
      </pc:sldChg>
      <pc:sldChg chg="del">
        <pc:chgData name="Urvi Vaidya" userId="33dcf1a90cc64f9a" providerId="LiveId" clId="{02E23961-7BA4-B94E-ADD1-241F7A3185D3}" dt="2023-03-14T00:51:50.712" v="74" actId="2696"/>
        <pc:sldMkLst>
          <pc:docMk/>
          <pc:sldMk cId="0" sldId="277"/>
        </pc:sldMkLst>
      </pc:sldChg>
      <pc:sldChg chg="add del">
        <pc:chgData name="Urvi Vaidya" userId="33dcf1a90cc64f9a" providerId="LiveId" clId="{02E23961-7BA4-B94E-ADD1-241F7A3185D3}" dt="2023-03-14T00:51:46.610" v="72" actId="2696"/>
        <pc:sldMkLst>
          <pc:docMk/>
          <pc:sldMk cId="0" sldId="278"/>
        </pc:sldMkLst>
      </pc:sldChg>
      <pc:sldChg chg="del">
        <pc:chgData name="Urvi Vaidya" userId="33dcf1a90cc64f9a" providerId="LiveId" clId="{02E23961-7BA4-B94E-ADD1-241F7A3185D3}" dt="2023-03-14T00:52:09.992" v="82" actId="2696"/>
        <pc:sldMkLst>
          <pc:docMk/>
          <pc:sldMk cId="0" sldId="279"/>
        </pc:sldMkLst>
      </pc:sldChg>
      <pc:sldChg chg="del">
        <pc:chgData name="Urvi Vaidya" userId="33dcf1a90cc64f9a" providerId="LiveId" clId="{02E23961-7BA4-B94E-ADD1-241F7A3185D3}" dt="2023-03-14T00:52:01.108" v="78" actId="2696"/>
        <pc:sldMkLst>
          <pc:docMk/>
          <pc:sldMk cId="0" sldId="280"/>
        </pc:sldMkLst>
      </pc:sldChg>
      <pc:sldChg chg="del">
        <pc:chgData name="Urvi Vaidya" userId="33dcf1a90cc64f9a" providerId="LiveId" clId="{02E23961-7BA4-B94E-ADD1-241F7A3185D3}" dt="2023-03-14T00:51:58.576" v="77" actId="2696"/>
        <pc:sldMkLst>
          <pc:docMk/>
          <pc:sldMk cId="0" sldId="281"/>
        </pc:sldMkLst>
      </pc:sldChg>
      <pc:sldChg chg="del">
        <pc:chgData name="Urvi Vaidya" userId="33dcf1a90cc64f9a" providerId="LiveId" clId="{02E23961-7BA4-B94E-ADD1-241F7A3185D3}" dt="2023-03-14T00:51:26.283" v="63" actId="2696"/>
        <pc:sldMkLst>
          <pc:docMk/>
          <pc:sldMk cId="0" sldId="282"/>
        </pc:sldMkLst>
      </pc:sldChg>
      <pc:sldChg chg="del">
        <pc:chgData name="Urvi Vaidya" userId="33dcf1a90cc64f9a" providerId="LiveId" clId="{02E23961-7BA4-B94E-ADD1-241F7A3185D3}" dt="2023-03-14T00:51:27.692" v="64" actId="2696"/>
        <pc:sldMkLst>
          <pc:docMk/>
          <pc:sldMk cId="0" sldId="283"/>
        </pc:sldMkLst>
      </pc:sldChg>
      <pc:sldChg chg="del">
        <pc:chgData name="Urvi Vaidya" userId="33dcf1a90cc64f9a" providerId="LiveId" clId="{02E23961-7BA4-B94E-ADD1-241F7A3185D3}" dt="2023-03-14T00:51:24.172" v="62" actId="2696"/>
        <pc:sldMkLst>
          <pc:docMk/>
          <pc:sldMk cId="0" sldId="284"/>
        </pc:sldMkLst>
      </pc:sldChg>
      <pc:sldChg chg="del">
        <pc:chgData name="Urvi Vaidya" userId="33dcf1a90cc64f9a" providerId="LiveId" clId="{02E23961-7BA4-B94E-ADD1-241F7A3185D3}" dt="2023-03-14T00:52:06.243" v="80" actId="2696"/>
        <pc:sldMkLst>
          <pc:docMk/>
          <pc:sldMk cId="0" sldId="285"/>
        </pc:sldMkLst>
      </pc:sldChg>
      <pc:sldChg chg="del">
        <pc:chgData name="Urvi Vaidya" userId="33dcf1a90cc64f9a" providerId="LiveId" clId="{02E23961-7BA4-B94E-ADD1-241F7A3185D3}" dt="2023-03-14T00:51:52.984" v="75" actId="2696"/>
        <pc:sldMkLst>
          <pc:docMk/>
          <pc:sldMk cId="0" sldId="286"/>
        </pc:sldMkLst>
      </pc:sldChg>
      <pc:sldChg chg="del">
        <pc:chgData name="Urvi Vaidya" userId="33dcf1a90cc64f9a" providerId="LiveId" clId="{02E23961-7BA4-B94E-ADD1-241F7A3185D3}" dt="2023-03-14T00:50:57.271" v="51" actId="2696"/>
        <pc:sldMkLst>
          <pc:docMk/>
          <pc:sldMk cId="0" sldId="288"/>
        </pc:sldMkLst>
      </pc:sldChg>
      <pc:sldChg chg="del">
        <pc:chgData name="Urvi Vaidya" userId="33dcf1a90cc64f9a" providerId="LiveId" clId="{02E23961-7BA4-B94E-ADD1-241F7A3185D3}" dt="2023-03-14T00:49:40.237" v="16" actId="2696"/>
        <pc:sldMkLst>
          <pc:docMk/>
          <pc:sldMk cId="0" sldId="289"/>
        </pc:sldMkLst>
      </pc:sldChg>
      <pc:sldChg chg="del">
        <pc:chgData name="Urvi Vaidya" userId="33dcf1a90cc64f9a" providerId="LiveId" clId="{02E23961-7BA4-B94E-ADD1-241F7A3185D3}" dt="2023-03-14T00:49:39.028" v="15" actId="2696"/>
        <pc:sldMkLst>
          <pc:docMk/>
          <pc:sldMk cId="0" sldId="290"/>
        </pc:sldMkLst>
      </pc:sldChg>
      <pc:sldChg chg="del">
        <pc:chgData name="Urvi Vaidya" userId="33dcf1a90cc64f9a" providerId="LiveId" clId="{02E23961-7BA4-B94E-ADD1-241F7A3185D3}" dt="2023-03-14T00:49:32.042" v="8" actId="2696"/>
        <pc:sldMkLst>
          <pc:docMk/>
          <pc:sldMk cId="0" sldId="302"/>
        </pc:sldMkLst>
      </pc:sldChg>
      <pc:sldChg chg="del">
        <pc:chgData name="Urvi Vaidya" userId="33dcf1a90cc64f9a" providerId="LiveId" clId="{02E23961-7BA4-B94E-ADD1-241F7A3185D3}" dt="2023-03-14T00:49:31.410" v="7" actId="2696"/>
        <pc:sldMkLst>
          <pc:docMk/>
          <pc:sldMk cId="0" sldId="303"/>
        </pc:sldMkLst>
      </pc:sldChg>
      <pc:sldChg chg="del">
        <pc:chgData name="Urvi Vaidya" userId="33dcf1a90cc64f9a" providerId="LiveId" clId="{02E23961-7BA4-B94E-ADD1-241F7A3185D3}" dt="2023-03-14T00:49:20.526" v="1" actId="2696"/>
        <pc:sldMkLst>
          <pc:docMk/>
          <pc:sldMk cId="1015529441" sldId="304"/>
        </pc:sldMkLst>
      </pc:sldChg>
      <pc:sldChg chg="del">
        <pc:chgData name="Urvi Vaidya" userId="33dcf1a90cc64f9a" providerId="LiveId" clId="{02E23961-7BA4-B94E-ADD1-241F7A3185D3}" dt="2023-03-14T00:50:37.249" v="41" actId="2696"/>
        <pc:sldMkLst>
          <pc:docMk/>
          <pc:sldMk cId="4046577499" sldId="305"/>
        </pc:sldMkLst>
      </pc:sldChg>
      <pc:sldChg chg="del">
        <pc:chgData name="Urvi Vaidya" userId="33dcf1a90cc64f9a" providerId="LiveId" clId="{02E23961-7BA4-B94E-ADD1-241F7A3185D3}" dt="2023-03-14T00:49:21.045" v="2" actId="2696"/>
        <pc:sldMkLst>
          <pc:docMk/>
          <pc:sldMk cId="3844413192" sldId="306"/>
        </pc:sldMkLst>
      </pc:sldChg>
      <pc:sldChg chg="del">
        <pc:chgData name="Urvi Vaidya" userId="33dcf1a90cc64f9a" providerId="LiveId" clId="{02E23961-7BA4-B94E-ADD1-241F7A3185D3}" dt="2023-03-14T00:49:57.516" v="24" actId="2696"/>
        <pc:sldMkLst>
          <pc:docMk/>
          <pc:sldMk cId="739205216" sldId="307"/>
        </pc:sldMkLst>
      </pc:sldChg>
      <pc:sldChg chg="del">
        <pc:chgData name="Urvi Vaidya" userId="33dcf1a90cc64f9a" providerId="LiveId" clId="{02E23961-7BA4-B94E-ADD1-241F7A3185D3}" dt="2023-03-14T00:50:33.984" v="38" actId="2696"/>
        <pc:sldMkLst>
          <pc:docMk/>
          <pc:sldMk cId="3014728716" sldId="308"/>
        </pc:sldMkLst>
      </pc:sldChg>
      <pc:sldChg chg="del">
        <pc:chgData name="Urvi Vaidya" userId="33dcf1a90cc64f9a" providerId="LiveId" clId="{02E23961-7BA4-B94E-ADD1-241F7A3185D3}" dt="2023-03-14T00:49:49.355" v="19" actId="2696"/>
        <pc:sldMkLst>
          <pc:docMk/>
          <pc:sldMk cId="3821824254" sldId="309"/>
        </pc:sldMkLst>
      </pc:sldChg>
      <pc:sldChg chg="del">
        <pc:chgData name="Urvi Vaidya" userId="33dcf1a90cc64f9a" providerId="LiveId" clId="{02E23961-7BA4-B94E-ADD1-241F7A3185D3}" dt="2023-03-14T00:50:32.534" v="37" actId="2696"/>
        <pc:sldMkLst>
          <pc:docMk/>
          <pc:sldMk cId="0" sldId="310"/>
        </pc:sldMkLst>
      </pc:sldChg>
      <pc:sldChg chg="del">
        <pc:chgData name="Urvi Vaidya" userId="33dcf1a90cc64f9a" providerId="LiveId" clId="{02E23961-7BA4-B94E-ADD1-241F7A3185D3}" dt="2023-03-14T00:50:31.559" v="36" actId="2696"/>
        <pc:sldMkLst>
          <pc:docMk/>
          <pc:sldMk cId="1799346869" sldId="311"/>
        </pc:sldMkLst>
      </pc:sldChg>
      <pc:sldChg chg="del">
        <pc:chgData name="Urvi Vaidya" userId="33dcf1a90cc64f9a" providerId="LiveId" clId="{02E23961-7BA4-B94E-ADD1-241F7A3185D3}" dt="2023-03-14T00:50:30.582" v="35" actId="2696"/>
        <pc:sldMkLst>
          <pc:docMk/>
          <pc:sldMk cId="0" sldId="312"/>
        </pc:sldMkLst>
      </pc:sldChg>
      <pc:sldChg chg="del">
        <pc:chgData name="Urvi Vaidya" userId="33dcf1a90cc64f9a" providerId="LiveId" clId="{02E23961-7BA4-B94E-ADD1-241F7A3185D3}" dt="2023-03-14T00:50:29.508" v="34" actId="2696"/>
        <pc:sldMkLst>
          <pc:docMk/>
          <pc:sldMk cId="61455909" sldId="313"/>
        </pc:sldMkLst>
      </pc:sldChg>
      <pc:sldChg chg="del">
        <pc:chgData name="Urvi Vaidya" userId="33dcf1a90cc64f9a" providerId="LiveId" clId="{02E23961-7BA4-B94E-ADD1-241F7A3185D3}" dt="2023-03-14T00:50:28.377" v="33" actId="2696"/>
        <pc:sldMkLst>
          <pc:docMk/>
          <pc:sldMk cId="0" sldId="314"/>
        </pc:sldMkLst>
      </pc:sldChg>
      <pc:sldChg chg="del">
        <pc:chgData name="Urvi Vaidya" userId="33dcf1a90cc64f9a" providerId="LiveId" clId="{02E23961-7BA4-B94E-ADD1-241F7A3185D3}" dt="2023-03-14T00:50:27.260" v="32" actId="2696"/>
        <pc:sldMkLst>
          <pc:docMk/>
          <pc:sldMk cId="0" sldId="315"/>
        </pc:sldMkLst>
      </pc:sldChg>
      <pc:sldChg chg="del">
        <pc:chgData name="Urvi Vaidya" userId="33dcf1a90cc64f9a" providerId="LiveId" clId="{02E23961-7BA4-B94E-ADD1-241F7A3185D3}" dt="2023-03-14T00:50:25.955" v="31" actId="2696"/>
        <pc:sldMkLst>
          <pc:docMk/>
          <pc:sldMk cId="456476510" sldId="316"/>
        </pc:sldMkLst>
      </pc:sldChg>
      <pc:sldChg chg="del">
        <pc:chgData name="Urvi Vaidya" userId="33dcf1a90cc64f9a" providerId="LiveId" clId="{02E23961-7BA4-B94E-ADD1-241F7A3185D3}" dt="2023-03-14T00:50:48.075" v="46" actId="2696"/>
        <pc:sldMkLst>
          <pc:docMk/>
          <pc:sldMk cId="0" sldId="317"/>
        </pc:sldMkLst>
      </pc:sldChg>
      <pc:sldChg chg="del">
        <pc:chgData name="Urvi Vaidya" userId="33dcf1a90cc64f9a" providerId="LiveId" clId="{02E23961-7BA4-B94E-ADD1-241F7A3185D3}" dt="2023-03-14T00:50:51.956" v="48" actId="2696"/>
        <pc:sldMkLst>
          <pc:docMk/>
          <pc:sldMk cId="1799346869" sldId="318"/>
        </pc:sldMkLst>
      </pc:sldChg>
      <pc:sldChg chg="del">
        <pc:chgData name="Urvi Vaidya" userId="33dcf1a90cc64f9a" providerId="LiveId" clId="{02E23961-7BA4-B94E-ADD1-241F7A3185D3}" dt="2023-03-14T00:49:37.954" v="14" actId="2696"/>
        <pc:sldMkLst>
          <pc:docMk/>
          <pc:sldMk cId="1009257642" sldId="319"/>
        </pc:sldMkLst>
      </pc:sldChg>
      <pc:sldChg chg="del">
        <pc:chgData name="Urvi Vaidya" userId="33dcf1a90cc64f9a" providerId="LiveId" clId="{02E23961-7BA4-B94E-ADD1-241F7A3185D3}" dt="2023-03-14T00:49:36.255" v="12" actId="2696"/>
        <pc:sldMkLst>
          <pc:docMk/>
          <pc:sldMk cId="499151992" sldId="320"/>
        </pc:sldMkLst>
      </pc:sldChg>
      <pc:sldChg chg="del">
        <pc:chgData name="Urvi Vaidya" userId="33dcf1a90cc64f9a" providerId="LiveId" clId="{02E23961-7BA4-B94E-ADD1-241F7A3185D3}" dt="2023-03-14T00:49:33.974" v="10" actId="2696"/>
        <pc:sldMkLst>
          <pc:docMk/>
          <pc:sldMk cId="1096794288" sldId="321"/>
        </pc:sldMkLst>
      </pc:sldChg>
      <pc:sldChg chg="del">
        <pc:chgData name="Urvi Vaidya" userId="33dcf1a90cc64f9a" providerId="LiveId" clId="{02E23961-7BA4-B94E-ADD1-241F7A3185D3}" dt="2023-03-14T00:49:37.217" v="13" actId="2696"/>
        <pc:sldMkLst>
          <pc:docMk/>
          <pc:sldMk cId="1500200238" sldId="322"/>
        </pc:sldMkLst>
      </pc:sldChg>
      <pc:sldChg chg="del">
        <pc:chgData name="Urvi Vaidya" userId="33dcf1a90cc64f9a" providerId="LiveId" clId="{02E23961-7BA4-B94E-ADD1-241F7A3185D3}" dt="2023-03-14T00:49:35.329" v="11" actId="2696"/>
        <pc:sldMkLst>
          <pc:docMk/>
          <pc:sldMk cId="1687784557" sldId="323"/>
        </pc:sldMkLst>
      </pc:sldChg>
      <pc:sldChg chg="del">
        <pc:chgData name="Urvi Vaidya" userId="33dcf1a90cc64f9a" providerId="LiveId" clId="{02E23961-7BA4-B94E-ADD1-241F7A3185D3}" dt="2023-03-14T00:49:33.080" v="9" actId="2696"/>
        <pc:sldMkLst>
          <pc:docMk/>
          <pc:sldMk cId="921231935" sldId="324"/>
        </pc:sldMkLst>
      </pc:sldChg>
      <pc:sldChg chg="addSp delSp modSp mod">
        <pc:chgData name="Urvi Vaidya" userId="33dcf1a90cc64f9a" providerId="LiveId" clId="{02E23961-7BA4-B94E-ADD1-241F7A3185D3}" dt="2023-03-14T02:01:27.352" v="643"/>
        <pc:sldMkLst>
          <pc:docMk/>
          <pc:sldMk cId="2978191466" sldId="325"/>
        </pc:sldMkLst>
        <pc:spChg chg="mod">
          <ac:chgData name="Urvi Vaidya" userId="33dcf1a90cc64f9a" providerId="LiveId" clId="{02E23961-7BA4-B94E-ADD1-241F7A3185D3}" dt="2023-03-14T01:54:23.964" v="629" actId="14100"/>
          <ac:spMkLst>
            <pc:docMk/>
            <pc:sldMk cId="2978191466" sldId="325"/>
            <ac:spMk id="15" creationId="{36462445-8A51-9930-0566-E5392790BDB5}"/>
          </ac:spMkLst>
        </pc:spChg>
        <pc:picChg chg="add del mod">
          <ac:chgData name="Urvi Vaidya" userId="33dcf1a90cc64f9a" providerId="LiveId" clId="{02E23961-7BA4-B94E-ADD1-241F7A3185D3}" dt="2023-03-14T02:00:09.628" v="633" actId="478"/>
          <ac:picMkLst>
            <pc:docMk/>
            <pc:sldMk cId="2978191466" sldId="325"/>
            <ac:picMk id="3" creationId="{350EB19D-C823-A3A6-A1A9-019F788C7068}"/>
          </ac:picMkLst>
        </pc:picChg>
        <pc:picChg chg="add mod">
          <ac:chgData name="Urvi Vaidya" userId="33dcf1a90cc64f9a" providerId="LiveId" clId="{02E23961-7BA4-B94E-ADD1-241F7A3185D3}" dt="2023-03-14T02:01:27.352" v="643"/>
          <ac:picMkLst>
            <pc:docMk/>
            <pc:sldMk cId="2978191466" sldId="325"/>
            <ac:picMk id="5" creationId="{3250D4B2-92AF-5CAC-36C3-10E49E34623F}"/>
          </ac:picMkLst>
        </pc:picChg>
        <pc:picChg chg="del">
          <ac:chgData name="Urvi Vaidya" userId="33dcf1a90cc64f9a" providerId="LiveId" clId="{02E23961-7BA4-B94E-ADD1-241F7A3185D3}" dt="2023-03-14T01:53:19.835" v="608" actId="478"/>
          <ac:picMkLst>
            <pc:docMk/>
            <pc:sldMk cId="2978191466" sldId="325"/>
            <ac:picMk id="14" creationId="{435E8D3F-8D92-D336-FC64-6FE395243267}"/>
          </ac:picMkLst>
        </pc:picChg>
        <pc:picChg chg="mod">
          <ac:chgData name="Urvi Vaidya" userId="33dcf1a90cc64f9a" providerId="LiveId" clId="{02E23961-7BA4-B94E-ADD1-241F7A3185D3}" dt="2023-03-14T01:54:37.907" v="632"/>
          <ac:picMkLst>
            <pc:docMk/>
            <pc:sldMk cId="2978191466" sldId="325"/>
            <ac:picMk id="40" creationId="{00000000-0000-0000-0000-000000000000}"/>
          </ac:picMkLst>
        </pc:picChg>
      </pc:sldChg>
      <pc:sldChg chg="modSp add del mod">
        <pc:chgData name="Urvi Vaidya" userId="33dcf1a90cc64f9a" providerId="LiveId" clId="{02E23961-7BA4-B94E-ADD1-241F7A3185D3}" dt="2023-03-14T05:31:35.949" v="844" actId="20577"/>
        <pc:sldMkLst>
          <pc:docMk/>
          <pc:sldMk cId="1589163327" sldId="326"/>
        </pc:sldMkLst>
        <pc:spChg chg="mod">
          <ac:chgData name="Urvi Vaidya" userId="33dcf1a90cc64f9a" providerId="LiveId" clId="{02E23961-7BA4-B94E-ADD1-241F7A3185D3}" dt="2023-03-14T04:58:59.899" v="660" actId="20577"/>
          <ac:spMkLst>
            <pc:docMk/>
            <pc:sldMk cId="1589163327" sldId="326"/>
            <ac:spMk id="5" creationId="{C262C96E-2891-7E80-CB03-8812E3A570AC}"/>
          </ac:spMkLst>
        </pc:spChg>
        <pc:spChg chg="mod">
          <ac:chgData name="Urvi Vaidya" userId="33dcf1a90cc64f9a" providerId="LiveId" clId="{02E23961-7BA4-B94E-ADD1-241F7A3185D3}" dt="2023-03-14T05:31:35.949" v="844" actId="20577"/>
          <ac:spMkLst>
            <pc:docMk/>
            <pc:sldMk cId="1589163327" sldId="326"/>
            <ac:spMk id="9" creationId="{596C9D7A-9F45-517E-F102-8B9BFD22C778}"/>
          </ac:spMkLst>
        </pc:spChg>
      </pc:sldChg>
      <pc:sldChg chg="modSp mod">
        <pc:chgData name="Urvi Vaidya" userId="33dcf1a90cc64f9a" providerId="LiveId" clId="{02E23961-7BA4-B94E-ADD1-241F7A3185D3}" dt="2023-03-14T05:43:55.302" v="1367" actId="1076"/>
        <pc:sldMkLst>
          <pc:docMk/>
          <pc:sldMk cId="3083647278" sldId="329"/>
        </pc:sldMkLst>
        <pc:spChg chg="mod">
          <ac:chgData name="Urvi Vaidya" userId="33dcf1a90cc64f9a" providerId="LiveId" clId="{02E23961-7BA4-B94E-ADD1-241F7A3185D3}" dt="2023-03-14T05:43:55.302" v="1367" actId="1076"/>
          <ac:spMkLst>
            <pc:docMk/>
            <pc:sldMk cId="3083647278" sldId="329"/>
            <ac:spMk id="8" creationId="{637DC0F9-39E7-0D15-1B05-17546DDF8731}"/>
          </ac:spMkLst>
        </pc:spChg>
      </pc:sldChg>
      <pc:sldChg chg="del">
        <pc:chgData name="Urvi Vaidya" userId="33dcf1a90cc64f9a" providerId="LiveId" clId="{02E23961-7BA4-B94E-ADD1-241F7A3185D3}" dt="2023-03-14T00:49:19.818" v="0" actId="2696"/>
        <pc:sldMkLst>
          <pc:docMk/>
          <pc:sldMk cId="442856683" sldId="331"/>
        </pc:sldMkLst>
      </pc:sldChg>
      <pc:sldChg chg="addSp modSp mod">
        <pc:chgData name="Urvi Vaidya" userId="33dcf1a90cc64f9a" providerId="LiveId" clId="{02E23961-7BA4-B94E-ADD1-241F7A3185D3}" dt="2023-03-14T05:28:53.811" v="804" actId="20577"/>
        <pc:sldMkLst>
          <pc:docMk/>
          <pc:sldMk cId="1340477972" sldId="332"/>
        </pc:sldMkLst>
        <pc:spChg chg="add mod">
          <ac:chgData name="Urvi Vaidya" userId="33dcf1a90cc64f9a" providerId="LiveId" clId="{02E23961-7BA4-B94E-ADD1-241F7A3185D3}" dt="2023-03-14T05:28:19.923" v="784" actId="20577"/>
          <ac:spMkLst>
            <pc:docMk/>
            <pc:sldMk cId="1340477972" sldId="332"/>
            <ac:spMk id="7" creationId="{D818021A-A1C3-E2DF-92C5-B894915CABA5}"/>
          </ac:spMkLst>
        </pc:spChg>
        <pc:spChg chg="add mod">
          <ac:chgData name="Urvi Vaidya" userId="33dcf1a90cc64f9a" providerId="LiveId" clId="{02E23961-7BA4-B94E-ADD1-241F7A3185D3}" dt="2023-03-14T05:28:53.811" v="804" actId="20577"/>
          <ac:spMkLst>
            <pc:docMk/>
            <pc:sldMk cId="1340477972" sldId="332"/>
            <ac:spMk id="8" creationId="{8214C2C2-20C3-F5E1-942F-15BA84D111F9}"/>
          </ac:spMkLst>
        </pc:spChg>
        <pc:spChg chg="mod">
          <ac:chgData name="Urvi Vaidya" userId="33dcf1a90cc64f9a" providerId="LiveId" clId="{02E23961-7BA4-B94E-ADD1-241F7A3185D3}" dt="2023-03-14T05:26:55.316" v="754" actId="1076"/>
          <ac:spMkLst>
            <pc:docMk/>
            <pc:sldMk cId="1340477972" sldId="332"/>
            <ac:spMk id="13" creationId="{A7A92DED-DF45-D68E-7F04-F12D02128937}"/>
          </ac:spMkLst>
        </pc:spChg>
        <pc:spChg chg="mod">
          <ac:chgData name="Urvi Vaidya" userId="33dcf1a90cc64f9a" providerId="LiveId" clId="{02E23961-7BA4-B94E-ADD1-241F7A3185D3}" dt="2023-03-14T05:26:52.385" v="753" actId="1076"/>
          <ac:spMkLst>
            <pc:docMk/>
            <pc:sldMk cId="1340477972" sldId="332"/>
            <ac:spMk id="14" creationId="{332914A2-E966-2076-C371-54EDBD90C26E}"/>
          </ac:spMkLst>
        </pc:spChg>
        <pc:spChg chg="mod">
          <ac:chgData name="Urvi Vaidya" userId="33dcf1a90cc64f9a" providerId="LiveId" clId="{02E23961-7BA4-B94E-ADD1-241F7A3185D3}" dt="2023-03-14T05:27:15.982" v="760" actId="1076"/>
          <ac:spMkLst>
            <pc:docMk/>
            <pc:sldMk cId="1340477972" sldId="332"/>
            <ac:spMk id="15" creationId="{21768BC1-991A-4AD6-1CB7-57FA0ADBB1C5}"/>
          </ac:spMkLst>
        </pc:spChg>
        <pc:spChg chg="mod">
          <ac:chgData name="Urvi Vaidya" userId="33dcf1a90cc64f9a" providerId="LiveId" clId="{02E23961-7BA4-B94E-ADD1-241F7A3185D3}" dt="2023-03-14T05:27:18.818" v="761" actId="1076"/>
          <ac:spMkLst>
            <pc:docMk/>
            <pc:sldMk cId="1340477972" sldId="332"/>
            <ac:spMk id="16" creationId="{6756D604-598B-0E93-C94C-C6C472E10278}"/>
          </ac:spMkLst>
        </pc:spChg>
        <pc:spChg chg="mod">
          <ac:chgData name="Urvi Vaidya" userId="33dcf1a90cc64f9a" providerId="LiveId" clId="{02E23961-7BA4-B94E-ADD1-241F7A3185D3}" dt="2023-03-14T05:28:40.811" v="790" actId="1076"/>
          <ac:spMkLst>
            <pc:docMk/>
            <pc:sldMk cId="1340477972" sldId="332"/>
            <ac:spMk id="23" creationId="{4CDF6032-865D-078D-A135-93EC41D500D4}"/>
          </ac:spMkLst>
        </pc:spChg>
        <pc:spChg chg="mod">
          <ac:chgData name="Urvi Vaidya" userId="33dcf1a90cc64f9a" providerId="LiveId" clId="{02E23961-7BA4-B94E-ADD1-241F7A3185D3}" dt="2023-03-14T05:28:37.773" v="789" actId="1076"/>
          <ac:spMkLst>
            <pc:docMk/>
            <pc:sldMk cId="1340477972" sldId="332"/>
            <ac:spMk id="24" creationId="{4046B1AE-A4A7-5784-BFB8-616F3EC43990}"/>
          </ac:spMkLst>
        </pc:spChg>
        <pc:spChg chg="mod">
          <ac:chgData name="Urvi Vaidya" userId="33dcf1a90cc64f9a" providerId="LiveId" clId="{02E23961-7BA4-B94E-ADD1-241F7A3185D3}" dt="2023-03-14T05:27:48.297" v="768" actId="1076"/>
          <ac:spMkLst>
            <pc:docMk/>
            <pc:sldMk cId="1340477972" sldId="332"/>
            <ac:spMk id="29" creationId="{A20497DF-5EA5-900D-729E-F6A29FA34EE4}"/>
          </ac:spMkLst>
        </pc:spChg>
        <pc:spChg chg="mod">
          <ac:chgData name="Urvi Vaidya" userId="33dcf1a90cc64f9a" providerId="LiveId" clId="{02E23961-7BA4-B94E-ADD1-241F7A3185D3}" dt="2023-03-14T05:27:39.198" v="766" actId="1076"/>
          <ac:spMkLst>
            <pc:docMk/>
            <pc:sldMk cId="1340477972" sldId="332"/>
            <ac:spMk id="30" creationId="{33EA4167-EC90-B13E-156E-2CAB8A8F89C8}"/>
          </ac:spMkLst>
        </pc:spChg>
        <pc:spChg chg="mod">
          <ac:chgData name="Urvi Vaidya" userId="33dcf1a90cc64f9a" providerId="LiveId" clId="{02E23961-7BA4-B94E-ADD1-241F7A3185D3}" dt="2023-03-14T05:27:51.913" v="769" actId="1076"/>
          <ac:spMkLst>
            <pc:docMk/>
            <pc:sldMk cId="1340477972" sldId="332"/>
            <ac:spMk id="31" creationId="{0F66752D-FE07-939C-C215-B28EE4CE6F6D}"/>
          </ac:spMkLst>
        </pc:spChg>
        <pc:picChg chg="mod">
          <ac:chgData name="Urvi Vaidya" userId="33dcf1a90cc64f9a" providerId="LiveId" clId="{02E23961-7BA4-B94E-ADD1-241F7A3185D3}" dt="2023-03-14T05:27:13.168" v="759" actId="1076"/>
          <ac:picMkLst>
            <pc:docMk/>
            <pc:sldMk cId="1340477972" sldId="332"/>
            <ac:picMk id="2" creationId="{00000000-0000-0000-0000-000000000000}"/>
          </ac:picMkLst>
        </pc:picChg>
        <pc:picChg chg="mod">
          <ac:chgData name="Urvi Vaidya" userId="33dcf1a90cc64f9a" providerId="LiveId" clId="{02E23961-7BA4-B94E-ADD1-241F7A3185D3}" dt="2023-03-14T05:26:57.723" v="755" actId="1076"/>
          <ac:picMkLst>
            <pc:docMk/>
            <pc:sldMk cId="1340477972" sldId="332"/>
            <ac:picMk id="4" creationId="{00000000-0000-0000-0000-000000000000}"/>
          </ac:picMkLst>
        </pc:picChg>
        <pc:picChg chg="add mod">
          <ac:chgData name="Urvi Vaidya" userId="33dcf1a90cc64f9a" providerId="LiveId" clId="{02E23961-7BA4-B94E-ADD1-241F7A3185D3}" dt="2023-03-14T05:28:06.276" v="772" actId="1076"/>
          <ac:picMkLst>
            <pc:docMk/>
            <pc:sldMk cId="1340477972" sldId="332"/>
            <ac:picMk id="6" creationId="{451D25E3-792D-D676-475F-CE5091145132}"/>
          </ac:picMkLst>
        </pc:picChg>
        <pc:picChg chg="mod">
          <ac:chgData name="Urvi Vaidya" userId="33dcf1a90cc64f9a" providerId="LiveId" clId="{02E23961-7BA4-B94E-ADD1-241F7A3185D3}" dt="2023-03-14T05:28:44.059" v="791" actId="1076"/>
          <ac:picMkLst>
            <pc:docMk/>
            <pc:sldMk cId="1340477972" sldId="332"/>
            <ac:picMk id="22" creationId="{F7DA1167-6913-D65C-A4DA-F46C5ECC729B}"/>
          </ac:picMkLst>
        </pc:picChg>
        <pc:picChg chg="mod">
          <ac:chgData name="Urvi Vaidya" userId="33dcf1a90cc64f9a" providerId="LiveId" clId="{02E23961-7BA4-B94E-ADD1-241F7A3185D3}" dt="2023-03-14T05:27:54.790" v="770" actId="1076"/>
          <ac:picMkLst>
            <pc:docMk/>
            <pc:sldMk cId="1340477972" sldId="332"/>
            <ac:picMk id="28" creationId="{00DD1337-77BA-491D-B0FA-3171B7A5EA5E}"/>
          </ac:picMkLst>
        </pc:picChg>
      </pc:sldChg>
      <pc:sldChg chg="modSp mod">
        <pc:chgData name="Urvi Vaidya" userId="33dcf1a90cc64f9a" providerId="LiveId" clId="{02E23961-7BA4-B94E-ADD1-241F7A3185D3}" dt="2023-03-14T05:56:29.166" v="1529"/>
        <pc:sldMkLst>
          <pc:docMk/>
          <pc:sldMk cId="2434241053" sldId="334"/>
        </pc:sldMkLst>
        <pc:spChg chg="mod">
          <ac:chgData name="Urvi Vaidya" userId="33dcf1a90cc64f9a" providerId="LiveId" clId="{02E23961-7BA4-B94E-ADD1-241F7A3185D3}" dt="2023-03-14T05:55:16.437" v="1516" actId="1076"/>
          <ac:spMkLst>
            <pc:docMk/>
            <pc:sldMk cId="2434241053" sldId="334"/>
            <ac:spMk id="4" creationId="{00000000-0000-0000-0000-000000000000}"/>
          </ac:spMkLst>
        </pc:spChg>
        <pc:spChg chg="mod">
          <ac:chgData name="Urvi Vaidya" userId="33dcf1a90cc64f9a" providerId="LiveId" clId="{02E23961-7BA4-B94E-ADD1-241F7A3185D3}" dt="2023-03-14T05:52:31.548" v="1490" actId="1076"/>
          <ac:spMkLst>
            <pc:docMk/>
            <pc:sldMk cId="2434241053" sldId="334"/>
            <ac:spMk id="10761" creationId="{00000000-0000-0000-0000-000000000000}"/>
          </ac:spMkLst>
        </pc:spChg>
        <pc:graphicFrameChg chg="mod modGraphic">
          <ac:chgData name="Urvi Vaidya" userId="33dcf1a90cc64f9a" providerId="LiveId" clId="{02E23961-7BA4-B94E-ADD1-241F7A3185D3}" dt="2023-03-14T05:56:29.166" v="1529"/>
          <ac:graphicFrameMkLst>
            <pc:docMk/>
            <pc:sldMk cId="2434241053" sldId="334"/>
            <ac:graphicFrameMk id="10762" creationId="{00000000-0000-0000-0000-000000000000}"/>
          </ac:graphicFrameMkLst>
        </pc:graphicFrameChg>
        <pc:picChg chg="mod">
          <ac:chgData name="Urvi Vaidya" userId="33dcf1a90cc64f9a" providerId="LiveId" clId="{02E23961-7BA4-B94E-ADD1-241F7A3185D3}" dt="2023-03-14T05:53:00.892" v="1497" actId="1076"/>
          <ac:picMkLst>
            <pc:docMk/>
            <pc:sldMk cId="2434241053" sldId="334"/>
            <ac:picMk id="3" creationId="{00000000-0000-0000-0000-000000000000}"/>
          </ac:picMkLst>
        </pc:picChg>
      </pc:sldChg>
      <pc:sldChg chg="modSp mod">
        <pc:chgData name="Urvi Vaidya" userId="33dcf1a90cc64f9a" providerId="LiveId" clId="{02E23961-7BA4-B94E-ADD1-241F7A3185D3}" dt="2023-03-14T05:39:02.801" v="1342" actId="1076"/>
        <pc:sldMkLst>
          <pc:docMk/>
          <pc:sldMk cId="2222286942" sldId="335"/>
        </pc:sldMkLst>
        <pc:spChg chg="mod">
          <ac:chgData name="Urvi Vaidya" userId="33dcf1a90cc64f9a" providerId="LiveId" clId="{02E23961-7BA4-B94E-ADD1-241F7A3185D3}" dt="2023-03-14T05:38:44.808" v="1337" actId="1076"/>
          <ac:spMkLst>
            <pc:docMk/>
            <pc:sldMk cId="2222286942" sldId="335"/>
            <ac:spMk id="10891" creationId="{00000000-0000-0000-0000-000000000000}"/>
          </ac:spMkLst>
        </pc:spChg>
        <pc:spChg chg="mod">
          <ac:chgData name="Urvi Vaidya" userId="33dcf1a90cc64f9a" providerId="LiveId" clId="{02E23961-7BA4-B94E-ADD1-241F7A3185D3}" dt="2023-03-14T05:33:13.392" v="846" actId="1076"/>
          <ac:spMkLst>
            <pc:docMk/>
            <pc:sldMk cId="2222286942" sldId="335"/>
            <ac:spMk id="10892" creationId="{00000000-0000-0000-0000-000000000000}"/>
          </ac:spMkLst>
        </pc:spChg>
        <pc:spChg chg="mod">
          <ac:chgData name="Urvi Vaidya" userId="33dcf1a90cc64f9a" providerId="LiveId" clId="{02E23961-7BA4-B94E-ADD1-241F7A3185D3}" dt="2023-03-14T05:38:32.839" v="1334" actId="1076"/>
          <ac:spMkLst>
            <pc:docMk/>
            <pc:sldMk cId="2222286942" sldId="335"/>
            <ac:spMk id="10893" creationId="{00000000-0000-0000-0000-000000000000}"/>
          </ac:spMkLst>
        </pc:spChg>
        <pc:grpChg chg="mod">
          <ac:chgData name="Urvi Vaidya" userId="33dcf1a90cc64f9a" providerId="LiveId" clId="{02E23961-7BA4-B94E-ADD1-241F7A3185D3}" dt="2023-03-14T05:38:35.927" v="1335" actId="14100"/>
          <ac:grpSpMkLst>
            <pc:docMk/>
            <pc:sldMk cId="2222286942" sldId="335"/>
            <ac:grpSpMk id="10894" creationId="{00000000-0000-0000-0000-000000000000}"/>
          </ac:grpSpMkLst>
        </pc:grpChg>
        <pc:grpChg chg="mod">
          <ac:chgData name="Urvi Vaidya" userId="33dcf1a90cc64f9a" providerId="LiveId" clId="{02E23961-7BA4-B94E-ADD1-241F7A3185D3}" dt="2023-03-14T05:39:02.801" v="1342" actId="1076"/>
          <ac:grpSpMkLst>
            <pc:docMk/>
            <pc:sldMk cId="2222286942" sldId="335"/>
            <ac:grpSpMk id="10899" creationId="{00000000-0000-0000-0000-000000000000}"/>
          </ac:grpSpMkLst>
        </pc:grpChg>
        <pc:picChg chg="mod">
          <ac:chgData name="Urvi Vaidya" userId="33dcf1a90cc64f9a" providerId="LiveId" clId="{02E23961-7BA4-B94E-ADD1-241F7A3185D3}" dt="2023-03-14T05:37:21.974" v="1323" actId="1076"/>
          <ac:picMkLst>
            <pc:docMk/>
            <pc:sldMk cId="2222286942" sldId="335"/>
            <ac:picMk id="2" creationId="{00000000-0000-0000-0000-000000000000}"/>
          </ac:picMkLst>
        </pc:picChg>
        <pc:picChg chg="mod">
          <ac:chgData name="Urvi Vaidya" userId="33dcf1a90cc64f9a" providerId="LiveId" clId="{02E23961-7BA4-B94E-ADD1-241F7A3185D3}" dt="2023-03-14T05:37:12.844" v="1320" actId="1076"/>
          <ac:picMkLst>
            <pc:docMk/>
            <pc:sldMk cId="2222286942" sldId="335"/>
            <ac:picMk id="18" creationId="{00000000-0000-0000-0000-000000000000}"/>
          </ac:picMkLst>
        </pc:picChg>
      </pc:sldChg>
      <pc:sldChg chg="modSp add del mod">
        <pc:chgData name="Urvi Vaidya" userId="33dcf1a90cc64f9a" providerId="LiveId" clId="{02E23961-7BA4-B94E-ADD1-241F7A3185D3}" dt="2023-03-14T05:40:14.599" v="1343" actId="14100"/>
        <pc:sldMkLst>
          <pc:docMk/>
          <pc:sldMk cId="1727483191" sldId="336"/>
        </pc:sldMkLst>
        <pc:spChg chg="mod">
          <ac:chgData name="Urvi Vaidya" userId="33dcf1a90cc64f9a" providerId="LiveId" clId="{02E23961-7BA4-B94E-ADD1-241F7A3185D3}" dt="2023-03-14T05:40:14.599" v="1343" actId="14100"/>
          <ac:spMkLst>
            <pc:docMk/>
            <pc:sldMk cId="1727483191" sldId="336"/>
            <ac:spMk id="10986" creationId="{00000000-0000-0000-0000-000000000000}"/>
          </ac:spMkLst>
        </pc:spChg>
      </pc:sldChg>
      <pc:sldChg chg="modSp mod">
        <pc:chgData name="Urvi Vaidya" userId="33dcf1a90cc64f9a" providerId="LiveId" clId="{02E23961-7BA4-B94E-ADD1-241F7A3185D3}" dt="2023-03-14T05:15:25.377" v="683" actId="1076"/>
        <pc:sldMkLst>
          <pc:docMk/>
          <pc:sldMk cId="4011185726" sldId="340"/>
        </pc:sldMkLst>
        <pc:spChg chg="mod">
          <ac:chgData name="Urvi Vaidya" userId="33dcf1a90cc64f9a" providerId="LiveId" clId="{02E23961-7BA4-B94E-ADD1-241F7A3185D3}" dt="2023-03-14T05:15:25.377" v="683" actId="1076"/>
          <ac:spMkLst>
            <pc:docMk/>
            <pc:sldMk cId="4011185726" sldId="340"/>
            <ac:spMk id="11046" creationId="{00000000-0000-0000-0000-000000000000}"/>
          </ac:spMkLst>
        </pc:spChg>
      </pc:sldChg>
      <pc:sldChg chg="modSp mod">
        <pc:chgData name="Urvi Vaidya" userId="33dcf1a90cc64f9a" providerId="LiveId" clId="{02E23961-7BA4-B94E-ADD1-241F7A3185D3}" dt="2023-03-14T05:46:24.474" v="1378" actId="20577"/>
        <pc:sldMkLst>
          <pc:docMk/>
          <pc:sldMk cId="2552672610" sldId="343"/>
        </pc:sldMkLst>
        <pc:spChg chg="mod">
          <ac:chgData name="Urvi Vaidya" userId="33dcf1a90cc64f9a" providerId="LiveId" clId="{02E23961-7BA4-B94E-ADD1-241F7A3185D3}" dt="2023-03-14T05:46:24.474" v="1378" actId="20577"/>
          <ac:spMkLst>
            <pc:docMk/>
            <pc:sldMk cId="2552672610" sldId="343"/>
            <ac:spMk id="10413" creationId="{00000000-0000-0000-0000-000000000000}"/>
          </ac:spMkLst>
        </pc:spChg>
      </pc:sldChg>
      <pc:sldMasterChg chg="addSldLayout delSldLayout">
        <pc:chgData name="Urvi Vaidya" userId="33dcf1a90cc64f9a" providerId="LiveId" clId="{02E23961-7BA4-B94E-ADD1-241F7A3185D3}" dt="2023-03-14T00:52:18.951" v="89" actId="2696"/>
        <pc:sldMasterMkLst>
          <pc:docMk/>
          <pc:sldMasterMk cId="0" sldId="2147483686"/>
        </pc:sldMasterMkLst>
        <pc:sldLayoutChg chg="del">
          <pc:chgData name="Urvi Vaidya" userId="33dcf1a90cc64f9a" providerId="LiveId" clId="{02E23961-7BA4-B94E-ADD1-241F7A3185D3}" dt="2023-03-14T00:49:54.031" v="23" actId="2696"/>
          <pc:sldLayoutMkLst>
            <pc:docMk/>
            <pc:sldMasterMk cId="0" sldId="2147483686"/>
            <pc:sldLayoutMk cId="0" sldId="2147483649"/>
          </pc:sldLayoutMkLst>
        </pc:sldLayoutChg>
        <pc:sldLayoutChg chg="del">
          <pc:chgData name="Urvi Vaidya" userId="33dcf1a90cc64f9a" providerId="LiveId" clId="{02E23961-7BA4-B94E-ADD1-241F7A3185D3}" dt="2023-03-14T00:52:13.679" v="85" actId="2696"/>
          <pc:sldLayoutMkLst>
            <pc:docMk/>
            <pc:sldMasterMk cId="0" sldId="2147483686"/>
            <pc:sldLayoutMk cId="0" sldId="2147483650"/>
          </pc:sldLayoutMkLst>
        </pc:sldLayoutChg>
        <pc:sldLayoutChg chg="del">
          <pc:chgData name="Urvi Vaidya" userId="33dcf1a90cc64f9a" providerId="LiveId" clId="{02E23961-7BA4-B94E-ADD1-241F7A3185D3}" dt="2023-03-14T00:49:59.001" v="26" actId="2696"/>
          <pc:sldLayoutMkLst>
            <pc:docMk/>
            <pc:sldMasterMk cId="0" sldId="2147483686"/>
            <pc:sldLayoutMk cId="0" sldId="2147483652"/>
          </pc:sldLayoutMkLst>
        </pc:sldLayoutChg>
        <pc:sldLayoutChg chg="del">
          <pc:chgData name="Urvi Vaidya" userId="33dcf1a90cc64f9a" providerId="LiveId" clId="{02E23961-7BA4-B94E-ADD1-241F7A3185D3}" dt="2023-03-14T00:51:05.731" v="57" actId="2696"/>
          <pc:sldLayoutMkLst>
            <pc:docMk/>
            <pc:sldMasterMk cId="0" sldId="2147483686"/>
            <pc:sldLayoutMk cId="0" sldId="2147483653"/>
          </pc:sldLayoutMkLst>
        </pc:sldLayoutChg>
        <pc:sldLayoutChg chg="del">
          <pc:chgData name="Urvi Vaidya" userId="33dcf1a90cc64f9a" providerId="LiveId" clId="{02E23961-7BA4-B94E-ADD1-241F7A3185D3}" dt="2023-03-14T00:51:19.237" v="61" actId="2696"/>
          <pc:sldLayoutMkLst>
            <pc:docMk/>
            <pc:sldMasterMk cId="0" sldId="2147483686"/>
            <pc:sldLayoutMk cId="0" sldId="2147483654"/>
          </pc:sldLayoutMkLst>
        </pc:sldLayoutChg>
        <pc:sldLayoutChg chg="del">
          <pc:chgData name="Urvi Vaidya" userId="33dcf1a90cc64f9a" providerId="LiveId" clId="{02E23961-7BA4-B94E-ADD1-241F7A3185D3}" dt="2023-03-14T00:49:41" v="18" actId="2696"/>
          <pc:sldLayoutMkLst>
            <pc:docMk/>
            <pc:sldMasterMk cId="0" sldId="2147483686"/>
            <pc:sldLayoutMk cId="0" sldId="2147483655"/>
          </pc:sldLayoutMkLst>
        </pc:sldLayoutChg>
        <pc:sldLayoutChg chg="del">
          <pc:chgData name="Urvi Vaidya" userId="33dcf1a90cc64f9a" providerId="LiveId" clId="{02E23961-7BA4-B94E-ADD1-241F7A3185D3}" dt="2023-03-14T00:49:50.459" v="21" actId="2696"/>
          <pc:sldLayoutMkLst>
            <pc:docMk/>
            <pc:sldMasterMk cId="0" sldId="2147483686"/>
            <pc:sldLayoutMk cId="0" sldId="2147483657"/>
          </pc:sldLayoutMkLst>
        </pc:sldLayoutChg>
        <pc:sldLayoutChg chg="del">
          <pc:chgData name="Urvi Vaidya" userId="33dcf1a90cc64f9a" providerId="LiveId" clId="{02E23961-7BA4-B94E-ADD1-241F7A3185D3}" dt="2023-03-14T00:51:27.741" v="65" actId="2696"/>
          <pc:sldLayoutMkLst>
            <pc:docMk/>
            <pc:sldMasterMk cId="0" sldId="2147483686"/>
            <pc:sldLayoutMk cId="0" sldId="2147483658"/>
          </pc:sldLayoutMkLst>
        </pc:sldLayoutChg>
        <pc:sldLayoutChg chg="del">
          <pc:chgData name="Urvi Vaidya" userId="33dcf1a90cc64f9a" providerId="LiveId" clId="{02E23961-7BA4-B94E-ADD1-241F7A3185D3}" dt="2023-03-14T00:50:51.998" v="49" actId="2696"/>
          <pc:sldLayoutMkLst>
            <pc:docMk/>
            <pc:sldMasterMk cId="0" sldId="2147483686"/>
            <pc:sldLayoutMk cId="0" sldId="2147483662"/>
          </pc:sldLayoutMkLst>
        </pc:sldLayoutChg>
        <pc:sldLayoutChg chg="del">
          <pc:chgData name="Urvi Vaidya" userId="33dcf1a90cc64f9a" providerId="LiveId" clId="{02E23961-7BA4-B94E-ADD1-241F7A3185D3}" dt="2023-03-14T00:52:18.951" v="89" actId="2696"/>
          <pc:sldLayoutMkLst>
            <pc:docMk/>
            <pc:sldMasterMk cId="0" sldId="2147483686"/>
            <pc:sldLayoutMk cId="0" sldId="2147483663"/>
          </pc:sldLayoutMkLst>
        </pc:sldLayoutChg>
        <pc:sldLayoutChg chg="del">
          <pc:chgData name="Urvi Vaidya" userId="33dcf1a90cc64f9a" providerId="LiveId" clId="{02E23961-7BA4-B94E-ADD1-241F7A3185D3}" dt="2023-03-14T00:51:11.117" v="59" actId="2696"/>
          <pc:sldLayoutMkLst>
            <pc:docMk/>
            <pc:sldMasterMk cId="0" sldId="2147483686"/>
            <pc:sldLayoutMk cId="0" sldId="2147483664"/>
          </pc:sldLayoutMkLst>
        </pc:sldLayoutChg>
        <pc:sldLayoutChg chg="del">
          <pc:chgData name="Urvi Vaidya" userId="33dcf1a90cc64f9a" providerId="LiveId" clId="{02E23961-7BA4-B94E-ADD1-241F7A3185D3}" dt="2023-03-14T00:52:01.110" v="79" actId="2696"/>
          <pc:sldLayoutMkLst>
            <pc:docMk/>
            <pc:sldMasterMk cId="0" sldId="2147483686"/>
            <pc:sldLayoutMk cId="0" sldId="2147483665"/>
          </pc:sldLayoutMkLst>
        </pc:sldLayoutChg>
        <pc:sldLayoutChg chg="del">
          <pc:chgData name="Urvi Vaidya" userId="33dcf1a90cc64f9a" providerId="LiveId" clId="{02E23961-7BA4-B94E-ADD1-241F7A3185D3}" dt="2023-03-14T00:52:06.245" v="81" actId="2696"/>
          <pc:sldLayoutMkLst>
            <pc:docMk/>
            <pc:sldMasterMk cId="0" sldId="2147483686"/>
            <pc:sldLayoutMk cId="0" sldId="2147483666"/>
          </pc:sldLayoutMkLst>
        </pc:sldLayoutChg>
        <pc:sldLayoutChg chg="del">
          <pc:chgData name="Urvi Vaidya" userId="33dcf1a90cc64f9a" providerId="LiveId" clId="{02E23961-7BA4-B94E-ADD1-241F7A3185D3}" dt="2023-03-14T00:50:05.611" v="30" actId="2696"/>
          <pc:sldLayoutMkLst>
            <pc:docMk/>
            <pc:sldMasterMk cId="0" sldId="2147483686"/>
            <pc:sldLayoutMk cId="0" sldId="2147483668"/>
          </pc:sldLayoutMkLst>
        </pc:sldLayoutChg>
        <pc:sldLayoutChg chg="add del">
          <pc:chgData name="Urvi Vaidya" userId="33dcf1a90cc64f9a" providerId="LiveId" clId="{02E23961-7BA4-B94E-ADD1-241F7A3185D3}" dt="2023-03-14T00:51:46.612" v="73" actId="2696"/>
          <pc:sldLayoutMkLst>
            <pc:docMk/>
            <pc:sldMasterMk cId="0" sldId="2147483686"/>
            <pc:sldLayoutMk cId="0" sldId="2147483669"/>
          </pc:sldLayoutMkLst>
        </pc:sldLayoutChg>
        <pc:sldLayoutChg chg="del">
          <pc:chgData name="Urvi Vaidya" userId="33dcf1a90cc64f9a" providerId="LiveId" clId="{02E23961-7BA4-B94E-ADD1-241F7A3185D3}" dt="2023-03-14T00:52:09.994" v="83" actId="2696"/>
          <pc:sldLayoutMkLst>
            <pc:docMk/>
            <pc:sldMasterMk cId="0" sldId="2147483686"/>
            <pc:sldLayoutMk cId="0" sldId="2147483670"/>
          </pc:sldLayoutMkLst>
        </pc:sldLayoutChg>
        <pc:sldLayoutChg chg="del">
          <pc:chgData name="Urvi Vaidya" userId="33dcf1a90cc64f9a" providerId="LiveId" clId="{02E23961-7BA4-B94E-ADD1-241F7A3185D3}" dt="2023-03-14T00:51:36.044" v="67" actId="2696"/>
          <pc:sldLayoutMkLst>
            <pc:docMk/>
            <pc:sldMasterMk cId="0" sldId="2147483686"/>
            <pc:sldLayoutMk cId="0" sldId="2147483671"/>
          </pc:sldLayoutMkLst>
        </pc:sldLayoutChg>
        <pc:sldLayoutChg chg="del">
          <pc:chgData name="Urvi Vaidya" userId="33dcf1a90cc64f9a" providerId="LiveId" clId="{02E23961-7BA4-B94E-ADD1-241F7A3185D3}" dt="2023-03-14T00:51:52.986" v="76" actId="2696"/>
          <pc:sldLayoutMkLst>
            <pc:docMk/>
            <pc:sldMasterMk cId="0" sldId="2147483686"/>
            <pc:sldLayoutMk cId="0" sldId="2147483675"/>
          </pc:sldLayoutMkLst>
        </pc:sldLayoutChg>
        <pc:sldLayoutChg chg="del">
          <pc:chgData name="Urvi Vaidya" userId="33dcf1a90cc64f9a" providerId="LiveId" clId="{02E23961-7BA4-B94E-ADD1-241F7A3185D3}" dt="2023-03-14T00:50:57.274" v="52" actId="2696"/>
          <pc:sldLayoutMkLst>
            <pc:docMk/>
            <pc:sldMasterMk cId="0" sldId="2147483686"/>
            <pc:sldLayoutMk cId="0" sldId="2147483676"/>
          </pc:sldLayoutMkLst>
        </pc:sldLayoutChg>
        <pc:sldLayoutChg chg="del">
          <pc:chgData name="Urvi Vaidya" userId="33dcf1a90cc64f9a" providerId="LiveId" clId="{02E23961-7BA4-B94E-ADD1-241F7A3185D3}" dt="2023-03-14T00:52:16.414" v="87" actId="2696"/>
          <pc:sldLayoutMkLst>
            <pc:docMk/>
            <pc:sldMasterMk cId="0" sldId="2147483686"/>
            <pc:sldLayoutMk cId="0" sldId="2147483679"/>
          </pc:sldLayoutMkLst>
        </pc:sldLayoutChg>
        <pc:sldLayoutChg chg="del">
          <pc:chgData name="Urvi Vaidya" userId="33dcf1a90cc64f9a" providerId="LiveId" clId="{02E23961-7BA4-B94E-ADD1-241F7A3185D3}" dt="2023-03-14T00:51:00.331" v="54" actId="2696"/>
          <pc:sldLayoutMkLst>
            <pc:docMk/>
            <pc:sldMasterMk cId="0" sldId="2147483686"/>
            <pc:sldLayoutMk cId="0" sldId="2147483680"/>
          </pc:sldLayoutMkLst>
        </pc:sldLayoutChg>
        <pc:sldLayoutChg chg="del">
          <pc:chgData name="Urvi Vaidya" userId="33dcf1a90cc64f9a" providerId="LiveId" clId="{02E23961-7BA4-B94E-ADD1-241F7A3185D3}" dt="2023-03-14T00:49:21.401" v="4" actId="2696"/>
          <pc:sldLayoutMkLst>
            <pc:docMk/>
            <pc:sldMasterMk cId="0" sldId="2147483686"/>
            <pc:sldLayoutMk cId="0" sldId="2147483682"/>
          </pc:sldLayoutMkLst>
        </pc:sldLayoutChg>
        <pc:sldLayoutChg chg="del">
          <pc:chgData name="Urvi Vaidya" userId="33dcf1a90cc64f9a" providerId="LiveId" clId="{02E23961-7BA4-B94E-ADD1-241F7A3185D3}" dt="2023-03-14T00:50:43.209" v="45" actId="2696"/>
          <pc:sldLayoutMkLst>
            <pc:docMk/>
            <pc:sldMasterMk cId="0" sldId="2147483686"/>
            <pc:sldLayoutMk cId="0" sldId="2147483684"/>
          </pc:sldLayoutMkLst>
        </pc:sldLayoutChg>
        <pc:sldLayoutChg chg="del">
          <pc:chgData name="Urvi Vaidya" userId="33dcf1a90cc64f9a" providerId="LiveId" clId="{02E23961-7BA4-B94E-ADD1-241F7A3185D3}" dt="2023-03-14T00:50:37.254" v="42" actId="2696"/>
          <pc:sldLayoutMkLst>
            <pc:docMk/>
            <pc:sldMasterMk cId="0" sldId="2147483686"/>
            <pc:sldLayoutMk cId="753328226" sldId="2147483688"/>
          </pc:sldLayoutMkLst>
        </pc:sldLayoutChg>
        <pc:sldLayoutChg chg="del">
          <pc:chgData name="Urvi Vaidya" userId="33dcf1a90cc64f9a" providerId="LiveId" clId="{02E23961-7BA4-B94E-ADD1-241F7A3185D3}" dt="2023-03-14T00:50:48.077" v="47" actId="2696"/>
          <pc:sldLayoutMkLst>
            <pc:docMk/>
            <pc:sldMasterMk cId="0" sldId="2147483686"/>
            <pc:sldLayoutMk cId="3481931322" sldId="2147483696"/>
          </pc:sldLayoutMkLst>
        </pc:sldLayoutChg>
      </pc:sldMasterChg>
    </pc:docChg>
  </pc:docChgLst>
</pc:chgInfo>
</file>

<file path=ppt/media/hdphoto1.wdp>
</file>

<file path=ppt/media/hdphoto2.wdp>
</file>

<file path=ppt/media/hdphoto3.wdp>
</file>

<file path=ppt/media/hdphoto4.wdp>
</file>

<file path=ppt/media/hdphoto5.wdp>
</file>

<file path=ppt/media/hdphoto6.wdp>
</file>

<file path=ppt/media/image1.jpg>
</file>

<file path=ppt/media/image12.png>
</file>

<file path=ppt/media/image13.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39755945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4"/>
        <p:cNvGrpSpPr/>
        <p:nvPr/>
      </p:nvGrpSpPr>
      <p:grpSpPr>
        <a:xfrm>
          <a:off x="0" y="0"/>
          <a:ext cx="0" cy="0"/>
          <a:chOff x="0" y="0"/>
          <a:chExt cx="0" cy="0"/>
        </a:xfrm>
      </p:grpSpPr>
      <p:sp>
        <p:nvSpPr>
          <p:cNvPr id="11015" name="Google Shape;11015;g8a2b6bb541_0_2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16" name="Google Shape;11016;g8a2b6bb541_0_2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58146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87"/>
        <p:cNvGrpSpPr/>
        <p:nvPr/>
      </p:nvGrpSpPr>
      <p:grpSpPr>
        <a:xfrm>
          <a:off x="0" y="0"/>
          <a:ext cx="0" cy="0"/>
          <a:chOff x="0" y="0"/>
          <a:chExt cx="0" cy="0"/>
        </a:xfrm>
      </p:grpSpPr>
      <p:sp>
        <p:nvSpPr>
          <p:cNvPr id="10888" name="Google Shape;10888;g820329d9ab_0_3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89" name="Google Shape;10889;g820329d9ab_0_3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50307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82"/>
        <p:cNvGrpSpPr/>
        <p:nvPr/>
      </p:nvGrpSpPr>
      <p:grpSpPr>
        <a:xfrm>
          <a:off x="0" y="0"/>
          <a:ext cx="0" cy="0"/>
          <a:chOff x="0" y="0"/>
          <a:chExt cx="0" cy="0"/>
        </a:xfrm>
      </p:grpSpPr>
      <p:sp>
        <p:nvSpPr>
          <p:cNvPr id="10983" name="Google Shape;10983;g8a31450583_0_10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84" name="Google Shape;10984;g8a31450583_0_10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01832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39"/>
        <p:cNvGrpSpPr/>
        <p:nvPr/>
      </p:nvGrpSpPr>
      <p:grpSpPr>
        <a:xfrm>
          <a:off x="0" y="0"/>
          <a:ext cx="0" cy="0"/>
          <a:chOff x="0" y="0"/>
          <a:chExt cx="0" cy="0"/>
        </a:xfrm>
      </p:grpSpPr>
      <p:sp>
        <p:nvSpPr>
          <p:cNvPr id="10840" name="Google Shape;10840;g8ab2e9a2a8_0_10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41" name="Google Shape;10841;g8ab2e9a2a8_0_10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8591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9"/>
        <p:cNvGrpSpPr/>
        <p:nvPr/>
      </p:nvGrpSpPr>
      <p:grpSpPr>
        <a:xfrm>
          <a:off x="0" y="0"/>
          <a:ext cx="0" cy="0"/>
          <a:chOff x="0" y="0"/>
          <a:chExt cx="0" cy="0"/>
        </a:xfrm>
      </p:grpSpPr>
      <p:sp>
        <p:nvSpPr>
          <p:cNvPr id="10460" name="Google Shape;10460;g820329d9ab_0_33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61" name="Google Shape;10461;g820329d9ab_0_3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20723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98"/>
        <p:cNvGrpSpPr/>
        <p:nvPr/>
      </p:nvGrpSpPr>
      <p:grpSpPr>
        <a:xfrm>
          <a:off x="0" y="0"/>
          <a:ext cx="0" cy="0"/>
          <a:chOff x="0" y="0"/>
          <a:chExt cx="0" cy="0"/>
        </a:xfrm>
      </p:grpSpPr>
      <p:sp>
        <p:nvSpPr>
          <p:cNvPr id="10399" name="Google Shape;10399;g8a2b6bb541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00" name="Google Shape;10400;g8a2b6bb54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853327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98"/>
        <p:cNvGrpSpPr/>
        <p:nvPr/>
      </p:nvGrpSpPr>
      <p:grpSpPr>
        <a:xfrm>
          <a:off x="0" y="0"/>
          <a:ext cx="0" cy="0"/>
          <a:chOff x="0" y="0"/>
          <a:chExt cx="0" cy="0"/>
        </a:xfrm>
      </p:grpSpPr>
      <p:sp>
        <p:nvSpPr>
          <p:cNvPr id="10399" name="Google Shape;10399;g8a2b6bb541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00" name="Google Shape;10400;g8a2b6bb54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67722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98"/>
        <p:cNvGrpSpPr/>
        <p:nvPr/>
      </p:nvGrpSpPr>
      <p:grpSpPr>
        <a:xfrm>
          <a:off x="0" y="0"/>
          <a:ext cx="0" cy="0"/>
          <a:chOff x="0" y="0"/>
          <a:chExt cx="0" cy="0"/>
        </a:xfrm>
      </p:grpSpPr>
      <p:sp>
        <p:nvSpPr>
          <p:cNvPr id="10399" name="Google Shape;10399;g8a2b6bb541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00" name="Google Shape;10400;g8a2b6bb54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72772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98"/>
        <p:cNvGrpSpPr/>
        <p:nvPr/>
      </p:nvGrpSpPr>
      <p:grpSpPr>
        <a:xfrm>
          <a:off x="0" y="0"/>
          <a:ext cx="0" cy="0"/>
          <a:chOff x="0" y="0"/>
          <a:chExt cx="0" cy="0"/>
        </a:xfrm>
      </p:grpSpPr>
      <p:sp>
        <p:nvSpPr>
          <p:cNvPr id="10399" name="Google Shape;10399;g8a2b6bb541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00" name="Google Shape;10400;g8a2b6bb54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73574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7"/>
        <p:cNvGrpSpPr/>
        <p:nvPr/>
      </p:nvGrpSpPr>
      <p:grpSpPr>
        <a:xfrm>
          <a:off x="0" y="0"/>
          <a:ext cx="0" cy="0"/>
          <a:chOff x="0" y="0"/>
          <a:chExt cx="0" cy="0"/>
        </a:xfrm>
      </p:grpSpPr>
      <p:sp>
        <p:nvSpPr>
          <p:cNvPr id="10758" name="Google Shape;10758;g8ab2e9a2a8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59" name="Google Shape;10759;g8ab2e9a2a8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6549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4"/>
        <p:cNvGrpSpPr/>
        <p:nvPr/>
      </p:nvGrpSpPr>
      <p:grpSpPr>
        <a:xfrm>
          <a:off x="0" y="0"/>
          <a:ext cx="0" cy="0"/>
          <a:chOff x="0" y="0"/>
          <a:chExt cx="0" cy="0"/>
        </a:xfrm>
      </p:grpSpPr>
      <p:sp>
        <p:nvSpPr>
          <p:cNvPr id="11015" name="Google Shape;11015;g8a2b6bb541_0_2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16" name="Google Shape;11016;g8a2b6bb541_0_2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893850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tories.freepik.com/bro/?utm_source=slidesgo_template&amp;utm_medium=referral-link&amp;utm_campaign=sg_resources&amp;utm_content=stories#CC1D2D"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4499983" y="-33734"/>
            <a:ext cx="4787994" cy="5210954"/>
            <a:chOff x="4499983" y="-33734"/>
            <a:chExt cx="4787994" cy="5210954"/>
          </a:xfrm>
        </p:grpSpPr>
        <p:sp>
          <p:nvSpPr>
            <p:cNvPr id="10" name="Google Shape;10;p2"/>
            <p:cNvSpPr/>
            <p:nvPr/>
          </p:nvSpPr>
          <p:spPr>
            <a:xfrm>
              <a:off x="4533900" y="-19050"/>
              <a:ext cx="4724400" cy="5162550"/>
            </a:xfrm>
            <a:custGeom>
              <a:avLst/>
              <a:gdLst/>
              <a:ahLst/>
              <a:cxnLst/>
              <a:rect l="l" t="t" r="r" b="b"/>
              <a:pathLst>
                <a:path w="188976" h="206502" extrusionOk="0">
                  <a:moveTo>
                    <a:pt x="0" y="1143"/>
                  </a:moveTo>
                  <a:lnTo>
                    <a:pt x="188595" y="0"/>
                  </a:lnTo>
                  <a:lnTo>
                    <a:pt x="188976" y="206121"/>
                  </a:lnTo>
                  <a:lnTo>
                    <a:pt x="97917" y="206502"/>
                  </a:lnTo>
                  <a:close/>
                </a:path>
              </a:pathLst>
            </a:custGeom>
            <a:solidFill>
              <a:schemeClr val="accent1"/>
            </a:solidFill>
            <a:ln>
              <a:noFill/>
            </a:ln>
          </p:spPr>
        </p:sp>
        <p:grpSp>
          <p:nvGrpSpPr>
            <p:cNvPr id="11" name="Google Shape;11;p2"/>
            <p:cNvGrpSpPr/>
            <p:nvPr/>
          </p:nvGrpSpPr>
          <p:grpSpPr>
            <a:xfrm>
              <a:off x="4499983" y="-33734"/>
              <a:ext cx="4787994" cy="5210954"/>
              <a:chOff x="4499983" y="-33734"/>
              <a:chExt cx="4787994" cy="5210954"/>
            </a:xfrm>
          </p:grpSpPr>
          <p:sp>
            <p:nvSpPr>
              <p:cNvPr id="12" name="Google Shape;12;p2"/>
              <p:cNvSpPr/>
              <p:nvPr/>
            </p:nvSpPr>
            <p:spPr>
              <a:xfrm>
                <a:off x="4499983" y="-33734"/>
                <a:ext cx="4787994" cy="5210954"/>
              </a:xfrm>
              <a:custGeom>
                <a:avLst/>
                <a:gdLst/>
                <a:ahLst/>
                <a:cxnLst/>
                <a:rect l="l" t="t" r="r" b="b"/>
                <a:pathLst>
                  <a:path w="139352" h="151662" extrusionOk="0">
                    <a:moveTo>
                      <a:pt x="138613" y="596"/>
                    </a:moveTo>
                    <a:lnTo>
                      <a:pt x="138613" y="10835"/>
                    </a:lnTo>
                    <a:lnTo>
                      <a:pt x="96858" y="97310"/>
                    </a:lnTo>
                    <a:lnTo>
                      <a:pt x="138315" y="151067"/>
                    </a:lnTo>
                    <a:lnTo>
                      <a:pt x="94203" y="102799"/>
                    </a:lnTo>
                    <a:lnTo>
                      <a:pt x="71045" y="150769"/>
                    </a:lnTo>
                    <a:lnTo>
                      <a:pt x="89166" y="97286"/>
                    </a:lnTo>
                    <a:lnTo>
                      <a:pt x="1096" y="893"/>
                    </a:lnTo>
                    <a:lnTo>
                      <a:pt x="22527" y="893"/>
                    </a:lnTo>
                    <a:lnTo>
                      <a:pt x="91524" y="90345"/>
                    </a:lnTo>
                    <a:lnTo>
                      <a:pt x="121944" y="596"/>
                    </a:lnTo>
                    <a:close/>
                    <a:moveTo>
                      <a:pt x="139304" y="0"/>
                    </a:moveTo>
                    <a:lnTo>
                      <a:pt x="0" y="298"/>
                    </a:lnTo>
                    <a:lnTo>
                      <a:pt x="70450" y="151662"/>
                    </a:lnTo>
                    <a:lnTo>
                      <a:pt x="139351" y="151662"/>
                    </a:lnTo>
                    <a:lnTo>
                      <a:pt x="1393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537607" y="-13290"/>
                <a:ext cx="4724980" cy="5170066"/>
              </a:xfrm>
              <a:custGeom>
                <a:avLst/>
                <a:gdLst/>
                <a:ahLst/>
                <a:cxnLst/>
                <a:rect l="l" t="t" r="r" b="b"/>
                <a:pathLst>
                  <a:path w="137518" h="150472" extrusionOk="0">
                    <a:moveTo>
                      <a:pt x="120849" y="1"/>
                    </a:moveTo>
                    <a:lnTo>
                      <a:pt x="90429" y="89750"/>
                    </a:lnTo>
                    <a:lnTo>
                      <a:pt x="21432" y="298"/>
                    </a:lnTo>
                    <a:lnTo>
                      <a:pt x="1" y="298"/>
                    </a:lnTo>
                    <a:lnTo>
                      <a:pt x="88071" y="96691"/>
                    </a:lnTo>
                    <a:lnTo>
                      <a:pt x="69950" y="150174"/>
                    </a:lnTo>
                    <a:lnTo>
                      <a:pt x="93108" y="102204"/>
                    </a:lnTo>
                    <a:lnTo>
                      <a:pt x="137220" y="150472"/>
                    </a:lnTo>
                    <a:lnTo>
                      <a:pt x="95763" y="96715"/>
                    </a:lnTo>
                    <a:lnTo>
                      <a:pt x="137518" y="10240"/>
                    </a:lnTo>
                    <a:lnTo>
                      <a:pt x="1375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499983" y="-33734"/>
                <a:ext cx="4787994" cy="5210954"/>
              </a:xfrm>
              <a:custGeom>
                <a:avLst/>
                <a:gdLst/>
                <a:ahLst/>
                <a:cxnLst/>
                <a:rect l="l" t="t" r="r" b="b"/>
                <a:pathLst>
                  <a:path w="139352" h="151662" fill="none" extrusionOk="0">
                    <a:moveTo>
                      <a:pt x="139304" y="0"/>
                    </a:moveTo>
                    <a:lnTo>
                      <a:pt x="139351" y="151662"/>
                    </a:lnTo>
                    <a:lnTo>
                      <a:pt x="70450" y="151662"/>
                    </a:lnTo>
                    <a:lnTo>
                      <a:pt x="0" y="298"/>
                    </a:lnTo>
                    <a:close/>
                  </a:path>
                </a:pathLst>
              </a:custGeom>
              <a:noFill/>
              <a:ln w="297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 name="Google Shape;15;p2"/>
          <p:cNvGrpSpPr/>
          <p:nvPr/>
        </p:nvGrpSpPr>
        <p:grpSpPr>
          <a:xfrm>
            <a:off x="-143972" y="-33734"/>
            <a:ext cx="5612301" cy="2523668"/>
            <a:chOff x="-143972" y="-33734"/>
            <a:chExt cx="5612301" cy="2523668"/>
          </a:xfrm>
        </p:grpSpPr>
        <p:sp>
          <p:nvSpPr>
            <p:cNvPr id="16" name="Google Shape;16;p2"/>
            <p:cNvSpPr/>
            <p:nvPr/>
          </p:nvSpPr>
          <p:spPr>
            <a:xfrm>
              <a:off x="-136173" y="-23495"/>
              <a:ext cx="5604501" cy="2510165"/>
            </a:xfrm>
            <a:custGeom>
              <a:avLst/>
              <a:gdLst/>
              <a:ahLst/>
              <a:cxnLst/>
              <a:rect l="l" t="t" r="r" b="b"/>
              <a:pathLst>
                <a:path w="163116" h="73057" extrusionOk="0">
                  <a:moveTo>
                    <a:pt x="3405" y="524"/>
                  </a:moveTo>
                  <a:cubicBezTo>
                    <a:pt x="3703" y="524"/>
                    <a:pt x="3977" y="774"/>
                    <a:pt x="3977" y="1084"/>
                  </a:cubicBezTo>
                  <a:cubicBezTo>
                    <a:pt x="3977" y="1381"/>
                    <a:pt x="3727" y="1655"/>
                    <a:pt x="3405" y="1655"/>
                  </a:cubicBezTo>
                  <a:cubicBezTo>
                    <a:pt x="3096" y="1655"/>
                    <a:pt x="2846" y="1393"/>
                    <a:pt x="2846" y="1084"/>
                  </a:cubicBezTo>
                  <a:cubicBezTo>
                    <a:pt x="2858" y="774"/>
                    <a:pt x="3096" y="524"/>
                    <a:pt x="3405" y="524"/>
                  </a:cubicBezTo>
                  <a:close/>
                  <a:moveTo>
                    <a:pt x="7132" y="524"/>
                  </a:moveTo>
                  <a:cubicBezTo>
                    <a:pt x="7430" y="524"/>
                    <a:pt x="7692" y="774"/>
                    <a:pt x="7692" y="1084"/>
                  </a:cubicBezTo>
                  <a:cubicBezTo>
                    <a:pt x="7692" y="1381"/>
                    <a:pt x="7442" y="1655"/>
                    <a:pt x="7132" y="1655"/>
                  </a:cubicBezTo>
                  <a:cubicBezTo>
                    <a:pt x="6834" y="1655"/>
                    <a:pt x="6560" y="1393"/>
                    <a:pt x="6560" y="1084"/>
                  </a:cubicBezTo>
                  <a:cubicBezTo>
                    <a:pt x="6560" y="774"/>
                    <a:pt x="6822" y="524"/>
                    <a:pt x="7132" y="524"/>
                  </a:cubicBezTo>
                  <a:close/>
                  <a:moveTo>
                    <a:pt x="10871" y="524"/>
                  </a:moveTo>
                  <a:cubicBezTo>
                    <a:pt x="11168" y="524"/>
                    <a:pt x="11430" y="774"/>
                    <a:pt x="11430" y="1084"/>
                  </a:cubicBezTo>
                  <a:cubicBezTo>
                    <a:pt x="11430" y="1381"/>
                    <a:pt x="11180" y="1655"/>
                    <a:pt x="10871" y="1655"/>
                  </a:cubicBezTo>
                  <a:cubicBezTo>
                    <a:pt x="10573" y="1655"/>
                    <a:pt x="10299" y="1393"/>
                    <a:pt x="10299" y="1084"/>
                  </a:cubicBezTo>
                  <a:cubicBezTo>
                    <a:pt x="10299" y="774"/>
                    <a:pt x="10549" y="524"/>
                    <a:pt x="10871" y="524"/>
                  </a:cubicBezTo>
                  <a:close/>
                  <a:moveTo>
                    <a:pt x="14585" y="524"/>
                  </a:moveTo>
                  <a:cubicBezTo>
                    <a:pt x="14883" y="524"/>
                    <a:pt x="15157" y="774"/>
                    <a:pt x="15157" y="1084"/>
                  </a:cubicBezTo>
                  <a:cubicBezTo>
                    <a:pt x="15157" y="1381"/>
                    <a:pt x="14895" y="1655"/>
                    <a:pt x="14585" y="1655"/>
                  </a:cubicBezTo>
                  <a:cubicBezTo>
                    <a:pt x="14288" y="1655"/>
                    <a:pt x="14014" y="1393"/>
                    <a:pt x="14014" y="1084"/>
                  </a:cubicBezTo>
                  <a:cubicBezTo>
                    <a:pt x="14014" y="774"/>
                    <a:pt x="14276" y="524"/>
                    <a:pt x="14585" y="524"/>
                  </a:cubicBezTo>
                  <a:close/>
                  <a:moveTo>
                    <a:pt x="18324" y="524"/>
                  </a:moveTo>
                  <a:cubicBezTo>
                    <a:pt x="18622" y="524"/>
                    <a:pt x="18883" y="774"/>
                    <a:pt x="18883" y="1084"/>
                  </a:cubicBezTo>
                  <a:cubicBezTo>
                    <a:pt x="18883" y="1381"/>
                    <a:pt x="18633" y="1655"/>
                    <a:pt x="18324" y="1655"/>
                  </a:cubicBezTo>
                  <a:cubicBezTo>
                    <a:pt x="18026" y="1655"/>
                    <a:pt x="17752" y="1393"/>
                    <a:pt x="17752" y="1084"/>
                  </a:cubicBezTo>
                  <a:cubicBezTo>
                    <a:pt x="17752" y="774"/>
                    <a:pt x="18014" y="524"/>
                    <a:pt x="18324" y="524"/>
                  </a:cubicBezTo>
                  <a:close/>
                  <a:moveTo>
                    <a:pt x="22039" y="524"/>
                  </a:moveTo>
                  <a:cubicBezTo>
                    <a:pt x="22336" y="524"/>
                    <a:pt x="22610" y="774"/>
                    <a:pt x="22610" y="1084"/>
                  </a:cubicBezTo>
                  <a:cubicBezTo>
                    <a:pt x="22610" y="1381"/>
                    <a:pt x="22360" y="1655"/>
                    <a:pt x="22039" y="1655"/>
                  </a:cubicBezTo>
                  <a:cubicBezTo>
                    <a:pt x="21729" y="1655"/>
                    <a:pt x="21479" y="1393"/>
                    <a:pt x="21479" y="1084"/>
                  </a:cubicBezTo>
                  <a:cubicBezTo>
                    <a:pt x="21479" y="774"/>
                    <a:pt x="21729" y="524"/>
                    <a:pt x="22039" y="524"/>
                  </a:cubicBezTo>
                  <a:close/>
                  <a:moveTo>
                    <a:pt x="25777" y="524"/>
                  </a:moveTo>
                  <a:cubicBezTo>
                    <a:pt x="26075" y="524"/>
                    <a:pt x="26349" y="774"/>
                    <a:pt x="26349" y="1084"/>
                  </a:cubicBezTo>
                  <a:cubicBezTo>
                    <a:pt x="26349" y="1381"/>
                    <a:pt x="26087" y="1655"/>
                    <a:pt x="25777" y="1655"/>
                  </a:cubicBezTo>
                  <a:cubicBezTo>
                    <a:pt x="25468" y="1655"/>
                    <a:pt x="25206" y="1393"/>
                    <a:pt x="25206" y="1084"/>
                  </a:cubicBezTo>
                  <a:cubicBezTo>
                    <a:pt x="25206" y="774"/>
                    <a:pt x="25468" y="524"/>
                    <a:pt x="25777" y="524"/>
                  </a:cubicBezTo>
                  <a:close/>
                  <a:moveTo>
                    <a:pt x="29504" y="524"/>
                  </a:moveTo>
                  <a:cubicBezTo>
                    <a:pt x="29801" y="524"/>
                    <a:pt x="30063" y="774"/>
                    <a:pt x="30063" y="1084"/>
                  </a:cubicBezTo>
                  <a:cubicBezTo>
                    <a:pt x="30063" y="1381"/>
                    <a:pt x="29813" y="1655"/>
                    <a:pt x="29504" y="1655"/>
                  </a:cubicBezTo>
                  <a:cubicBezTo>
                    <a:pt x="29182" y="1655"/>
                    <a:pt x="28932" y="1393"/>
                    <a:pt x="28932" y="1084"/>
                  </a:cubicBezTo>
                  <a:cubicBezTo>
                    <a:pt x="28932" y="774"/>
                    <a:pt x="29182" y="524"/>
                    <a:pt x="29504" y="524"/>
                  </a:cubicBezTo>
                  <a:close/>
                  <a:moveTo>
                    <a:pt x="33230" y="524"/>
                  </a:moveTo>
                  <a:cubicBezTo>
                    <a:pt x="33528" y="524"/>
                    <a:pt x="33802" y="774"/>
                    <a:pt x="33802" y="1084"/>
                  </a:cubicBezTo>
                  <a:cubicBezTo>
                    <a:pt x="33802" y="1381"/>
                    <a:pt x="33552" y="1655"/>
                    <a:pt x="33230" y="1655"/>
                  </a:cubicBezTo>
                  <a:cubicBezTo>
                    <a:pt x="32921" y="1655"/>
                    <a:pt x="32671" y="1393"/>
                    <a:pt x="32671" y="1084"/>
                  </a:cubicBezTo>
                  <a:cubicBezTo>
                    <a:pt x="32671" y="774"/>
                    <a:pt x="32921" y="524"/>
                    <a:pt x="33230" y="524"/>
                  </a:cubicBezTo>
                  <a:close/>
                  <a:moveTo>
                    <a:pt x="36957" y="524"/>
                  </a:moveTo>
                  <a:cubicBezTo>
                    <a:pt x="37255" y="524"/>
                    <a:pt x="37517" y="774"/>
                    <a:pt x="37517" y="1084"/>
                  </a:cubicBezTo>
                  <a:cubicBezTo>
                    <a:pt x="37517" y="1381"/>
                    <a:pt x="37267" y="1655"/>
                    <a:pt x="36957" y="1655"/>
                  </a:cubicBezTo>
                  <a:cubicBezTo>
                    <a:pt x="36648" y="1655"/>
                    <a:pt x="36386" y="1393"/>
                    <a:pt x="36386" y="1084"/>
                  </a:cubicBezTo>
                  <a:cubicBezTo>
                    <a:pt x="36409" y="774"/>
                    <a:pt x="36648" y="524"/>
                    <a:pt x="36957" y="524"/>
                  </a:cubicBezTo>
                  <a:close/>
                  <a:moveTo>
                    <a:pt x="40672" y="524"/>
                  </a:moveTo>
                  <a:cubicBezTo>
                    <a:pt x="40970" y="524"/>
                    <a:pt x="41243" y="774"/>
                    <a:pt x="41243" y="1084"/>
                  </a:cubicBezTo>
                  <a:cubicBezTo>
                    <a:pt x="41243" y="1381"/>
                    <a:pt x="40993" y="1655"/>
                    <a:pt x="40672" y="1655"/>
                  </a:cubicBezTo>
                  <a:cubicBezTo>
                    <a:pt x="40374" y="1655"/>
                    <a:pt x="40112" y="1393"/>
                    <a:pt x="40112" y="1084"/>
                  </a:cubicBezTo>
                  <a:cubicBezTo>
                    <a:pt x="40112" y="774"/>
                    <a:pt x="40362" y="524"/>
                    <a:pt x="40672" y="524"/>
                  </a:cubicBezTo>
                  <a:close/>
                  <a:moveTo>
                    <a:pt x="44410" y="524"/>
                  </a:moveTo>
                  <a:cubicBezTo>
                    <a:pt x="44708" y="524"/>
                    <a:pt x="44982" y="774"/>
                    <a:pt x="44982" y="1084"/>
                  </a:cubicBezTo>
                  <a:cubicBezTo>
                    <a:pt x="44982" y="1381"/>
                    <a:pt x="44720" y="1655"/>
                    <a:pt x="44410" y="1655"/>
                  </a:cubicBezTo>
                  <a:cubicBezTo>
                    <a:pt x="44113" y="1655"/>
                    <a:pt x="43851" y="1393"/>
                    <a:pt x="43851" y="1084"/>
                  </a:cubicBezTo>
                  <a:cubicBezTo>
                    <a:pt x="43851" y="774"/>
                    <a:pt x="44101" y="524"/>
                    <a:pt x="44410" y="524"/>
                  </a:cubicBezTo>
                  <a:close/>
                  <a:moveTo>
                    <a:pt x="48137" y="524"/>
                  </a:moveTo>
                  <a:cubicBezTo>
                    <a:pt x="48435" y="524"/>
                    <a:pt x="48697" y="774"/>
                    <a:pt x="48697" y="1084"/>
                  </a:cubicBezTo>
                  <a:cubicBezTo>
                    <a:pt x="48697" y="1381"/>
                    <a:pt x="48447" y="1655"/>
                    <a:pt x="48137" y="1655"/>
                  </a:cubicBezTo>
                  <a:cubicBezTo>
                    <a:pt x="47839" y="1655"/>
                    <a:pt x="47566" y="1393"/>
                    <a:pt x="47566" y="1084"/>
                  </a:cubicBezTo>
                  <a:cubicBezTo>
                    <a:pt x="47566" y="774"/>
                    <a:pt x="47839" y="524"/>
                    <a:pt x="48137" y="524"/>
                  </a:cubicBezTo>
                  <a:close/>
                  <a:moveTo>
                    <a:pt x="51864" y="524"/>
                  </a:moveTo>
                  <a:cubicBezTo>
                    <a:pt x="52161" y="524"/>
                    <a:pt x="52435" y="774"/>
                    <a:pt x="52435" y="1084"/>
                  </a:cubicBezTo>
                  <a:cubicBezTo>
                    <a:pt x="52435" y="1381"/>
                    <a:pt x="52185" y="1655"/>
                    <a:pt x="51864" y="1655"/>
                  </a:cubicBezTo>
                  <a:cubicBezTo>
                    <a:pt x="51566" y="1655"/>
                    <a:pt x="51304" y="1393"/>
                    <a:pt x="51304" y="1084"/>
                  </a:cubicBezTo>
                  <a:cubicBezTo>
                    <a:pt x="51304" y="774"/>
                    <a:pt x="51554" y="524"/>
                    <a:pt x="51864" y="524"/>
                  </a:cubicBezTo>
                  <a:close/>
                  <a:moveTo>
                    <a:pt x="55602" y="524"/>
                  </a:moveTo>
                  <a:cubicBezTo>
                    <a:pt x="55900" y="524"/>
                    <a:pt x="56174" y="774"/>
                    <a:pt x="56174" y="1084"/>
                  </a:cubicBezTo>
                  <a:cubicBezTo>
                    <a:pt x="56174" y="1381"/>
                    <a:pt x="55912" y="1655"/>
                    <a:pt x="55602" y="1655"/>
                  </a:cubicBezTo>
                  <a:cubicBezTo>
                    <a:pt x="55293" y="1655"/>
                    <a:pt x="55043" y="1393"/>
                    <a:pt x="55043" y="1084"/>
                  </a:cubicBezTo>
                  <a:cubicBezTo>
                    <a:pt x="55043" y="774"/>
                    <a:pt x="55293" y="524"/>
                    <a:pt x="55602" y="524"/>
                  </a:cubicBezTo>
                  <a:close/>
                  <a:moveTo>
                    <a:pt x="59329" y="524"/>
                  </a:moveTo>
                  <a:cubicBezTo>
                    <a:pt x="59627" y="524"/>
                    <a:pt x="59889" y="774"/>
                    <a:pt x="59889" y="1084"/>
                  </a:cubicBezTo>
                  <a:cubicBezTo>
                    <a:pt x="59889" y="1381"/>
                    <a:pt x="59639" y="1655"/>
                    <a:pt x="59329" y="1655"/>
                  </a:cubicBezTo>
                  <a:cubicBezTo>
                    <a:pt x="59008" y="1655"/>
                    <a:pt x="58757" y="1393"/>
                    <a:pt x="58757" y="1084"/>
                  </a:cubicBezTo>
                  <a:cubicBezTo>
                    <a:pt x="58757" y="774"/>
                    <a:pt x="59008" y="524"/>
                    <a:pt x="59329" y="524"/>
                  </a:cubicBezTo>
                  <a:close/>
                  <a:moveTo>
                    <a:pt x="63056" y="524"/>
                  </a:moveTo>
                  <a:cubicBezTo>
                    <a:pt x="63353" y="524"/>
                    <a:pt x="63627" y="774"/>
                    <a:pt x="63627" y="1084"/>
                  </a:cubicBezTo>
                  <a:cubicBezTo>
                    <a:pt x="63627" y="1381"/>
                    <a:pt x="63377" y="1655"/>
                    <a:pt x="63056" y="1655"/>
                  </a:cubicBezTo>
                  <a:cubicBezTo>
                    <a:pt x="62746" y="1655"/>
                    <a:pt x="62496" y="1393"/>
                    <a:pt x="62496" y="1084"/>
                  </a:cubicBezTo>
                  <a:cubicBezTo>
                    <a:pt x="62496" y="774"/>
                    <a:pt x="62746" y="524"/>
                    <a:pt x="63056" y="524"/>
                  </a:cubicBezTo>
                  <a:close/>
                  <a:moveTo>
                    <a:pt x="66782" y="524"/>
                  </a:moveTo>
                  <a:cubicBezTo>
                    <a:pt x="67080" y="524"/>
                    <a:pt x="67342" y="774"/>
                    <a:pt x="67342" y="1084"/>
                  </a:cubicBezTo>
                  <a:cubicBezTo>
                    <a:pt x="67342" y="1381"/>
                    <a:pt x="67092" y="1655"/>
                    <a:pt x="66782" y="1655"/>
                  </a:cubicBezTo>
                  <a:cubicBezTo>
                    <a:pt x="66473" y="1655"/>
                    <a:pt x="66211" y="1393"/>
                    <a:pt x="66211" y="1084"/>
                  </a:cubicBezTo>
                  <a:cubicBezTo>
                    <a:pt x="66211" y="774"/>
                    <a:pt x="66473" y="524"/>
                    <a:pt x="66782" y="524"/>
                  </a:cubicBezTo>
                  <a:close/>
                  <a:moveTo>
                    <a:pt x="70509" y="524"/>
                  </a:moveTo>
                  <a:cubicBezTo>
                    <a:pt x="70807" y="524"/>
                    <a:pt x="71080" y="774"/>
                    <a:pt x="71080" y="1084"/>
                  </a:cubicBezTo>
                  <a:cubicBezTo>
                    <a:pt x="71080" y="1381"/>
                    <a:pt x="70830" y="1655"/>
                    <a:pt x="70509" y="1655"/>
                  </a:cubicBezTo>
                  <a:cubicBezTo>
                    <a:pt x="70199" y="1655"/>
                    <a:pt x="69949" y="1393"/>
                    <a:pt x="69949" y="1084"/>
                  </a:cubicBezTo>
                  <a:cubicBezTo>
                    <a:pt x="69949" y="774"/>
                    <a:pt x="70199" y="524"/>
                    <a:pt x="70509" y="524"/>
                  </a:cubicBezTo>
                  <a:close/>
                  <a:moveTo>
                    <a:pt x="74236" y="524"/>
                  </a:moveTo>
                  <a:cubicBezTo>
                    <a:pt x="74533" y="524"/>
                    <a:pt x="74795" y="774"/>
                    <a:pt x="74795" y="1084"/>
                  </a:cubicBezTo>
                  <a:cubicBezTo>
                    <a:pt x="74795" y="1381"/>
                    <a:pt x="74545" y="1655"/>
                    <a:pt x="74236" y="1655"/>
                  </a:cubicBezTo>
                  <a:cubicBezTo>
                    <a:pt x="73938" y="1655"/>
                    <a:pt x="73676" y="1393"/>
                    <a:pt x="73676" y="1084"/>
                  </a:cubicBezTo>
                  <a:cubicBezTo>
                    <a:pt x="73676" y="774"/>
                    <a:pt x="73926" y="524"/>
                    <a:pt x="74236" y="524"/>
                  </a:cubicBezTo>
                  <a:close/>
                  <a:moveTo>
                    <a:pt x="77855" y="524"/>
                  </a:moveTo>
                  <a:cubicBezTo>
                    <a:pt x="78153" y="524"/>
                    <a:pt x="78415" y="774"/>
                    <a:pt x="78415" y="1084"/>
                  </a:cubicBezTo>
                  <a:cubicBezTo>
                    <a:pt x="78415" y="1381"/>
                    <a:pt x="78165" y="1655"/>
                    <a:pt x="77855" y="1655"/>
                  </a:cubicBezTo>
                  <a:cubicBezTo>
                    <a:pt x="77546" y="1655"/>
                    <a:pt x="77284" y="1393"/>
                    <a:pt x="77284" y="1084"/>
                  </a:cubicBezTo>
                  <a:cubicBezTo>
                    <a:pt x="77284" y="774"/>
                    <a:pt x="77546" y="524"/>
                    <a:pt x="77855" y="524"/>
                  </a:cubicBezTo>
                  <a:close/>
                  <a:moveTo>
                    <a:pt x="81570" y="524"/>
                  </a:moveTo>
                  <a:cubicBezTo>
                    <a:pt x="81868" y="524"/>
                    <a:pt x="82141" y="774"/>
                    <a:pt x="82141" y="1084"/>
                  </a:cubicBezTo>
                  <a:cubicBezTo>
                    <a:pt x="82141" y="1381"/>
                    <a:pt x="81879" y="1655"/>
                    <a:pt x="81570" y="1655"/>
                  </a:cubicBezTo>
                  <a:cubicBezTo>
                    <a:pt x="81260" y="1655"/>
                    <a:pt x="81010" y="1393"/>
                    <a:pt x="81010" y="1084"/>
                  </a:cubicBezTo>
                  <a:cubicBezTo>
                    <a:pt x="81010" y="774"/>
                    <a:pt x="81260" y="524"/>
                    <a:pt x="81570" y="524"/>
                  </a:cubicBezTo>
                  <a:close/>
                  <a:moveTo>
                    <a:pt x="85308" y="524"/>
                  </a:moveTo>
                  <a:cubicBezTo>
                    <a:pt x="85606" y="524"/>
                    <a:pt x="85880" y="774"/>
                    <a:pt x="85880" y="1084"/>
                  </a:cubicBezTo>
                  <a:cubicBezTo>
                    <a:pt x="85880" y="1381"/>
                    <a:pt x="85618" y="1655"/>
                    <a:pt x="85308" y="1655"/>
                  </a:cubicBezTo>
                  <a:cubicBezTo>
                    <a:pt x="84999" y="1655"/>
                    <a:pt x="84749" y="1393"/>
                    <a:pt x="84749" y="1084"/>
                  </a:cubicBezTo>
                  <a:cubicBezTo>
                    <a:pt x="84749" y="774"/>
                    <a:pt x="84999" y="524"/>
                    <a:pt x="85308" y="524"/>
                  </a:cubicBezTo>
                  <a:close/>
                  <a:moveTo>
                    <a:pt x="89035" y="524"/>
                  </a:moveTo>
                  <a:cubicBezTo>
                    <a:pt x="89333" y="524"/>
                    <a:pt x="89595" y="774"/>
                    <a:pt x="89595" y="1084"/>
                  </a:cubicBezTo>
                  <a:cubicBezTo>
                    <a:pt x="89595" y="1381"/>
                    <a:pt x="89345" y="1655"/>
                    <a:pt x="89035" y="1655"/>
                  </a:cubicBezTo>
                  <a:cubicBezTo>
                    <a:pt x="88714" y="1655"/>
                    <a:pt x="88464" y="1393"/>
                    <a:pt x="88464" y="1084"/>
                  </a:cubicBezTo>
                  <a:cubicBezTo>
                    <a:pt x="88464" y="774"/>
                    <a:pt x="88714" y="524"/>
                    <a:pt x="89035" y="524"/>
                  </a:cubicBezTo>
                  <a:close/>
                  <a:moveTo>
                    <a:pt x="92762" y="524"/>
                  </a:moveTo>
                  <a:cubicBezTo>
                    <a:pt x="93059" y="524"/>
                    <a:pt x="93333" y="774"/>
                    <a:pt x="93333" y="1084"/>
                  </a:cubicBezTo>
                  <a:cubicBezTo>
                    <a:pt x="93333" y="1381"/>
                    <a:pt x="93071" y="1655"/>
                    <a:pt x="92762" y="1655"/>
                  </a:cubicBezTo>
                  <a:cubicBezTo>
                    <a:pt x="92452" y="1655"/>
                    <a:pt x="92202" y="1393"/>
                    <a:pt x="92202" y="1084"/>
                  </a:cubicBezTo>
                  <a:cubicBezTo>
                    <a:pt x="92202" y="774"/>
                    <a:pt x="92452" y="524"/>
                    <a:pt x="92762" y="524"/>
                  </a:cubicBezTo>
                  <a:close/>
                  <a:moveTo>
                    <a:pt x="96488" y="524"/>
                  </a:moveTo>
                  <a:cubicBezTo>
                    <a:pt x="96786" y="524"/>
                    <a:pt x="97048" y="774"/>
                    <a:pt x="97048" y="1084"/>
                  </a:cubicBezTo>
                  <a:cubicBezTo>
                    <a:pt x="97048" y="1381"/>
                    <a:pt x="96798" y="1655"/>
                    <a:pt x="96488" y="1655"/>
                  </a:cubicBezTo>
                  <a:cubicBezTo>
                    <a:pt x="96191" y="1655"/>
                    <a:pt x="95917" y="1393"/>
                    <a:pt x="95917" y="1084"/>
                  </a:cubicBezTo>
                  <a:cubicBezTo>
                    <a:pt x="95917" y="774"/>
                    <a:pt x="96179" y="524"/>
                    <a:pt x="96488" y="524"/>
                  </a:cubicBezTo>
                  <a:close/>
                  <a:moveTo>
                    <a:pt x="100203" y="524"/>
                  </a:moveTo>
                  <a:cubicBezTo>
                    <a:pt x="100501" y="524"/>
                    <a:pt x="100775" y="774"/>
                    <a:pt x="100775" y="1084"/>
                  </a:cubicBezTo>
                  <a:cubicBezTo>
                    <a:pt x="100775" y="1381"/>
                    <a:pt x="100513" y="1655"/>
                    <a:pt x="100203" y="1655"/>
                  </a:cubicBezTo>
                  <a:cubicBezTo>
                    <a:pt x="99905" y="1655"/>
                    <a:pt x="99644" y="1393"/>
                    <a:pt x="99644" y="1084"/>
                  </a:cubicBezTo>
                  <a:cubicBezTo>
                    <a:pt x="99644" y="774"/>
                    <a:pt x="99894" y="524"/>
                    <a:pt x="100203" y="524"/>
                  </a:cubicBezTo>
                  <a:close/>
                  <a:moveTo>
                    <a:pt x="103942" y="524"/>
                  </a:moveTo>
                  <a:cubicBezTo>
                    <a:pt x="104239" y="524"/>
                    <a:pt x="104513" y="774"/>
                    <a:pt x="104513" y="1084"/>
                  </a:cubicBezTo>
                  <a:cubicBezTo>
                    <a:pt x="104513" y="1381"/>
                    <a:pt x="104251" y="1655"/>
                    <a:pt x="103942" y="1655"/>
                  </a:cubicBezTo>
                  <a:cubicBezTo>
                    <a:pt x="103644" y="1655"/>
                    <a:pt x="103382" y="1393"/>
                    <a:pt x="103382" y="1084"/>
                  </a:cubicBezTo>
                  <a:cubicBezTo>
                    <a:pt x="103382" y="774"/>
                    <a:pt x="103632" y="524"/>
                    <a:pt x="103942" y="524"/>
                  </a:cubicBezTo>
                  <a:close/>
                  <a:moveTo>
                    <a:pt x="107668" y="524"/>
                  </a:moveTo>
                  <a:cubicBezTo>
                    <a:pt x="107966" y="524"/>
                    <a:pt x="108228" y="774"/>
                    <a:pt x="108228" y="1084"/>
                  </a:cubicBezTo>
                  <a:cubicBezTo>
                    <a:pt x="108228" y="1381"/>
                    <a:pt x="107978" y="1655"/>
                    <a:pt x="107668" y="1655"/>
                  </a:cubicBezTo>
                  <a:cubicBezTo>
                    <a:pt x="107371" y="1655"/>
                    <a:pt x="107097" y="1393"/>
                    <a:pt x="107097" y="1084"/>
                  </a:cubicBezTo>
                  <a:cubicBezTo>
                    <a:pt x="107097" y="774"/>
                    <a:pt x="107347" y="524"/>
                    <a:pt x="107668" y="524"/>
                  </a:cubicBezTo>
                  <a:close/>
                  <a:moveTo>
                    <a:pt x="111395" y="524"/>
                  </a:moveTo>
                  <a:cubicBezTo>
                    <a:pt x="111693" y="524"/>
                    <a:pt x="111967" y="774"/>
                    <a:pt x="111967" y="1084"/>
                  </a:cubicBezTo>
                  <a:cubicBezTo>
                    <a:pt x="111967" y="1381"/>
                    <a:pt x="111705" y="1655"/>
                    <a:pt x="111395" y="1655"/>
                  </a:cubicBezTo>
                  <a:cubicBezTo>
                    <a:pt x="111085" y="1655"/>
                    <a:pt x="110835" y="1393"/>
                    <a:pt x="110835" y="1084"/>
                  </a:cubicBezTo>
                  <a:cubicBezTo>
                    <a:pt x="110835" y="774"/>
                    <a:pt x="111085" y="524"/>
                    <a:pt x="111395" y="524"/>
                  </a:cubicBezTo>
                  <a:close/>
                  <a:moveTo>
                    <a:pt x="115122" y="524"/>
                  </a:moveTo>
                  <a:cubicBezTo>
                    <a:pt x="115419" y="524"/>
                    <a:pt x="115681" y="774"/>
                    <a:pt x="115681" y="1084"/>
                  </a:cubicBezTo>
                  <a:cubicBezTo>
                    <a:pt x="115681" y="1381"/>
                    <a:pt x="115431" y="1655"/>
                    <a:pt x="115122" y="1655"/>
                  </a:cubicBezTo>
                  <a:cubicBezTo>
                    <a:pt x="114812" y="1655"/>
                    <a:pt x="114550" y="1393"/>
                    <a:pt x="114550" y="1084"/>
                  </a:cubicBezTo>
                  <a:cubicBezTo>
                    <a:pt x="114550" y="774"/>
                    <a:pt x="114812" y="524"/>
                    <a:pt x="115122" y="524"/>
                  </a:cubicBezTo>
                  <a:close/>
                  <a:moveTo>
                    <a:pt x="118860" y="524"/>
                  </a:moveTo>
                  <a:cubicBezTo>
                    <a:pt x="119158" y="524"/>
                    <a:pt x="119420" y="774"/>
                    <a:pt x="119420" y="1084"/>
                  </a:cubicBezTo>
                  <a:cubicBezTo>
                    <a:pt x="119420" y="1381"/>
                    <a:pt x="119170" y="1655"/>
                    <a:pt x="118860" y="1655"/>
                  </a:cubicBezTo>
                  <a:cubicBezTo>
                    <a:pt x="118539" y="1655"/>
                    <a:pt x="118289" y="1393"/>
                    <a:pt x="118289" y="1084"/>
                  </a:cubicBezTo>
                  <a:cubicBezTo>
                    <a:pt x="118289" y="774"/>
                    <a:pt x="118539" y="524"/>
                    <a:pt x="118860" y="524"/>
                  </a:cubicBezTo>
                  <a:close/>
                  <a:moveTo>
                    <a:pt x="122575" y="524"/>
                  </a:moveTo>
                  <a:cubicBezTo>
                    <a:pt x="122873" y="524"/>
                    <a:pt x="123146" y="774"/>
                    <a:pt x="123146" y="1084"/>
                  </a:cubicBezTo>
                  <a:cubicBezTo>
                    <a:pt x="123146" y="1381"/>
                    <a:pt x="122885" y="1655"/>
                    <a:pt x="122575" y="1655"/>
                  </a:cubicBezTo>
                  <a:cubicBezTo>
                    <a:pt x="122265" y="1655"/>
                    <a:pt x="122015" y="1393"/>
                    <a:pt x="122015" y="1084"/>
                  </a:cubicBezTo>
                  <a:cubicBezTo>
                    <a:pt x="122027" y="774"/>
                    <a:pt x="122277" y="524"/>
                    <a:pt x="122575" y="524"/>
                  </a:cubicBezTo>
                  <a:close/>
                  <a:moveTo>
                    <a:pt x="126314" y="524"/>
                  </a:moveTo>
                  <a:cubicBezTo>
                    <a:pt x="126611" y="524"/>
                    <a:pt x="126873" y="774"/>
                    <a:pt x="126873" y="1084"/>
                  </a:cubicBezTo>
                  <a:cubicBezTo>
                    <a:pt x="126873" y="1381"/>
                    <a:pt x="126623" y="1655"/>
                    <a:pt x="126314" y="1655"/>
                  </a:cubicBezTo>
                  <a:cubicBezTo>
                    <a:pt x="126004" y="1655"/>
                    <a:pt x="125742" y="1393"/>
                    <a:pt x="125742" y="1084"/>
                  </a:cubicBezTo>
                  <a:cubicBezTo>
                    <a:pt x="125742" y="774"/>
                    <a:pt x="126004" y="524"/>
                    <a:pt x="126314" y="524"/>
                  </a:cubicBezTo>
                  <a:close/>
                  <a:moveTo>
                    <a:pt x="5287" y="2381"/>
                  </a:moveTo>
                  <a:cubicBezTo>
                    <a:pt x="5596" y="2381"/>
                    <a:pt x="5846" y="2631"/>
                    <a:pt x="5846" y="2953"/>
                  </a:cubicBezTo>
                  <a:cubicBezTo>
                    <a:pt x="5846" y="3262"/>
                    <a:pt x="5596" y="3512"/>
                    <a:pt x="5287" y="3512"/>
                  </a:cubicBezTo>
                  <a:cubicBezTo>
                    <a:pt x="4977" y="3512"/>
                    <a:pt x="4715" y="3262"/>
                    <a:pt x="4715" y="2953"/>
                  </a:cubicBezTo>
                  <a:cubicBezTo>
                    <a:pt x="4715" y="2631"/>
                    <a:pt x="4977" y="2381"/>
                    <a:pt x="5287" y="2381"/>
                  </a:cubicBezTo>
                  <a:close/>
                  <a:moveTo>
                    <a:pt x="12728" y="2381"/>
                  </a:moveTo>
                  <a:cubicBezTo>
                    <a:pt x="13037" y="2381"/>
                    <a:pt x="13288" y="2631"/>
                    <a:pt x="13288" y="2953"/>
                  </a:cubicBezTo>
                  <a:cubicBezTo>
                    <a:pt x="13288" y="3262"/>
                    <a:pt x="13037" y="3512"/>
                    <a:pt x="12728" y="3512"/>
                  </a:cubicBezTo>
                  <a:cubicBezTo>
                    <a:pt x="12418" y="3512"/>
                    <a:pt x="12156" y="3262"/>
                    <a:pt x="12156" y="2953"/>
                  </a:cubicBezTo>
                  <a:cubicBezTo>
                    <a:pt x="12180" y="2631"/>
                    <a:pt x="12418" y="2381"/>
                    <a:pt x="12728" y="2381"/>
                  </a:cubicBezTo>
                  <a:close/>
                  <a:moveTo>
                    <a:pt x="20181" y="2381"/>
                  </a:moveTo>
                  <a:cubicBezTo>
                    <a:pt x="20491" y="2381"/>
                    <a:pt x="20753" y="2631"/>
                    <a:pt x="20753" y="2953"/>
                  </a:cubicBezTo>
                  <a:cubicBezTo>
                    <a:pt x="20753" y="3262"/>
                    <a:pt x="20491" y="3512"/>
                    <a:pt x="20181" y="3512"/>
                  </a:cubicBezTo>
                  <a:cubicBezTo>
                    <a:pt x="19872" y="3512"/>
                    <a:pt x="19622" y="3262"/>
                    <a:pt x="19622" y="2953"/>
                  </a:cubicBezTo>
                  <a:cubicBezTo>
                    <a:pt x="19634" y="2631"/>
                    <a:pt x="19872" y="2381"/>
                    <a:pt x="20181" y="2381"/>
                  </a:cubicBezTo>
                  <a:close/>
                  <a:moveTo>
                    <a:pt x="27635" y="2381"/>
                  </a:moveTo>
                  <a:cubicBezTo>
                    <a:pt x="27956" y="2381"/>
                    <a:pt x="28206" y="2631"/>
                    <a:pt x="28206" y="2953"/>
                  </a:cubicBezTo>
                  <a:cubicBezTo>
                    <a:pt x="28206" y="3262"/>
                    <a:pt x="27956" y="3512"/>
                    <a:pt x="27635" y="3512"/>
                  </a:cubicBezTo>
                  <a:cubicBezTo>
                    <a:pt x="27325" y="3512"/>
                    <a:pt x="27075" y="3262"/>
                    <a:pt x="27075" y="2953"/>
                  </a:cubicBezTo>
                  <a:cubicBezTo>
                    <a:pt x="27087" y="2631"/>
                    <a:pt x="27325" y="2381"/>
                    <a:pt x="27635" y="2381"/>
                  </a:cubicBezTo>
                  <a:close/>
                  <a:moveTo>
                    <a:pt x="35100" y="2381"/>
                  </a:moveTo>
                  <a:cubicBezTo>
                    <a:pt x="35409" y="2381"/>
                    <a:pt x="35659" y="2631"/>
                    <a:pt x="35659" y="2953"/>
                  </a:cubicBezTo>
                  <a:cubicBezTo>
                    <a:pt x="35659" y="3262"/>
                    <a:pt x="35409" y="3512"/>
                    <a:pt x="35100" y="3512"/>
                  </a:cubicBezTo>
                  <a:cubicBezTo>
                    <a:pt x="34778" y="3512"/>
                    <a:pt x="34528" y="3262"/>
                    <a:pt x="34528" y="2953"/>
                  </a:cubicBezTo>
                  <a:cubicBezTo>
                    <a:pt x="34540" y="2631"/>
                    <a:pt x="34778" y="2381"/>
                    <a:pt x="35100" y="2381"/>
                  </a:cubicBezTo>
                  <a:close/>
                  <a:moveTo>
                    <a:pt x="42553" y="2381"/>
                  </a:moveTo>
                  <a:cubicBezTo>
                    <a:pt x="42863" y="2381"/>
                    <a:pt x="43113" y="2631"/>
                    <a:pt x="43113" y="2953"/>
                  </a:cubicBezTo>
                  <a:cubicBezTo>
                    <a:pt x="43113" y="3262"/>
                    <a:pt x="42863" y="3512"/>
                    <a:pt x="42553" y="3512"/>
                  </a:cubicBezTo>
                  <a:cubicBezTo>
                    <a:pt x="42232" y="3512"/>
                    <a:pt x="41982" y="3262"/>
                    <a:pt x="41982" y="2953"/>
                  </a:cubicBezTo>
                  <a:cubicBezTo>
                    <a:pt x="41982" y="2631"/>
                    <a:pt x="42244" y="2381"/>
                    <a:pt x="42553" y="2381"/>
                  </a:cubicBezTo>
                  <a:close/>
                  <a:moveTo>
                    <a:pt x="50006" y="2381"/>
                  </a:moveTo>
                  <a:cubicBezTo>
                    <a:pt x="50316" y="2381"/>
                    <a:pt x="50578" y="2631"/>
                    <a:pt x="50578" y="2953"/>
                  </a:cubicBezTo>
                  <a:cubicBezTo>
                    <a:pt x="50578" y="3262"/>
                    <a:pt x="50316" y="3512"/>
                    <a:pt x="50006" y="3512"/>
                  </a:cubicBezTo>
                  <a:cubicBezTo>
                    <a:pt x="49697" y="3512"/>
                    <a:pt x="49447" y="3262"/>
                    <a:pt x="49447" y="2953"/>
                  </a:cubicBezTo>
                  <a:cubicBezTo>
                    <a:pt x="49447" y="2631"/>
                    <a:pt x="49697" y="2381"/>
                    <a:pt x="50006" y="2381"/>
                  </a:cubicBezTo>
                  <a:close/>
                  <a:moveTo>
                    <a:pt x="57460" y="2381"/>
                  </a:moveTo>
                  <a:cubicBezTo>
                    <a:pt x="57781" y="2381"/>
                    <a:pt x="58031" y="2631"/>
                    <a:pt x="58031" y="2953"/>
                  </a:cubicBezTo>
                  <a:cubicBezTo>
                    <a:pt x="58031" y="3262"/>
                    <a:pt x="57781" y="3512"/>
                    <a:pt x="57460" y="3512"/>
                  </a:cubicBezTo>
                  <a:cubicBezTo>
                    <a:pt x="57150" y="3512"/>
                    <a:pt x="56900" y="3262"/>
                    <a:pt x="56900" y="2953"/>
                  </a:cubicBezTo>
                  <a:cubicBezTo>
                    <a:pt x="56900" y="2631"/>
                    <a:pt x="57150" y="2381"/>
                    <a:pt x="57460" y="2381"/>
                  </a:cubicBezTo>
                  <a:close/>
                  <a:moveTo>
                    <a:pt x="64925" y="2381"/>
                  </a:moveTo>
                  <a:cubicBezTo>
                    <a:pt x="65234" y="2381"/>
                    <a:pt x="65485" y="2631"/>
                    <a:pt x="65485" y="2953"/>
                  </a:cubicBezTo>
                  <a:cubicBezTo>
                    <a:pt x="65485" y="3262"/>
                    <a:pt x="65234" y="3512"/>
                    <a:pt x="64925" y="3512"/>
                  </a:cubicBezTo>
                  <a:cubicBezTo>
                    <a:pt x="64603" y="3512"/>
                    <a:pt x="64353" y="3262"/>
                    <a:pt x="64353" y="2953"/>
                  </a:cubicBezTo>
                  <a:cubicBezTo>
                    <a:pt x="64353" y="2631"/>
                    <a:pt x="64603" y="2381"/>
                    <a:pt x="64925" y="2381"/>
                  </a:cubicBezTo>
                  <a:close/>
                  <a:moveTo>
                    <a:pt x="72366" y="2381"/>
                  </a:moveTo>
                  <a:cubicBezTo>
                    <a:pt x="72676" y="2381"/>
                    <a:pt x="72926" y="2631"/>
                    <a:pt x="72926" y="2953"/>
                  </a:cubicBezTo>
                  <a:cubicBezTo>
                    <a:pt x="72926" y="3262"/>
                    <a:pt x="72676" y="3512"/>
                    <a:pt x="72366" y="3512"/>
                  </a:cubicBezTo>
                  <a:cubicBezTo>
                    <a:pt x="72045" y="3512"/>
                    <a:pt x="71795" y="3262"/>
                    <a:pt x="71795" y="2953"/>
                  </a:cubicBezTo>
                  <a:cubicBezTo>
                    <a:pt x="71807" y="2631"/>
                    <a:pt x="72069" y="2381"/>
                    <a:pt x="72366" y="2381"/>
                  </a:cubicBezTo>
                  <a:close/>
                  <a:moveTo>
                    <a:pt x="83451" y="2381"/>
                  </a:moveTo>
                  <a:cubicBezTo>
                    <a:pt x="83761" y="2381"/>
                    <a:pt x="84011" y="2631"/>
                    <a:pt x="84011" y="2953"/>
                  </a:cubicBezTo>
                  <a:cubicBezTo>
                    <a:pt x="84011" y="3262"/>
                    <a:pt x="83761" y="3512"/>
                    <a:pt x="83451" y="3512"/>
                  </a:cubicBezTo>
                  <a:cubicBezTo>
                    <a:pt x="83141" y="3512"/>
                    <a:pt x="82880" y="3262"/>
                    <a:pt x="82880" y="2953"/>
                  </a:cubicBezTo>
                  <a:cubicBezTo>
                    <a:pt x="82880" y="2631"/>
                    <a:pt x="83141" y="2381"/>
                    <a:pt x="83451" y="2381"/>
                  </a:cubicBezTo>
                  <a:close/>
                  <a:moveTo>
                    <a:pt x="90904" y="2381"/>
                  </a:moveTo>
                  <a:cubicBezTo>
                    <a:pt x="91214" y="2381"/>
                    <a:pt x="91464" y="2631"/>
                    <a:pt x="91464" y="2953"/>
                  </a:cubicBezTo>
                  <a:cubicBezTo>
                    <a:pt x="91464" y="3262"/>
                    <a:pt x="91214" y="3512"/>
                    <a:pt x="90904" y="3512"/>
                  </a:cubicBezTo>
                  <a:cubicBezTo>
                    <a:pt x="90595" y="3512"/>
                    <a:pt x="90345" y="3262"/>
                    <a:pt x="90345" y="2953"/>
                  </a:cubicBezTo>
                  <a:cubicBezTo>
                    <a:pt x="90345" y="2631"/>
                    <a:pt x="90595" y="2381"/>
                    <a:pt x="90904" y="2381"/>
                  </a:cubicBezTo>
                  <a:close/>
                  <a:moveTo>
                    <a:pt x="98346" y="2381"/>
                  </a:moveTo>
                  <a:cubicBezTo>
                    <a:pt x="98655" y="2381"/>
                    <a:pt x="98905" y="2631"/>
                    <a:pt x="98905" y="2953"/>
                  </a:cubicBezTo>
                  <a:cubicBezTo>
                    <a:pt x="98905" y="3262"/>
                    <a:pt x="98655" y="3512"/>
                    <a:pt x="98346" y="3512"/>
                  </a:cubicBezTo>
                  <a:cubicBezTo>
                    <a:pt x="98036" y="3512"/>
                    <a:pt x="97786" y="3262"/>
                    <a:pt x="97786" y="2953"/>
                  </a:cubicBezTo>
                  <a:cubicBezTo>
                    <a:pt x="97798" y="2631"/>
                    <a:pt x="98036" y="2381"/>
                    <a:pt x="98346" y="2381"/>
                  </a:cubicBezTo>
                  <a:close/>
                  <a:moveTo>
                    <a:pt x="105799" y="2381"/>
                  </a:moveTo>
                  <a:cubicBezTo>
                    <a:pt x="106121" y="2381"/>
                    <a:pt x="106371" y="2631"/>
                    <a:pt x="106371" y="2953"/>
                  </a:cubicBezTo>
                  <a:cubicBezTo>
                    <a:pt x="106371" y="3262"/>
                    <a:pt x="106109" y="3512"/>
                    <a:pt x="105799" y="3512"/>
                  </a:cubicBezTo>
                  <a:cubicBezTo>
                    <a:pt x="105490" y="3512"/>
                    <a:pt x="105239" y="3262"/>
                    <a:pt x="105239" y="2953"/>
                  </a:cubicBezTo>
                  <a:cubicBezTo>
                    <a:pt x="105251" y="2631"/>
                    <a:pt x="105490" y="2381"/>
                    <a:pt x="105799" y="2381"/>
                  </a:cubicBezTo>
                  <a:close/>
                  <a:moveTo>
                    <a:pt x="113264" y="2381"/>
                  </a:moveTo>
                  <a:cubicBezTo>
                    <a:pt x="113574" y="2381"/>
                    <a:pt x="113824" y="2631"/>
                    <a:pt x="113824" y="2953"/>
                  </a:cubicBezTo>
                  <a:cubicBezTo>
                    <a:pt x="113824" y="3262"/>
                    <a:pt x="113574" y="3512"/>
                    <a:pt x="113264" y="3512"/>
                  </a:cubicBezTo>
                  <a:cubicBezTo>
                    <a:pt x="112943" y="3512"/>
                    <a:pt x="112693" y="3262"/>
                    <a:pt x="112693" y="2953"/>
                  </a:cubicBezTo>
                  <a:cubicBezTo>
                    <a:pt x="112705" y="2631"/>
                    <a:pt x="112943" y="2381"/>
                    <a:pt x="113264" y="2381"/>
                  </a:cubicBezTo>
                  <a:close/>
                  <a:moveTo>
                    <a:pt x="120718" y="2381"/>
                  </a:moveTo>
                  <a:cubicBezTo>
                    <a:pt x="121027" y="2381"/>
                    <a:pt x="121277" y="2631"/>
                    <a:pt x="121277" y="2953"/>
                  </a:cubicBezTo>
                  <a:cubicBezTo>
                    <a:pt x="121277" y="3262"/>
                    <a:pt x="121027" y="3512"/>
                    <a:pt x="120718" y="3512"/>
                  </a:cubicBezTo>
                  <a:cubicBezTo>
                    <a:pt x="120408" y="3512"/>
                    <a:pt x="120146" y="3262"/>
                    <a:pt x="120146" y="2953"/>
                  </a:cubicBezTo>
                  <a:cubicBezTo>
                    <a:pt x="120170" y="2631"/>
                    <a:pt x="120420" y="2381"/>
                    <a:pt x="120718" y="2381"/>
                  </a:cubicBezTo>
                  <a:close/>
                  <a:moveTo>
                    <a:pt x="128171" y="2381"/>
                  </a:moveTo>
                  <a:cubicBezTo>
                    <a:pt x="128480" y="2381"/>
                    <a:pt x="128742" y="2631"/>
                    <a:pt x="128742" y="2953"/>
                  </a:cubicBezTo>
                  <a:cubicBezTo>
                    <a:pt x="128742" y="3262"/>
                    <a:pt x="128480" y="3512"/>
                    <a:pt x="128171" y="3512"/>
                  </a:cubicBezTo>
                  <a:cubicBezTo>
                    <a:pt x="127861" y="3512"/>
                    <a:pt x="127611" y="3262"/>
                    <a:pt x="127611" y="2953"/>
                  </a:cubicBezTo>
                  <a:cubicBezTo>
                    <a:pt x="127611" y="2631"/>
                    <a:pt x="127861" y="2381"/>
                    <a:pt x="128171" y="2381"/>
                  </a:cubicBezTo>
                  <a:close/>
                  <a:moveTo>
                    <a:pt x="1548" y="2393"/>
                  </a:moveTo>
                  <a:cubicBezTo>
                    <a:pt x="1846" y="2393"/>
                    <a:pt x="2119" y="2655"/>
                    <a:pt x="2119" y="2965"/>
                  </a:cubicBezTo>
                  <a:cubicBezTo>
                    <a:pt x="2119" y="3262"/>
                    <a:pt x="1858" y="3524"/>
                    <a:pt x="1548" y="3524"/>
                  </a:cubicBezTo>
                  <a:cubicBezTo>
                    <a:pt x="1238" y="3524"/>
                    <a:pt x="988" y="3274"/>
                    <a:pt x="988" y="2965"/>
                  </a:cubicBezTo>
                  <a:cubicBezTo>
                    <a:pt x="988" y="2655"/>
                    <a:pt x="1238" y="2393"/>
                    <a:pt x="1548" y="2393"/>
                  </a:cubicBezTo>
                  <a:close/>
                  <a:moveTo>
                    <a:pt x="9001" y="2393"/>
                  </a:moveTo>
                  <a:cubicBezTo>
                    <a:pt x="9299" y="2393"/>
                    <a:pt x="9573" y="2655"/>
                    <a:pt x="9573" y="2965"/>
                  </a:cubicBezTo>
                  <a:cubicBezTo>
                    <a:pt x="9573" y="3262"/>
                    <a:pt x="9323" y="3524"/>
                    <a:pt x="9001" y="3524"/>
                  </a:cubicBezTo>
                  <a:cubicBezTo>
                    <a:pt x="8704" y="3524"/>
                    <a:pt x="8442" y="3274"/>
                    <a:pt x="8442" y="2965"/>
                  </a:cubicBezTo>
                  <a:cubicBezTo>
                    <a:pt x="8442" y="2655"/>
                    <a:pt x="8692" y="2393"/>
                    <a:pt x="9001" y="2393"/>
                  </a:cubicBezTo>
                  <a:close/>
                  <a:moveTo>
                    <a:pt x="16466" y="2393"/>
                  </a:moveTo>
                  <a:cubicBezTo>
                    <a:pt x="16764" y="2393"/>
                    <a:pt x="17026" y="2655"/>
                    <a:pt x="17026" y="2965"/>
                  </a:cubicBezTo>
                  <a:cubicBezTo>
                    <a:pt x="17026" y="3262"/>
                    <a:pt x="16776" y="3524"/>
                    <a:pt x="16466" y="3524"/>
                  </a:cubicBezTo>
                  <a:cubicBezTo>
                    <a:pt x="16169" y="3524"/>
                    <a:pt x="15895" y="3274"/>
                    <a:pt x="15895" y="2965"/>
                  </a:cubicBezTo>
                  <a:cubicBezTo>
                    <a:pt x="15895" y="2655"/>
                    <a:pt x="16145" y="2393"/>
                    <a:pt x="16466" y="2393"/>
                  </a:cubicBezTo>
                  <a:close/>
                  <a:moveTo>
                    <a:pt x="23920" y="2393"/>
                  </a:moveTo>
                  <a:cubicBezTo>
                    <a:pt x="24217" y="2393"/>
                    <a:pt x="24479" y="2655"/>
                    <a:pt x="24479" y="2965"/>
                  </a:cubicBezTo>
                  <a:cubicBezTo>
                    <a:pt x="24479" y="3262"/>
                    <a:pt x="24229" y="3524"/>
                    <a:pt x="23920" y="3524"/>
                  </a:cubicBezTo>
                  <a:cubicBezTo>
                    <a:pt x="23610" y="3524"/>
                    <a:pt x="23348" y="3274"/>
                    <a:pt x="23348" y="2965"/>
                  </a:cubicBezTo>
                  <a:cubicBezTo>
                    <a:pt x="23348" y="2655"/>
                    <a:pt x="23610" y="2393"/>
                    <a:pt x="23920" y="2393"/>
                  </a:cubicBezTo>
                  <a:close/>
                  <a:moveTo>
                    <a:pt x="31373" y="2393"/>
                  </a:moveTo>
                  <a:cubicBezTo>
                    <a:pt x="31671" y="2393"/>
                    <a:pt x="31945" y="2655"/>
                    <a:pt x="31945" y="2965"/>
                  </a:cubicBezTo>
                  <a:cubicBezTo>
                    <a:pt x="31945" y="3262"/>
                    <a:pt x="31683" y="3524"/>
                    <a:pt x="31373" y="3524"/>
                  </a:cubicBezTo>
                  <a:cubicBezTo>
                    <a:pt x="31064" y="3524"/>
                    <a:pt x="30814" y="3274"/>
                    <a:pt x="30814" y="2965"/>
                  </a:cubicBezTo>
                  <a:cubicBezTo>
                    <a:pt x="30814" y="2655"/>
                    <a:pt x="31064" y="2393"/>
                    <a:pt x="31373" y="2393"/>
                  </a:cubicBezTo>
                  <a:close/>
                  <a:moveTo>
                    <a:pt x="38815" y="2393"/>
                  </a:moveTo>
                  <a:cubicBezTo>
                    <a:pt x="39112" y="2393"/>
                    <a:pt x="39386" y="2655"/>
                    <a:pt x="39386" y="2965"/>
                  </a:cubicBezTo>
                  <a:cubicBezTo>
                    <a:pt x="39386" y="3262"/>
                    <a:pt x="39124" y="3524"/>
                    <a:pt x="38815" y="3524"/>
                  </a:cubicBezTo>
                  <a:cubicBezTo>
                    <a:pt x="38517" y="3524"/>
                    <a:pt x="38255" y="3274"/>
                    <a:pt x="38255" y="2965"/>
                  </a:cubicBezTo>
                  <a:cubicBezTo>
                    <a:pt x="38267" y="2655"/>
                    <a:pt x="38505" y="2393"/>
                    <a:pt x="38815" y="2393"/>
                  </a:cubicBezTo>
                  <a:close/>
                  <a:moveTo>
                    <a:pt x="46268" y="2393"/>
                  </a:moveTo>
                  <a:cubicBezTo>
                    <a:pt x="46565" y="2393"/>
                    <a:pt x="46839" y="2655"/>
                    <a:pt x="46839" y="2965"/>
                  </a:cubicBezTo>
                  <a:cubicBezTo>
                    <a:pt x="46839" y="3262"/>
                    <a:pt x="46589" y="3524"/>
                    <a:pt x="46268" y="3524"/>
                  </a:cubicBezTo>
                  <a:cubicBezTo>
                    <a:pt x="45970" y="3524"/>
                    <a:pt x="45708" y="3274"/>
                    <a:pt x="45708" y="2965"/>
                  </a:cubicBezTo>
                  <a:cubicBezTo>
                    <a:pt x="45720" y="2655"/>
                    <a:pt x="45958" y="2393"/>
                    <a:pt x="46268" y="2393"/>
                  </a:cubicBezTo>
                  <a:close/>
                  <a:moveTo>
                    <a:pt x="53733" y="2393"/>
                  </a:moveTo>
                  <a:cubicBezTo>
                    <a:pt x="54031" y="2393"/>
                    <a:pt x="54293" y="2655"/>
                    <a:pt x="54293" y="2965"/>
                  </a:cubicBezTo>
                  <a:cubicBezTo>
                    <a:pt x="54293" y="3262"/>
                    <a:pt x="54043" y="3524"/>
                    <a:pt x="53733" y="3524"/>
                  </a:cubicBezTo>
                  <a:cubicBezTo>
                    <a:pt x="53412" y="3524"/>
                    <a:pt x="53162" y="3274"/>
                    <a:pt x="53162" y="2965"/>
                  </a:cubicBezTo>
                  <a:cubicBezTo>
                    <a:pt x="53173" y="2655"/>
                    <a:pt x="53412" y="2393"/>
                    <a:pt x="53733" y="2393"/>
                  </a:cubicBezTo>
                  <a:close/>
                  <a:moveTo>
                    <a:pt x="61186" y="2393"/>
                  </a:moveTo>
                  <a:cubicBezTo>
                    <a:pt x="61484" y="2393"/>
                    <a:pt x="61746" y="2655"/>
                    <a:pt x="61746" y="2965"/>
                  </a:cubicBezTo>
                  <a:cubicBezTo>
                    <a:pt x="61746" y="3262"/>
                    <a:pt x="61496" y="3524"/>
                    <a:pt x="61186" y="3524"/>
                  </a:cubicBezTo>
                  <a:cubicBezTo>
                    <a:pt x="60877" y="3524"/>
                    <a:pt x="60615" y="3274"/>
                    <a:pt x="60615" y="2965"/>
                  </a:cubicBezTo>
                  <a:cubicBezTo>
                    <a:pt x="60639" y="2655"/>
                    <a:pt x="60877" y="2393"/>
                    <a:pt x="61186" y="2393"/>
                  </a:cubicBezTo>
                  <a:close/>
                  <a:moveTo>
                    <a:pt x="68640" y="2393"/>
                  </a:moveTo>
                  <a:cubicBezTo>
                    <a:pt x="68937" y="2393"/>
                    <a:pt x="69211" y="2655"/>
                    <a:pt x="69211" y="2965"/>
                  </a:cubicBezTo>
                  <a:cubicBezTo>
                    <a:pt x="69211" y="3262"/>
                    <a:pt x="68949" y="3524"/>
                    <a:pt x="68640" y="3524"/>
                  </a:cubicBezTo>
                  <a:cubicBezTo>
                    <a:pt x="68330" y="3524"/>
                    <a:pt x="68080" y="3274"/>
                    <a:pt x="68080" y="2965"/>
                  </a:cubicBezTo>
                  <a:cubicBezTo>
                    <a:pt x="68092" y="2655"/>
                    <a:pt x="68330" y="2393"/>
                    <a:pt x="68640" y="2393"/>
                  </a:cubicBezTo>
                  <a:close/>
                  <a:moveTo>
                    <a:pt x="76093" y="2393"/>
                  </a:moveTo>
                  <a:cubicBezTo>
                    <a:pt x="76391" y="2393"/>
                    <a:pt x="76664" y="2655"/>
                    <a:pt x="76664" y="2965"/>
                  </a:cubicBezTo>
                  <a:cubicBezTo>
                    <a:pt x="76664" y="3262"/>
                    <a:pt x="76403" y="3524"/>
                    <a:pt x="76093" y="3524"/>
                  </a:cubicBezTo>
                  <a:cubicBezTo>
                    <a:pt x="75795" y="3524"/>
                    <a:pt x="75533" y="3274"/>
                    <a:pt x="75533" y="2965"/>
                  </a:cubicBezTo>
                  <a:cubicBezTo>
                    <a:pt x="75533" y="2655"/>
                    <a:pt x="75783" y="2393"/>
                    <a:pt x="76093" y="2393"/>
                  </a:cubicBezTo>
                  <a:close/>
                  <a:moveTo>
                    <a:pt x="79712" y="2393"/>
                  </a:moveTo>
                  <a:cubicBezTo>
                    <a:pt x="80010" y="2393"/>
                    <a:pt x="80284" y="2655"/>
                    <a:pt x="80284" y="2965"/>
                  </a:cubicBezTo>
                  <a:cubicBezTo>
                    <a:pt x="80284" y="3262"/>
                    <a:pt x="80022" y="3524"/>
                    <a:pt x="79712" y="3524"/>
                  </a:cubicBezTo>
                  <a:cubicBezTo>
                    <a:pt x="79403" y="3524"/>
                    <a:pt x="79153" y="3274"/>
                    <a:pt x="79153" y="2965"/>
                  </a:cubicBezTo>
                  <a:cubicBezTo>
                    <a:pt x="79165" y="2655"/>
                    <a:pt x="79403" y="2393"/>
                    <a:pt x="79712" y="2393"/>
                  </a:cubicBezTo>
                  <a:close/>
                  <a:moveTo>
                    <a:pt x="87166" y="2393"/>
                  </a:moveTo>
                  <a:cubicBezTo>
                    <a:pt x="87463" y="2393"/>
                    <a:pt x="87737" y="2655"/>
                    <a:pt x="87737" y="2965"/>
                  </a:cubicBezTo>
                  <a:cubicBezTo>
                    <a:pt x="87737" y="3262"/>
                    <a:pt x="87475" y="3524"/>
                    <a:pt x="87166" y="3524"/>
                  </a:cubicBezTo>
                  <a:cubicBezTo>
                    <a:pt x="86856" y="3524"/>
                    <a:pt x="86606" y="3274"/>
                    <a:pt x="86606" y="2965"/>
                  </a:cubicBezTo>
                  <a:cubicBezTo>
                    <a:pt x="86618" y="2655"/>
                    <a:pt x="86856" y="2393"/>
                    <a:pt x="87166" y="2393"/>
                  </a:cubicBezTo>
                  <a:close/>
                  <a:moveTo>
                    <a:pt x="94631" y="2393"/>
                  </a:moveTo>
                  <a:cubicBezTo>
                    <a:pt x="94929" y="2393"/>
                    <a:pt x="95191" y="2655"/>
                    <a:pt x="95191" y="2965"/>
                  </a:cubicBezTo>
                  <a:cubicBezTo>
                    <a:pt x="95191" y="3262"/>
                    <a:pt x="94941" y="3524"/>
                    <a:pt x="94631" y="3524"/>
                  </a:cubicBezTo>
                  <a:cubicBezTo>
                    <a:pt x="94310" y="3524"/>
                    <a:pt x="94060" y="3274"/>
                    <a:pt x="94060" y="2965"/>
                  </a:cubicBezTo>
                  <a:cubicBezTo>
                    <a:pt x="94071" y="2655"/>
                    <a:pt x="94310" y="2393"/>
                    <a:pt x="94631" y="2393"/>
                  </a:cubicBezTo>
                  <a:close/>
                  <a:moveTo>
                    <a:pt x="102084" y="2393"/>
                  </a:moveTo>
                  <a:cubicBezTo>
                    <a:pt x="102382" y="2393"/>
                    <a:pt x="102644" y="2655"/>
                    <a:pt x="102644" y="2965"/>
                  </a:cubicBezTo>
                  <a:cubicBezTo>
                    <a:pt x="102644" y="3262"/>
                    <a:pt x="102394" y="3524"/>
                    <a:pt x="102084" y="3524"/>
                  </a:cubicBezTo>
                  <a:cubicBezTo>
                    <a:pt x="101787" y="3524"/>
                    <a:pt x="101513" y="3274"/>
                    <a:pt x="101513" y="2965"/>
                  </a:cubicBezTo>
                  <a:cubicBezTo>
                    <a:pt x="101513" y="2655"/>
                    <a:pt x="101775" y="2393"/>
                    <a:pt x="102084" y="2393"/>
                  </a:cubicBezTo>
                  <a:close/>
                  <a:moveTo>
                    <a:pt x="109538" y="2393"/>
                  </a:moveTo>
                  <a:cubicBezTo>
                    <a:pt x="109835" y="2393"/>
                    <a:pt x="110109" y="2655"/>
                    <a:pt x="110109" y="2965"/>
                  </a:cubicBezTo>
                  <a:cubicBezTo>
                    <a:pt x="110109" y="3262"/>
                    <a:pt x="109847" y="3524"/>
                    <a:pt x="109538" y="3524"/>
                  </a:cubicBezTo>
                  <a:cubicBezTo>
                    <a:pt x="109228" y="3524"/>
                    <a:pt x="108978" y="3274"/>
                    <a:pt x="108978" y="2965"/>
                  </a:cubicBezTo>
                  <a:cubicBezTo>
                    <a:pt x="108978" y="2655"/>
                    <a:pt x="109228" y="2393"/>
                    <a:pt x="109538" y="2393"/>
                  </a:cubicBezTo>
                  <a:close/>
                  <a:moveTo>
                    <a:pt x="116991" y="2393"/>
                  </a:moveTo>
                  <a:cubicBezTo>
                    <a:pt x="117289" y="2393"/>
                    <a:pt x="117562" y="2655"/>
                    <a:pt x="117562" y="2965"/>
                  </a:cubicBezTo>
                  <a:cubicBezTo>
                    <a:pt x="117562" y="3262"/>
                    <a:pt x="117312" y="3524"/>
                    <a:pt x="116991" y="3524"/>
                  </a:cubicBezTo>
                  <a:cubicBezTo>
                    <a:pt x="116681" y="3524"/>
                    <a:pt x="116431" y="3274"/>
                    <a:pt x="116431" y="2965"/>
                  </a:cubicBezTo>
                  <a:cubicBezTo>
                    <a:pt x="116431" y="2655"/>
                    <a:pt x="116681" y="2393"/>
                    <a:pt x="116991" y="2393"/>
                  </a:cubicBezTo>
                  <a:close/>
                  <a:moveTo>
                    <a:pt x="124456" y="2393"/>
                  </a:moveTo>
                  <a:cubicBezTo>
                    <a:pt x="124754" y="2393"/>
                    <a:pt x="125016" y="2655"/>
                    <a:pt x="125016" y="2965"/>
                  </a:cubicBezTo>
                  <a:cubicBezTo>
                    <a:pt x="125016" y="3262"/>
                    <a:pt x="124766" y="3524"/>
                    <a:pt x="124456" y="3524"/>
                  </a:cubicBezTo>
                  <a:cubicBezTo>
                    <a:pt x="124135" y="3524"/>
                    <a:pt x="123885" y="3274"/>
                    <a:pt x="123885" y="2965"/>
                  </a:cubicBezTo>
                  <a:cubicBezTo>
                    <a:pt x="123885" y="2655"/>
                    <a:pt x="124135" y="2393"/>
                    <a:pt x="124456" y="2393"/>
                  </a:cubicBezTo>
                  <a:close/>
                  <a:moveTo>
                    <a:pt x="3405" y="4239"/>
                  </a:moveTo>
                  <a:cubicBezTo>
                    <a:pt x="3703" y="4239"/>
                    <a:pt x="3977" y="4501"/>
                    <a:pt x="3977" y="4810"/>
                  </a:cubicBezTo>
                  <a:cubicBezTo>
                    <a:pt x="3977" y="5108"/>
                    <a:pt x="3727" y="5370"/>
                    <a:pt x="3405" y="5370"/>
                  </a:cubicBezTo>
                  <a:cubicBezTo>
                    <a:pt x="3096" y="5370"/>
                    <a:pt x="2846" y="5120"/>
                    <a:pt x="2846" y="4810"/>
                  </a:cubicBezTo>
                  <a:cubicBezTo>
                    <a:pt x="2858" y="4501"/>
                    <a:pt x="3096" y="4239"/>
                    <a:pt x="3405" y="4239"/>
                  </a:cubicBezTo>
                  <a:close/>
                  <a:moveTo>
                    <a:pt x="7132" y="4239"/>
                  </a:moveTo>
                  <a:cubicBezTo>
                    <a:pt x="7430" y="4239"/>
                    <a:pt x="7692" y="4501"/>
                    <a:pt x="7692" y="4810"/>
                  </a:cubicBezTo>
                  <a:cubicBezTo>
                    <a:pt x="7692" y="5108"/>
                    <a:pt x="7442" y="5370"/>
                    <a:pt x="7132" y="5370"/>
                  </a:cubicBezTo>
                  <a:cubicBezTo>
                    <a:pt x="6834" y="5370"/>
                    <a:pt x="6560" y="5120"/>
                    <a:pt x="6560" y="4810"/>
                  </a:cubicBezTo>
                  <a:cubicBezTo>
                    <a:pt x="6584" y="4501"/>
                    <a:pt x="6822" y="4239"/>
                    <a:pt x="7132" y="4239"/>
                  </a:cubicBezTo>
                  <a:close/>
                  <a:moveTo>
                    <a:pt x="10871" y="4239"/>
                  </a:moveTo>
                  <a:cubicBezTo>
                    <a:pt x="11168" y="4239"/>
                    <a:pt x="11430" y="4501"/>
                    <a:pt x="11430" y="4810"/>
                  </a:cubicBezTo>
                  <a:cubicBezTo>
                    <a:pt x="11430" y="5108"/>
                    <a:pt x="11180" y="5370"/>
                    <a:pt x="10871" y="5370"/>
                  </a:cubicBezTo>
                  <a:cubicBezTo>
                    <a:pt x="10573" y="5370"/>
                    <a:pt x="10299" y="5120"/>
                    <a:pt x="10299" y="4810"/>
                  </a:cubicBezTo>
                  <a:cubicBezTo>
                    <a:pt x="10299" y="4501"/>
                    <a:pt x="10549" y="4239"/>
                    <a:pt x="10871" y="4239"/>
                  </a:cubicBezTo>
                  <a:close/>
                  <a:moveTo>
                    <a:pt x="14585" y="4239"/>
                  </a:moveTo>
                  <a:cubicBezTo>
                    <a:pt x="14883" y="4239"/>
                    <a:pt x="15157" y="4501"/>
                    <a:pt x="15157" y="4810"/>
                  </a:cubicBezTo>
                  <a:cubicBezTo>
                    <a:pt x="15157" y="5108"/>
                    <a:pt x="14895" y="5370"/>
                    <a:pt x="14585" y="5370"/>
                  </a:cubicBezTo>
                  <a:cubicBezTo>
                    <a:pt x="14288" y="5370"/>
                    <a:pt x="14014" y="5120"/>
                    <a:pt x="14014" y="4810"/>
                  </a:cubicBezTo>
                  <a:cubicBezTo>
                    <a:pt x="14038" y="4501"/>
                    <a:pt x="14276" y="4239"/>
                    <a:pt x="14585" y="4239"/>
                  </a:cubicBezTo>
                  <a:close/>
                  <a:moveTo>
                    <a:pt x="18324" y="4239"/>
                  </a:moveTo>
                  <a:cubicBezTo>
                    <a:pt x="18622" y="4239"/>
                    <a:pt x="18883" y="4501"/>
                    <a:pt x="18883" y="4810"/>
                  </a:cubicBezTo>
                  <a:cubicBezTo>
                    <a:pt x="18883" y="5108"/>
                    <a:pt x="18633" y="5370"/>
                    <a:pt x="18324" y="5370"/>
                  </a:cubicBezTo>
                  <a:cubicBezTo>
                    <a:pt x="18026" y="5370"/>
                    <a:pt x="17752" y="5120"/>
                    <a:pt x="17752" y="4810"/>
                  </a:cubicBezTo>
                  <a:cubicBezTo>
                    <a:pt x="17752" y="4501"/>
                    <a:pt x="18014" y="4239"/>
                    <a:pt x="18324" y="4239"/>
                  </a:cubicBezTo>
                  <a:close/>
                  <a:moveTo>
                    <a:pt x="22039" y="4239"/>
                  </a:moveTo>
                  <a:cubicBezTo>
                    <a:pt x="22336" y="4239"/>
                    <a:pt x="22610" y="4501"/>
                    <a:pt x="22610" y="4810"/>
                  </a:cubicBezTo>
                  <a:cubicBezTo>
                    <a:pt x="22610" y="5108"/>
                    <a:pt x="22360" y="5370"/>
                    <a:pt x="22039" y="5370"/>
                  </a:cubicBezTo>
                  <a:cubicBezTo>
                    <a:pt x="21729" y="5370"/>
                    <a:pt x="21479" y="5120"/>
                    <a:pt x="21479" y="4810"/>
                  </a:cubicBezTo>
                  <a:cubicBezTo>
                    <a:pt x="21491" y="4501"/>
                    <a:pt x="21729" y="4239"/>
                    <a:pt x="22039" y="4239"/>
                  </a:cubicBezTo>
                  <a:close/>
                  <a:moveTo>
                    <a:pt x="25777" y="4239"/>
                  </a:moveTo>
                  <a:cubicBezTo>
                    <a:pt x="26075" y="4239"/>
                    <a:pt x="26349" y="4501"/>
                    <a:pt x="26349" y="4810"/>
                  </a:cubicBezTo>
                  <a:cubicBezTo>
                    <a:pt x="26349" y="5108"/>
                    <a:pt x="26087" y="5370"/>
                    <a:pt x="25777" y="5370"/>
                  </a:cubicBezTo>
                  <a:cubicBezTo>
                    <a:pt x="25468" y="5370"/>
                    <a:pt x="25206" y="5120"/>
                    <a:pt x="25206" y="4810"/>
                  </a:cubicBezTo>
                  <a:cubicBezTo>
                    <a:pt x="25218" y="4501"/>
                    <a:pt x="25468" y="4239"/>
                    <a:pt x="25777" y="4239"/>
                  </a:cubicBezTo>
                  <a:close/>
                  <a:moveTo>
                    <a:pt x="29504" y="4239"/>
                  </a:moveTo>
                  <a:cubicBezTo>
                    <a:pt x="29801" y="4239"/>
                    <a:pt x="30063" y="4501"/>
                    <a:pt x="30063" y="4810"/>
                  </a:cubicBezTo>
                  <a:cubicBezTo>
                    <a:pt x="30063" y="5108"/>
                    <a:pt x="29813" y="5370"/>
                    <a:pt x="29504" y="5370"/>
                  </a:cubicBezTo>
                  <a:cubicBezTo>
                    <a:pt x="29182" y="5370"/>
                    <a:pt x="28932" y="5120"/>
                    <a:pt x="28932" y="4810"/>
                  </a:cubicBezTo>
                  <a:cubicBezTo>
                    <a:pt x="28944" y="4501"/>
                    <a:pt x="29182" y="4239"/>
                    <a:pt x="29504" y="4239"/>
                  </a:cubicBezTo>
                  <a:close/>
                  <a:moveTo>
                    <a:pt x="33230" y="4239"/>
                  </a:moveTo>
                  <a:cubicBezTo>
                    <a:pt x="33528" y="4239"/>
                    <a:pt x="33802" y="4501"/>
                    <a:pt x="33802" y="4810"/>
                  </a:cubicBezTo>
                  <a:cubicBezTo>
                    <a:pt x="33802" y="5108"/>
                    <a:pt x="33552" y="5370"/>
                    <a:pt x="33230" y="5370"/>
                  </a:cubicBezTo>
                  <a:cubicBezTo>
                    <a:pt x="32921" y="5370"/>
                    <a:pt x="32671" y="5120"/>
                    <a:pt x="32671" y="4810"/>
                  </a:cubicBezTo>
                  <a:cubicBezTo>
                    <a:pt x="32671" y="4501"/>
                    <a:pt x="32921" y="4239"/>
                    <a:pt x="33230" y="4239"/>
                  </a:cubicBezTo>
                  <a:close/>
                  <a:moveTo>
                    <a:pt x="36957" y="4239"/>
                  </a:moveTo>
                  <a:cubicBezTo>
                    <a:pt x="37255" y="4239"/>
                    <a:pt x="37517" y="4501"/>
                    <a:pt x="37517" y="4810"/>
                  </a:cubicBezTo>
                  <a:cubicBezTo>
                    <a:pt x="37517" y="5108"/>
                    <a:pt x="37267" y="5370"/>
                    <a:pt x="36957" y="5370"/>
                  </a:cubicBezTo>
                  <a:cubicBezTo>
                    <a:pt x="36648" y="5370"/>
                    <a:pt x="36386" y="5120"/>
                    <a:pt x="36386" y="4810"/>
                  </a:cubicBezTo>
                  <a:cubicBezTo>
                    <a:pt x="36409" y="4501"/>
                    <a:pt x="36648" y="4239"/>
                    <a:pt x="36957" y="4239"/>
                  </a:cubicBezTo>
                  <a:close/>
                  <a:moveTo>
                    <a:pt x="40672" y="4239"/>
                  </a:moveTo>
                  <a:cubicBezTo>
                    <a:pt x="40970" y="4239"/>
                    <a:pt x="41243" y="4501"/>
                    <a:pt x="41243" y="4810"/>
                  </a:cubicBezTo>
                  <a:cubicBezTo>
                    <a:pt x="41243" y="5108"/>
                    <a:pt x="40993" y="5370"/>
                    <a:pt x="40672" y="5370"/>
                  </a:cubicBezTo>
                  <a:cubicBezTo>
                    <a:pt x="40374" y="5370"/>
                    <a:pt x="40112" y="5120"/>
                    <a:pt x="40112" y="4810"/>
                  </a:cubicBezTo>
                  <a:cubicBezTo>
                    <a:pt x="40124" y="4501"/>
                    <a:pt x="40362" y="4239"/>
                    <a:pt x="40672" y="4239"/>
                  </a:cubicBezTo>
                  <a:close/>
                  <a:moveTo>
                    <a:pt x="44410" y="4239"/>
                  </a:moveTo>
                  <a:cubicBezTo>
                    <a:pt x="44708" y="4239"/>
                    <a:pt x="44982" y="4501"/>
                    <a:pt x="44982" y="4810"/>
                  </a:cubicBezTo>
                  <a:cubicBezTo>
                    <a:pt x="44982" y="5108"/>
                    <a:pt x="44720" y="5370"/>
                    <a:pt x="44410" y="5370"/>
                  </a:cubicBezTo>
                  <a:cubicBezTo>
                    <a:pt x="44113" y="5370"/>
                    <a:pt x="43851" y="5120"/>
                    <a:pt x="43851" y="4810"/>
                  </a:cubicBezTo>
                  <a:cubicBezTo>
                    <a:pt x="43851" y="4501"/>
                    <a:pt x="44101" y="4239"/>
                    <a:pt x="44410" y="4239"/>
                  </a:cubicBezTo>
                  <a:close/>
                  <a:moveTo>
                    <a:pt x="48137" y="4239"/>
                  </a:moveTo>
                  <a:cubicBezTo>
                    <a:pt x="48435" y="4239"/>
                    <a:pt x="48697" y="4501"/>
                    <a:pt x="48697" y="4810"/>
                  </a:cubicBezTo>
                  <a:cubicBezTo>
                    <a:pt x="48697" y="5108"/>
                    <a:pt x="48447" y="5370"/>
                    <a:pt x="48137" y="5370"/>
                  </a:cubicBezTo>
                  <a:cubicBezTo>
                    <a:pt x="47839" y="5370"/>
                    <a:pt x="47566" y="5120"/>
                    <a:pt x="47566" y="4810"/>
                  </a:cubicBezTo>
                  <a:cubicBezTo>
                    <a:pt x="47578" y="4501"/>
                    <a:pt x="47839" y="4239"/>
                    <a:pt x="48137" y="4239"/>
                  </a:cubicBezTo>
                  <a:close/>
                  <a:moveTo>
                    <a:pt x="51864" y="4239"/>
                  </a:moveTo>
                  <a:cubicBezTo>
                    <a:pt x="52161" y="4239"/>
                    <a:pt x="52435" y="4501"/>
                    <a:pt x="52435" y="4810"/>
                  </a:cubicBezTo>
                  <a:cubicBezTo>
                    <a:pt x="52435" y="5108"/>
                    <a:pt x="52185" y="5370"/>
                    <a:pt x="51864" y="5370"/>
                  </a:cubicBezTo>
                  <a:cubicBezTo>
                    <a:pt x="51566" y="5370"/>
                    <a:pt x="51304" y="5120"/>
                    <a:pt x="51304" y="4810"/>
                  </a:cubicBezTo>
                  <a:cubicBezTo>
                    <a:pt x="51304" y="4501"/>
                    <a:pt x="51554" y="4239"/>
                    <a:pt x="51864" y="4239"/>
                  </a:cubicBezTo>
                  <a:close/>
                  <a:moveTo>
                    <a:pt x="55602" y="4239"/>
                  </a:moveTo>
                  <a:cubicBezTo>
                    <a:pt x="55900" y="4239"/>
                    <a:pt x="56174" y="4501"/>
                    <a:pt x="56174" y="4810"/>
                  </a:cubicBezTo>
                  <a:cubicBezTo>
                    <a:pt x="56174" y="5108"/>
                    <a:pt x="55912" y="5370"/>
                    <a:pt x="55602" y="5370"/>
                  </a:cubicBezTo>
                  <a:cubicBezTo>
                    <a:pt x="55293" y="5370"/>
                    <a:pt x="55043" y="5120"/>
                    <a:pt x="55043" y="4810"/>
                  </a:cubicBezTo>
                  <a:cubicBezTo>
                    <a:pt x="55043" y="4501"/>
                    <a:pt x="55293" y="4239"/>
                    <a:pt x="55602" y="4239"/>
                  </a:cubicBezTo>
                  <a:close/>
                  <a:moveTo>
                    <a:pt x="59329" y="4239"/>
                  </a:moveTo>
                  <a:cubicBezTo>
                    <a:pt x="59627" y="4239"/>
                    <a:pt x="59889" y="4501"/>
                    <a:pt x="59889" y="4810"/>
                  </a:cubicBezTo>
                  <a:cubicBezTo>
                    <a:pt x="59889" y="5108"/>
                    <a:pt x="59639" y="5370"/>
                    <a:pt x="59329" y="5370"/>
                  </a:cubicBezTo>
                  <a:cubicBezTo>
                    <a:pt x="59008" y="5370"/>
                    <a:pt x="58757" y="5120"/>
                    <a:pt x="58757" y="4810"/>
                  </a:cubicBezTo>
                  <a:cubicBezTo>
                    <a:pt x="58757" y="4501"/>
                    <a:pt x="59008" y="4239"/>
                    <a:pt x="59329" y="4239"/>
                  </a:cubicBezTo>
                  <a:close/>
                  <a:moveTo>
                    <a:pt x="63056" y="4239"/>
                  </a:moveTo>
                  <a:cubicBezTo>
                    <a:pt x="63353" y="4239"/>
                    <a:pt x="63627" y="4501"/>
                    <a:pt x="63627" y="4810"/>
                  </a:cubicBezTo>
                  <a:cubicBezTo>
                    <a:pt x="63627" y="5108"/>
                    <a:pt x="63377" y="5370"/>
                    <a:pt x="63056" y="5370"/>
                  </a:cubicBezTo>
                  <a:cubicBezTo>
                    <a:pt x="62746" y="5370"/>
                    <a:pt x="62496" y="5120"/>
                    <a:pt x="62496" y="4810"/>
                  </a:cubicBezTo>
                  <a:cubicBezTo>
                    <a:pt x="62496" y="4501"/>
                    <a:pt x="62746" y="4239"/>
                    <a:pt x="63056" y="4239"/>
                  </a:cubicBezTo>
                  <a:close/>
                  <a:moveTo>
                    <a:pt x="66782" y="4239"/>
                  </a:moveTo>
                  <a:cubicBezTo>
                    <a:pt x="67080" y="4239"/>
                    <a:pt x="67342" y="4501"/>
                    <a:pt x="67342" y="4810"/>
                  </a:cubicBezTo>
                  <a:cubicBezTo>
                    <a:pt x="67342" y="5108"/>
                    <a:pt x="67092" y="5370"/>
                    <a:pt x="66782" y="5370"/>
                  </a:cubicBezTo>
                  <a:cubicBezTo>
                    <a:pt x="66473" y="5370"/>
                    <a:pt x="66211" y="5120"/>
                    <a:pt x="66211" y="4810"/>
                  </a:cubicBezTo>
                  <a:cubicBezTo>
                    <a:pt x="66235" y="4501"/>
                    <a:pt x="66473" y="4239"/>
                    <a:pt x="66782" y="4239"/>
                  </a:cubicBezTo>
                  <a:close/>
                  <a:moveTo>
                    <a:pt x="70509" y="4239"/>
                  </a:moveTo>
                  <a:cubicBezTo>
                    <a:pt x="70807" y="4239"/>
                    <a:pt x="71080" y="4501"/>
                    <a:pt x="71080" y="4810"/>
                  </a:cubicBezTo>
                  <a:cubicBezTo>
                    <a:pt x="71080" y="5108"/>
                    <a:pt x="70830" y="5370"/>
                    <a:pt x="70509" y="5370"/>
                  </a:cubicBezTo>
                  <a:cubicBezTo>
                    <a:pt x="70199" y="5370"/>
                    <a:pt x="69949" y="5120"/>
                    <a:pt x="69949" y="4810"/>
                  </a:cubicBezTo>
                  <a:cubicBezTo>
                    <a:pt x="69949" y="4501"/>
                    <a:pt x="70199" y="4239"/>
                    <a:pt x="70509" y="4239"/>
                  </a:cubicBezTo>
                  <a:close/>
                  <a:moveTo>
                    <a:pt x="74236" y="4239"/>
                  </a:moveTo>
                  <a:cubicBezTo>
                    <a:pt x="74533" y="4239"/>
                    <a:pt x="74795" y="4501"/>
                    <a:pt x="74795" y="4810"/>
                  </a:cubicBezTo>
                  <a:cubicBezTo>
                    <a:pt x="74795" y="5108"/>
                    <a:pt x="74545" y="5370"/>
                    <a:pt x="74236" y="5370"/>
                  </a:cubicBezTo>
                  <a:cubicBezTo>
                    <a:pt x="73938" y="5370"/>
                    <a:pt x="73676" y="5120"/>
                    <a:pt x="73676" y="4810"/>
                  </a:cubicBezTo>
                  <a:cubicBezTo>
                    <a:pt x="73676" y="4501"/>
                    <a:pt x="73926" y="4239"/>
                    <a:pt x="74236" y="4239"/>
                  </a:cubicBezTo>
                  <a:close/>
                  <a:moveTo>
                    <a:pt x="77855" y="4239"/>
                  </a:moveTo>
                  <a:cubicBezTo>
                    <a:pt x="78153" y="4239"/>
                    <a:pt x="78415" y="4501"/>
                    <a:pt x="78415" y="4810"/>
                  </a:cubicBezTo>
                  <a:cubicBezTo>
                    <a:pt x="78415" y="5108"/>
                    <a:pt x="78165" y="5370"/>
                    <a:pt x="77855" y="5370"/>
                  </a:cubicBezTo>
                  <a:cubicBezTo>
                    <a:pt x="77546" y="5370"/>
                    <a:pt x="77284" y="5120"/>
                    <a:pt x="77284" y="4810"/>
                  </a:cubicBezTo>
                  <a:cubicBezTo>
                    <a:pt x="77284" y="4501"/>
                    <a:pt x="77546" y="4239"/>
                    <a:pt x="77855" y="4239"/>
                  </a:cubicBezTo>
                  <a:close/>
                  <a:moveTo>
                    <a:pt x="81570" y="4239"/>
                  </a:moveTo>
                  <a:cubicBezTo>
                    <a:pt x="81868" y="4239"/>
                    <a:pt x="82141" y="4501"/>
                    <a:pt x="82141" y="4810"/>
                  </a:cubicBezTo>
                  <a:cubicBezTo>
                    <a:pt x="82141" y="5108"/>
                    <a:pt x="81879" y="5370"/>
                    <a:pt x="81570" y="5370"/>
                  </a:cubicBezTo>
                  <a:cubicBezTo>
                    <a:pt x="81260" y="5370"/>
                    <a:pt x="81010" y="5120"/>
                    <a:pt x="81010" y="4810"/>
                  </a:cubicBezTo>
                  <a:cubicBezTo>
                    <a:pt x="81022" y="4501"/>
                    <a:pt x="81260" y="4239"/>
                    <a:pt x="81570" y="4239"/>
                  </a:cubicBezTo>
                  <a:close/>
                  <a:moveTo>
                    <a:pt x="85308" y="4239"/>
                  </a:moveTo>
                  <a:cubicBezTo>
                    <a:pt x="85606" y="4239"/>
                    <a:pt x="85880" y="4501"/>
                    <a:pt x="85880" y="4810"/>
                  </a:cubicBezTo>
                  <a:cubicBezTo>
                    <a:pt x="85880" y="5108"/>
                    <a:pt x="85618" y="5370"/>
                    <a:pt x="85308" y="5370"/>
                  </a:cubicBezTo>
                  <a:cubicBezTo>
                    <a:pt x="84999" y="5370"/>
                    <a:pt x="84749" y="5120"/>
                    <a:pt x="84749" y="4810"/>
                  </a:cubicBezTo>
                  <a:cubicBezTo>
                    <a:pt x="84749" y="4501"/>
                    <a:pt x="84999" y="4239"/>
                    <a:pt x="85308" y="4239"/>
                  </a:cubicBezTo>
                  <a:close/>
                  <a:moveTo>
                    <a:pt x="89035" y="4239"/>
                  </a:moveTo>
                  <a:cubicBezTo>
                    <a:pt x="89333" y="4239"/>
                    <a:pt x="89595" y="4501"/>
                    <a:pt x="89595" y="4810"/>
                  </a:cubicBezTo>
                  <a:cubicBezTo>
                    <a:pt x="89595" y="5108"/>
                    <a:pt x="89345" y="5370"/>
                    <a:pt x="89035" y="5370"/>
                  </a:cubicBezTo>
                  <a:cubicBezTo>
                    <a:pt x="88714" y="5370"/>
                    <a:pt x="88464" y="5120"/>
                    <a:pt x="88464" y="4810"/>
                  </a:cubicBezTo>
                  <a:cubicBezTo>
                    <a:pt x="88475" y="4501"/>
                    <a:pt x="88714" y="4239"/>
                    <a:pt x="89035" y="4239"/>
                  </a:cubicBezTo>
                  <a:close/>
                  <a:moveTo>
                    <a:pt x="92762" y="4239"/>
                  </a:moveTo>
                  <a:cubicBezTo>
                    <a:pt x="93059" y="4239"/>
                    <a:pt x="93333" y="4501"/>
                    <a:pt x="93333" y="4810"/>
                  </a:cubicBezTo>
                  <a:cubicBezTo>
                    <a:pt x="93333" y="5108"/>
                    <a:pt x="93071" y="5370"/>
                    <a:pt x="92762" y="5370"/>
                  </a:cubicBezTo>
                  <a:cubicBezTo>
                    <a:pt x="92452" y="5370"/>
                    <a:pt x="92202" y="5120"/>
                    <a:pt x="92202" y="4810"/>
                  </a:cubicBezTo>
                  <a:cubicBezTo>
                    <a:pt x="92202" y="4501"/>
                    <a:pt x="92452" y="4239"/>
                    <a:pt x="92762" y="4239"/>
                  </a:cubicBezTo>
                  <a:close/>
                  <a:moveTo>
                    <a:pt x="96488" y="4239"/>
                  </a:moveTo>
                  <a:cubicBezTo>
                    <a:pt x="96786" y="4239"/>
                    <a:pt x="97048" y="4501"/>
                    <a:pt x="97048" y="4810"/>
                  </a:cubicBezTo>
                  <a:cubicBezTo>
                    <a:pt x="97048" y="5108"/>
                    <a:pt x="96798" y="5370"/>
                    <a:pt x="96488" y="5370"/>
                  </a:cubicBezTo>
                  <a:cubicBezTo>
                    <a:pt x="96191" y="5370"/>
                    <a:pt x="95917" y="5120"/>
                    <a:pt x="95917" y="4810"/>
                  </a:cubicBezTo>
                  <a:cubicBezTo>
                    <a:pt x="95917" y="4501"/>
                    <a:pt x="96179" y="4239"/>
                    <a:pt x="96488" y="4239"/>
                  </a:cubicBezTo>
                  <a:close/>
                  <a:moveTo>
                    <a:pt x="100203" y="4239"/>
                  </a:moveTo>
                  <a:cubicBezTo>
                    <a:pt x="100501" y="4239"/>
                    <a:pt x="100775" y="4501"/>
                    <a:pt x="100775" y="4810"/>
                  </a:cubicBezTo>
                  <a:cubicBezTo>
                    <a:pt x="100775" y="5108"/>
                    <a:pt x="100513" y="5370"/>
                    <a:pt x="100203" y="5370"/>
                  </a:cubicBezTo>
                  <a:cubicBezTo>
                    <a:pt x="99905" y="5370"/>
                    <a:pt x="99644" y="5120"/>
                    <a:pt x="99644" y="4810"/>
                  </a:cubicBezTo>
                  <a:cubicBezTo>
                    <a:pt x="99655" y="4501"/>
                    <a:pt x="99894" y="4239"/>
                    <a:pt x="100203" y="4239"/>
                  </a:cubicBezTo>
                  <a:close/>
                  <a:moveTo>
                    <a:pt x="103942" y="4239"/>
                  </a:moveTo>
                  <a:cubicBezTo>
                    <a:pt x="104239" y="4239"/>
                    <a:pt x="104513" y="4501"/>
                    <a:pt x="104513" y="4810"/>
                  </a:cubicBezTo>
                  <a:cubicBezTo>
                    <a:pt x="104513" y="5108"/>
                    <a:pt x="104251" y="5370"/>
                    <a:pt x="103942" y="5370"/>
                  </a:cubicBezTo>
                  <a:cubicBezTo>
                    <a:pt x="103644" y="5370"/>
                    <a:pt x="103382" y="5120"/>
                    <a:pt x="103382" y="4810"/>
                  </a:cubicBezTo>
                  <a:cubicBezTo>
                    <a:pt x="103382" y="4501"/>
                    <a:pt x="103632" y="4239"/>
                    <a:pt x="103942" y="4239"/>
                  </a:cubicBezTo>
                  <a:close/>
                  <a:moveTo>
                    <a:pt x="107668" y="4239"/>
                  </a:moveTo>
                  <a:cubicBezTo>
                    <a:pt x="107966" y="4239"/>
                    <a:pt x="108228" y="4501"/>
                    <a:pt x="108228" y="4810"/>
                  </a:cubicBezTo>
                  <a:cubicBezTo>
                    <a:pt x="108228" y="5108"/>
                    <a:pt x="107978" y="5370"/>
                    <a:pt x="107668" y="5370"/>
                  </a:cubicBezTo>
                  <a:cubicBezTo>
                    <a:pt x="107371" y="5370"/>
                    <a:pt x="107097" y="5120"/>
                    <a:pt x="107097" y="4810"/>
                  </a:cubicBezTo>
                  <a:cubicBezTo>
                    <a:pt x="107109" y="4501"/>
                    <a:pt x="107347" y="4239"/>
                    <a:pt x="107668" y="4239"/>
                  </a:cubicBezTo>
                  <a:close/>
                  <a:moveTo>
                    <a:pt x="111395" y="4239"/>
                  </a:moveTo>
                  <a:cubicBezTo>
                    <a:pt x="111693" y="4239"/>
                    <a:pt x="111967" y="4501"/>
                    <a:pt x="111967" y="4810"/>
                  </a:cubicBezTo>
                  <a:cubicBezTo>
                    <a:pt x="111967" y="5108"/>
                    <a:pt x="111705" y="5370"/>
                    <a:pt x="111395" y="5370"/>
                  </a:cubicBezTo>
                  <a:cubicBezTo>
                    <a:pt x="111085" y="5370"/>
                    <a:pt x="110835" y="5120"/>
                    <a:pt x="110835" y="4810"/>
                  </a:cubicBezTo>
                  <a:cubicBezTo>
                    <a:pt x="110835" y="4501"/>
                    <a:pt x="111085" y="4239"/>
                    <a:pt x="111395" y="4239"/>
                  </a:cubicBezTo>
                  <a:close/>
                  <a:moveTo>
                    <a:pt x="115122" y="4239"/>
                  </a:moveTo>
                  <a:cubicBezTo>
                    <a:pt x="115419" y="4239"/>
                    <a:pt x="115681" y="4501"/>
                    <a:pt x="115681" y="4810"/>
                  </a:cubicBezTo>
                  <a:cubicBezTo>
                    <a:pt x="115681" y="5108"/>
                    <a:pt x="115431" y="5370"/>
                    <a:pt x="115122" y="5370"/>
                  </a:cubicBezTo>
                  <a:cubicBezTo>
                    <a:pt x="114812" y="5370"/>
                    <a:pt x="114550" y="5120"/>
                    <a:pt x="114550" y="4810"/>
                  </a:cubicBezTo>
                  <a:cubicBezTo>
                    <a:pt x="114574" y="4501"/>
                    <a:pt x="114812" y="4239"/>
                    <a:pt x="115122" y="4239"/>
                  </a:cubicBezTo>
                  <a:close/>
                  <a:moveTo>
                    <a:pt x="118860" y="4239"/>
                  </a:moveTo>
                  <a:cubicBezTo>
                    <a:pt x="119158" y="4239"/>
                    <a:pt x="119420" y="4501"/>
                    <a:pt x="119420" y="4810"/>
                  </a:cubicBezTo>
                  <a:cubicBezTo>
                    <a:pt x="119420" y="5108"/>
                    <a:pt x="119170" y="5370"/>
                    <a:pt x="118860" y="5370"/>
                  </a:cubicBezTo>
                  <a:cubicBezTo>
                    <a:pt x="118539" y="5370"/>
                    <a:pt x="118289" y="5120"/>
                    <a:pt x="118289" y="4810"/>
                  </a:cubicBezTo>
                  <a:cubicBezTo>
                    <a:pt x="118289" y="4501"/>
                    <a:pt x="118539" y="4239"/>
                    <a:pt x="118860" y="4239"/>
                  </a:cubicBezTo>
                  <a:close/>
                  <a:moveTo>
                    <a:pt x="122575" y="4239"/>
                  </a:moveTo>
                  <a:cubicBezTo>
                    <a:pt x="122873" y="4239"/>
                    <a:pt x="123146" y="4501"/>
                    <a:pt x="123146" y="4810"/>
                  </a:cubicBezTo>
                  <a:cubicBezTo>
                    <a:pt x="123146" y="5108"/>
                    <a:pt x="122885" y="5370"/>
                    <a:pt x="122575" y="5370"/>
                  </a:cubicBezTo>
                  <a:cubicBezTo>
                    <a:pt x="122265" y="5370"/>
                    <a:pt x="122015" y="5120"/>
                    <a:pt x="122015" y="4810"/>
                  </a:cubicBezTo>
                  <a:cubicBezTo>
                    <a:pt x="122027" y="4501"/>
                    <a:pt x="122277" y="4239"/>
                    <a:pt x="122575" y="4239"/>
                  </a:cubicBezTo>
                  <a:close/>
                  <a:moveTo>
                    <a:pt x="126314" y="4239"/>
                  </a:moveTo>
                  <a:cubicBezTo>
                    <a:pt x="126611" y="4239"/>
                    <a:pt x="126873" y="4501"/>
                    <a:pt x="126873" y="4810"/>
                  </a:cubicBezTo>
                  <a:cubicBezTo>
                    <a:pt x="126873" y="5108"/>
                    <a:pt x="126623" y="5370"/>
                    <a:pt x="126314" y="5370"/>
                  </a:cubicBezTo>
                  <a:cubicBezTo>
                    <a:pt x="126004" y="5370"/>
                    <a:pt x="125742" y="5120"/>
                    <a:pt x="125742" y="4810"/>
                  </a:cubicBezTo>
                  <a:cubicBezTo>
                    <a:pt x="125742" y="4501"/>
                    <a:pt x="126004" y="4239"/>
                    <a:pt x="126314" y="4239"/>
                  </a:cubicBezTo>
                  <a:close/>
                  <a:moveTo>
                    <a:pt x="130028" y="4239"/>
                  </a:moveTo>
                  <a:cubicBezTo>
                    <a:pt x="130326" y="4239"/>
                    <a:pt x="130600" y="4501"/>
                    <a:pt x="130600" y="4810"/>
                  </a:cubicBezTo>
                  <a:cubicBezTo>
                    <a:pt x="130600" y="5108"/>
                    <a:pt x="130350" y="5370"/>
                    <a:pt x="130028" y="5370"/>
                  </a:cubicBezTo>
                  <a:cubicBezTo>
                    <a:pt x="129731" y="5370"/>
                    <a:pt x="129469" y="5120"/>
                    <a:pt x="129469" y="4810"/>
                  </a:cubicBezTo>
                  <a:cubicBezTo>
                    <a:pt x="129469" y="4501"/>
                    <a:pt x="129719" y="4239"/>
                    <a:pt x="130028" y="4239"/>
                  </a:cubicBezTo>
                  <a:close/>
                  <a:moveTo>
                    <a:pt x="1548" y="6120"/>
                  </a:moveTo>
                  <a:cubicBezTo>
                    <a:pt x="1846" y="6120"/>
                    <a:pt x="2119" y="6370"/>
                    <a:pt x="2119" y="6679"/>
                  </a:cubicBezTo>
                  <a:cubicBezTo>
                    <a:pt x="2119" y="6989"/>
                    <a:pt x="1858" y="7251"/>
                    <a:pt x="1548" y="7251"/>
                  </a:cubicBezTo>
                  <a:cubicBezTo>
                    <a:pt x="1238" y="7251"/>
                    <a:pt x="988" y="6989"/>
                    <a:pt x="988" y="6679"/>
                  </a:cubicBezTo>
                  <a:cubicBezTo>
                    <a:pt x="988" y="6370"/>
                    <a:pt x="1238" y="6120"/>
                    <a:pt x="1548" y="6120"/>
                  </a:cubicBezTo>
                  <a:close/>
                  <a:moveTo>
                    <a:pt x="5287" y="6120"/>
                  </a:moveTo>
                  <a:cubicBezTo>
                    <a:pt x="5596" y="6120"/>
                    <a:pt x="5846" y="6370"/>
                    <a:pt x="5846" y="6679"/>
                  </a:cubicBezTo>
                  <a:cubicBezTo>
                    <a:pt x="5846" y="6989"/>
                    <a:pt x="5596" y="7251"/>
                    <a:pt x="5287" y="7251"/>
                  </a:cubicBezTo>
                  <a:cubicBezTo>
                    <a:pt x="4977" y="7251"/>
                    <a:pt x="4715" y="6989"/>
                    <a:pt x="4715" y="6679"/>
                  </a:cubicBezTo>
                  <a:cubicBezTo>
                    <a:pt x="4715" y="6370"/>
                    <a:pt x="4977" y="6120"/>
                    <a:pt x="5287" y="6120"/>
                  </a:cubicBezTo>
                  <a:close/>
                  <a:moveTo>
                    <a:pt x="9001" y="6120"/>
                  </a:moveTo>
                  <a:cubicBezTo>
                    <a:pt x="9299" y="6120"/>
                    <a:pt x="9573" y="6370"/>
                    <a:pt x="9573" y="6679"/>
                  </a:cubicBezTo>
                  <a:cubicBezTo>
                    <a:pt x="9573" y="6989"/>
                    <a:pt x="9323" y="7251"/>
                    <a:pt x="9001" y="7251"/>
                  </a:cubicBezTo>
                  <a:cubicBezTo>
                    <a:pt x="8704" y="7251"/>
                    <a:pt x="8442" y="6989"/>
                    <a:pt x="8442" y="6679"/>
                  </a:cubicBezTo>
                  <a:cubicBezTo>
                    <a:pt x="8442" y="6370"/>
                    <a:pt x="8692" y="6120"/>
                    <a:pt x="9001" y="6120"/>
                  </a:cubicBezTo>
                  <a:close/>
                  <a:moveTo>
                    <a:pt x="12728" y="6120"/>
                  </a:moveTo>
                  <a:cubicBezTo>
                    <a:pt x="13037" y="6120"/>
                    <a:pt x="13288" y="6370"/>
                    <a:pt x="13288" y="6679"/>
                  </a:cubicBezTo>
                  <a:cubicBezTo>
                    <a:pt x="13288" y="6989"/>
                    <a:pt x="13037" y="7251"/>
                    <a:pt x="12728" y="7251"/>
                  </a:cubicBezTo>
                  <a:cubicBezTo>
                    <a:pt x="12418" y="7251"/>
                    <a:pt x="12156" y="6989"/>
                    <a:pt x="12156" y="6679"/>
                  </a:cubicBezTo>
                  <a:cubicBezTo>
                    <a:pt x="12156" y="6370"/>
                    <a:pt x="12418" y="6120"/>
                    <a:pt x="12728" y="6120"/>
                  </a:cubicBezTo>
                  <a:close/>
                  <a:moveTo>
                    <a:pt x="16466" y="6120"/>
                  </a:moveTo>
                  <a:cubicBezTo>
                    <a:pt x="16764" y="6120"/>
                    <a:pt x="17026" y="6370"/>
                    <a:pt x="17026" y="6679"/>
                  </a:cubicBezTo>
                  <a:cubicBezTo>
                    <a:pt x="17026" y="6989"/>
                    <a:pt x="16776" y="7251"/>
                    <a:pt x="16466" y="7251"/>
                  </a:cubicBezTo>
                  <a:cubicBezTo>
                    <a:pt x="16169" y="7251"/>
                    <a:pt x="15895" y="6989"/>
                    <a:pt x="15895" y="6679"/>
                  </a:cubicBezTo>
                  <a:cubicBezTo>
                    <a:pt x="15895" y="6370"/>
                    <a:pt x="16145" y="6120"/>
                    <a:pt x="16466" y="6120"/>
                  </a:cubicBezTo>
                  <a:close/>
                  <a:moveTo>
                    <a:pt x="20181" y="6120"/>
                  </a:moveTo>
                  <a:cubicBezTo>
                    <a:pt x="20491" y="6120"/>
                    <a:pt x="20753" y="6370"/>
                    <a:pt x="20753" y="6679"/>
                  </a:cubicBezTo>
                  <a:cubicBezTo>
                    <a:pt x="20753" y="6989"/>
                    <a:pt x="20491" y="7251"/>
                    <a:pt x="20181" y="7251"/>
                  </a:cubicBezTo>
                  <a:cubicBezTo>
                    <a:pt x="19872" y="7251"/>
                    <a:pt x="19622" y="6989"/>
                    <a:pt x="19622" y="6679"/>
                  </a:cubicBezTo>
                  <a:cubicBezTo>
                    <a:pt x="19622" y="6370"/>
                    <a:pt x="19872" y="6120"/>
                    <a:pt x="20181" y="6120"/>
                  </a:cubicBezTo>
                  <a:close/>
                  <a:moveTo>
                    <a:pt x="23920" y="6120"/>
                  </a:moveTo>
                  <a:cubicBezTo>
                    <a:pt x="24217" y="6120"/>
                    <a:pt x="24479" y="6370"/>
                    <a:pt x="24479" y="6679"/>
                  </a:cubicBezTo>
                  <a:cubicBezTo>
                    <a:pt x="24479" y="6989"/>
                    <a:pt x="24229" y="7251"/>
                    <a:pt x="23920" y="7251"/>
                  </a:cubicBezTo>
                  <a:cubicBezTo>
                    <a:pt x="23610" y="7251"/>
                    <a:pt x="23348" y="6989"/>
                    <a:pt x="23348" y="6679"/>
                  </a:cubicBezTo>
                  <a:cubicBezTo>
                    <a:pt x="23348" y="6370"/>
                    <a:pt x="23610" y="6120"/>
                    <a:pt x="23920" y="6120"/>
                  </a:cubicBezTo>
                  <a:close/>
                  <a:moveTo>
                    <a:pt x="27635" y="6120"/>
                  </a:moveTo>
                  <a:cubicBezTo>
                    <a:pt x="27956" y="6120"/>
                    <a:pt x="28206" y="6370"/>
                    <a:pt x="28206" y="6679"/>
                  </a:cubicBezTo>
                  <a:cubicBezTo>
                    <a:pt x="28206" y="6989"/>
                    <a:pt x="27956" y="7251"/>
                    <a:pt x="27635" y="7251"/>
                  </a:cubicBezTo>
                  <a:cubicBezTo>
                    <a:pt x="27325" y="7251"/>
                    <a:pt x="27075" y="6989"/>
                    <a:pt x="27075" y="6679"/>
                  </a:cubicBezTo>
                  <a:cubicBezTo>
                    <a:pt x="27075" y="6370"/>
                    <a:pt x="27325" y="6120"/>
                    <a:pt x="27635" y="6120"/>
                  </a:cubicBezTo>
                  <a:close/>
                  <a:moveTo>
                    <a:pt x="31373" y="6120"/>
                  </a:moveTo>
                  <a:cubicBezTo>
                    <a:pt x="31671" y="6120"/>
                    <a:pt x="31945" y="6370"/>
                    <a:pt x="31945" y="6679"/>
                  </a:cubicBezTo>
                  <a:cubicBezTo>
                    <a:pt x="31945" y="6989"/>
                    <a:pt x="31683" y="7251"/>
                    <a:pt x="31373" y="7251"/>
                  </a:cubicBezTo>
                  <a:cubicBezTo>
                    <a:pt x="31064" y="7251"/>
                    <a:pt x="30814" y="6989"/>
                    <a:pt x="30814" y="6679"/>
                  </a:cubicBezTo>
                  <a:cubicBezTo>
                    <a:pt x="30814" y="6370"/>
                    <a:pt x="31064" y="6120"/>
                    <a:pt x="31373" y="6120"/>
                  </a:cubicBezTo>
                  <a:close/>
                  <a:moveTo>
                    <a:pt x="35100" y="6120"/>
                  </a:moveTo>
                  <a:cubicBezTo>
                    <a:pt x="35409" y="6120"/>
                    <a:pt x="35659" y="6370"/>
                    <a:pt x="35659" y="6679"/>
                  </a:cubicBezTo>
                  <a:cubicBezTo>
                    <a:pt x="35659" y="6989"/>
                    <a:pt x="35409" y="7251"/>
                    <a:pt x="35100" y="7251"/>
                  </a:cubicBezTo>
                  <a:cubicBezTo>
                    <a:pt x="34778" y="7251"/>
                    <a:pt x="34528" y="6989"/>
                    <a:pt x="34528" y="6679"/>
                  </a:cubicBezTo>
                  <a:cubicBezTo>
                    <a:pt x="34528" y="6370"/>
                    <a:pt x="34778" y="6120"/>
                    <a:pt x="35100" y="6120"/>
                  </a:cubicBezTo>
                  <a:close/>
                  <a:moveTo>
                    <a:pt x="38815" y="6120"/>
                  </a:moveTo>
                  <a:cubicBezTo>
                    <a:pt x="39112" y="6120"/>
                    <a:pt x="39386" y="6370"/>
                    <a:pt x="39386" y="6679"/>
                  </a:cubicBezTo>
                  <a:cubicBezTo>
                    <a:pt x="39386" y="6989"/>
                    <a:pt x="39124" y="7251"/>
                    <a:pt x="38815" y="7251"/>
                  </a:cubicBezTo>
                  <a:cubicBezTo>
                    <a:pt x="38517" y="7251"/>
                    <a:pt x="38255" y="6989"/>
                    <a:pt x="38255" y="6679"/>
                  </a:cubicBezTo>
                  <a:cubicBezTo>
                    <a:pt x="38255" y="6370"/>
                    <a:pt x="38505" y="6120"/>
                    <a:pt x="38815" y="6120"/>
                  </a:cubicBezTo>
                  <a:close/>
                  <a:moveTo>
                    <a:pt x="42553" y="6120"/>
                  </a:moveTo>
                  <a:cubicBezTo>
                    <a:pt x="42863" y="6120"/>
                    <a:pt x="43113" y="6370"/>
                    <a:pt x="43113" y="6679"/>
                  </a:cubicBezTo>
                  <a:cubicBezTo>
                    <a:pt x="43113" y="6989"/>
                    <a:pt x="42863" y="7251"/>
                    <a:pt x="42553" y="7251"/>
                  </a:cubicBezTo>
                  <a:cubicBezTo>
                    <a:pt x="42232" y="7251"/>
                    <a:pt x="41982" y="6989"/>
                    <a:pt x="41982" y="6679"/>
                  </a:cubicBezTo>
                  <a:cubicBezTo>
                    <a:pt x="41982" y="6370"/>
                    <a:pt x="42244" y="6120"/>
                    <a:pt x="42553" y="6120"/>
                  </a:cubicBezTo>
                  <a:close/>
                  <a:moveTo>
                    <a:pt x="46268" y="6120"/>
                  </a:moveTo>
                  <a:cubicBezTo>
                    <a:pt x="46565" y="6120"/>
                    <a:pt x="46839" y="6370"/>
                    <a:pt x="46839" y="6679"/>
                  </a:cubicBezTo>
                  <a:cubicBezTo>
                    <a:pt x="46839" y="6989"/>
                    <a:pt x="46589" y="7251"/>
                    <a:pt x="46268" y="7251"/>
                  </a:cubicBezTo>
                  <a:cubicBezTo>
                    <a:pt x="45970" y="7251"/>
                    <a:pt x="45708" y="6989"/>
                    <a:pt x="45708" y="6679"/>
                  </a:cubicBezTo>
                  <a:cubicBezTo>
                    <a:pt x="45708" y="6370"/>
                    <a:pt x="45958" y="6120"/>
                    <a:pt x="46268" y="6120"/>
                  </a:cubicBezTo>
                  <a:close/>
                  <a:moveTo>
                    <a:pt x="50006" y="6120"/>
                  </a:moveTo>
                  <a:cubicBezTo>
                    <a:pt x="50316" y="6120"/>
                    <a:pt x="50578" y="6370"/>
                    <a:pt x="50578" y="6679"/>
                  </a:cubicBezTo>
                  <a:cubicBezTo>
                    <a:pt x="50578" y="6989"/>
                    <a:pt x="50316" y="7251"/>
                    <a:pt x="50006" y="7251"/>
                  </a:cubicBezTo>
                  <a:cubicBezTo>
                    <a:pt x="49697" y="7251"/>
                    <a:pt x="49447" y="6989"/>
                    <a:pt x="49447" y="6679"/>
                  </a:cubicBezTo>
                  <a:cubicBezTo>
                    <a:pt x="49447" y="6370"/>
                    <a:pt x="49697" y="6120"/>
                    <a:pt x="50006" y="6120"/>
                  </a:cubicBezTo>
                  <a:close/>
                  <a:moveTo>
                    <a:pt x="53733" y="6120"/>
                  </a:moveTo>
                  <a:cubicBezTo>
                    <a:pt x="54031" y="6120"/>
                    <a:pt x="54293" y="6370"/>
                    <a:pt x="54293" y="6679"/>
                  </a:cubicBezTo>
                  <a:cubicBezTo>
                    <a:pt x="54293" y="6989"/>
                    <a:pt x="54043" y="7251"/>
                    <a:pt x="53733" y="7251"/>
                  </a:cubicBezTo>
                  <a:cubicBezTo>
                    <a:pt x="53412" y="7251"/>
                    <a:pt x="53162" y="6989"/>
                    <a:pt x="53162" y="6679"/>
                  </a:cubicBezTo>
                  <a:cubicBezTo>
                    <a:pt x="53162" y="6370"/>
                    <a:pt x="53412" y="6120"/>
                    <a:pt x="53733" y="6120"/>
                  </a:cubicBezTo>
                  <a:close/>
                  <a:moveTo>
                    <a:pt x="57460" y="6120"/>
                  </a:moveTo>
                  <a:cubicBezTo>
                    <a:pt x="57781" y="6120"/>
                    <a:pt x="58031" y="6370"/>
                    <a:pt x="58031" y="6679"/>
                  </a:cubicBezTo>
                  <a:cubicBezTo>
                    <a:pt x="58031" y="6989"/>
                    <a:pt x="57781" y="7251"/>
                    <a:pt x="57460" y="7251"/>
                  </a:cubicBezTo>
                  <a:cubicBezTo>
                    <a:pt x="57150" y="7251"/>
                    <a:pt x="56900" y="6989"/>
                    <a:pt x="56900" y="6679"/>
                  </a:cubicBezTo>
                  <a:cubicBezTo>
                    <a:pt x="56900" y="6370"/>
                    <a:pt x="57150" y="6120"/>
                    <a:pt x="57460" y="6120"/>
                  </a:cubicBezTo>
                  <a:close/>
                  <a:moveTo>
                    <a:pt x="61186" y="6120"/>
                  </a:moveTo>
                  <a:cubicBezTo>
                    <a:pt x="61484" y="6120"/>
                    <a:pt x="61746" y="6370"/>
                    <a:pt x="61746" y="6679"/>
                  </a:cubicBezTo>
                  <a:cubicBezTo>
                    <a:pt x="61746" y="6989"/>
                    <a:pt x="61496" y="7251"/>
                    <a:pt x="61186" y="7251"/>
                  </a:cubicBezTo>
                  <a:cubicBezTo>
                    <a:pt x="60877" y="7251"/>
                    <a:pt x="60615" y="6989"/>
                    <a:pt x="60615" y="6679"/>
                  </a:cubicBezTo>
                  <a:cubicBezTo>
                    <a:pt x="60615" y="6370"/>
                    <a:pt x="60877" y="6120"/>
                    <a:pt x="61186" y="6120"/>
                  </a:cubicBezTo>
                  <a:close/>
                  <a:moveTo>
                    <a:pt x="64925" y="6120"/>
                  </a:moveTo>
                  <a:cubicBezTo>
                    <a:pt x="65234" y="6120"/>
                    <a:pt x="65485" y="6370"/>
                    <a:pt x="65485" y="6679"/>
                  </a:cubicBezTo>
                  <a:cubicBezTo>
                    <a:pt x="65485" y="6989"/>
                    <a:pt x="65234" y="7251"/>
                    <a:pt x="64925" y="7251"/>
                  </a:cubicBezTo>
                  <a:cubicBezTo>
                    <a:pt x="64603" y="7251"/>
                    <a:pt x="64353" y="6989"/>
                    <a:pt x="64353" y="6679"/>
                  </a:cubicBezTo>
                  <a:cubicBezTo>
                    <a:pt x="64353" y="6370"/>
                    <a:pt x="64603" y="6120"/>
                    <a:pt x="64925" y="6120"/>
                  </a:cubicBezTo>
                  <a:close/>
                  <a:moveTo>
                    <a:pt x="68640" y="6120"/>
                  </a:moveTo>
                  <a:cubicBezTo>
                    <a:pt x="68937" y="6120"/>
                    <a:pt x="69211" y="6370"/>
                    <a:pt x="69211" y="6679"/>
                  </a:cubicBezTo>
                  <a:cubicBezTo>
                    <a:pt x="69211" y="6989"/>
                    <a:pt x="68949" y="7251"/>
                    <a:pt x="68640" y="7251"/>
                  </a:cubicBezTo>
                  <a:cubicBezTo>
                    <a:pt x="68330" y="7251"/>
                    <a:pt x="68080" y="6989"/>
                    <a:pt x="68080" y="6679"/>
                  </a:cubicBezTo>
                  <a:cubicBezTo>
                    <a:pt x="68080" y="6370"/>
                    <a:pt x="68330" y="6120"/>
                    <a:pt x="68640" y="6120"/>
                  </a:cubicBezTo>
                  <a:close/>
                  <a:moveTo>
                    <a:pt x="72366" y="6120"/>
                  </a:moveTo>
                  <a:cubicBezTo>
                    <a:pt x="72676" y="6120"/>
                    <a:pt x="72926" y="6370"/>
                    <a:pt x="72926" y="6679"/>
                  </a:cubicBezTo>
                  <a:cubicBezTo>
                    <a:pt x="72926" y="6989"/>
                    <a:pt x="72676" y="7251"/>
                    <a:pt x="72366" y="7251"/>
                  </a:cubicBezTo>
                  <a:cubicBezTo>
                    <a:pt x="72045" y="7251"/>
                    <a:pt x="71795" y="6989"/>
                    <a:pt x="71795" y="6679"/>
                  </a:cubicBezTo>
                  <a:cubicBezTo>
                    <a:pt x="71795" y="6370"/>
                    <a:pt x="72069" y="6120"/>
                    <a:pt x="72366" y="6120"/>
                  </a:cubicBezTo>
                  <a:close/>
                  <a:moveTo>
                    <a:pt x="76093" y="6120"/>
                  </a:moveTo>
                  <a:cubicBezTo>
                    <a:pt x="76391" y="6120"/>
                    <a:pt x="76664" y="6370"/>
                    <a:pt x="76664" y="6679"/>
                  </a:cubicBezTo>
                  <a:cubicBezTo>
                    <a:pt x="76664" y="6989"/>
                    <a:pt x="76403" y="7251"/>
                    <a:pt x="76093" y="7251"/>
                  </a:cubicBezTo>
                  <a:cubicBezTo>
                    <a:pt x="75795" y="7251"/>
                    <a:pt x="75533" y="6989"/>
                    <a:pt x="75533" y="6679"/>
                  </a:cubicBezTo>
                  <a:cubicBezTo>
                    <a:pt x="75533" y="6370"/>
                    <a:pt x="75783" y="6120"/>
                    <a:pt x="76093" y="6120"/>
                  </a:cubicBezTo>
                  <a:close/>
                  <a:moveTo>
                    <a:pt x="79712" y="6120"/>
                  </a:moveTo>
                  <a:cubicBezTo>
                    <a:pt x="80010" y="6120"/>
                    <a:pt x="80284" y="6370"/>
                    <a:pt x="80284" y="6679"/>
                  </a:cubicBezTo>
                  <a:cubicBezTo>
                    <a:pt x="80284" y="6989"/>
                    <a:pt x="80022" y="7251"/>
                    <a:pt x="79712" y="7251"/>
                  </a:cubicBezTo>
                  <a:cubicBezTo>
                    <a:pt x="79403" y="7251"/>
                    <a:pt x="79153" y="6989"/>
                    <a:pt x="79153" y="6679"/>
                  </a:cubicBezTo>
                  <a:cubicBezTo>
                    <a:pt x="79153" y="6370"/>
                    <a:pt x="79403" y="6120"/>
                    <a:pt x="79712" y="6120"/>
                  </a:cubicBezTo>
                  <a:close/>
                  <a:moveTo>
                    <a:pt x="83451" y="6120"/>
                  </a:moveTo>
                  <a:cubicBezTo>
                    <a:pt x="83761" y="6120"/>
                    <a:pt x="84011" y="6370"/>
                    <a:pt x="84011" y="6679"/>
                  </a:cubicBezTo>
                  <a:cubicBezTo>
                    <a:pt x="84011" y="6989"/>
                    <a:pt x="83761" y="7251"/>
                    <a:pt x="83451" y="7251"/>
                  </a:cubicBezTo>
                  <a:cubicBezTo>
                    <a:pt x="83141" y="7251"/>
                    <a:pt x="82880" y="6989"/>
                    <a:pt x="82880" y="6679"/>
                  </a:cubicBezTo>
                  <a:cubicBezTo>
                    <a:pt x="82880" y="6370"/>
                    <a:pt x="83141" y="6120"/>
                    <a:pt x="83451" y="6120"/>
                  </a:cubicBezTo>
                  <a:close/>
                  <a:moveTo>
                    <a:pt x="87166" y="6120"/>
                  </a:moveTo>
                  <a:cubicBezTo>
                    <a:pt x="87463" y="6120"/>
                    <a:pt x="87737" y="6370"/>
                    <a:pt x="87737" y="6679"/>
                  </a:cubicBezTo>
                  <a:cubicBezTo>
                    <a:pt x="87737" y="6989"/>
                    <a:pt x="87475" y="7251"/>
                    <a:pt x="87166" y="7251"/>
                  </a:cubicBezTo>
                  <a:cubicBezTo>
                    <a:pt x="86856" y="7251"/>
                    <a:pt x="86606" y="6989"/>
                    <a:pt x="86606" y="6679"/>
                  </a:cubicBezTo>
                  <a:cubicBezTo>
                    <a:pt x="86606" y="6370"/>
                    <a:pt x="86856" y="6120"/>
                    <a:pt x="87166" y="6120"/>
                  </a:cubicBezTo>
                  <a:close/>
                  <a:moveTo>
                    <a:pt x="90904" y="6120"/>
                  </a:moveTo>
                  <a:cubicBezTo>
                    <a:pt x="91214" y="6120"/>
                    <a:pt x="91464" y="6370"/>
                    <a:pt x="91464" y="6679"/>
                  </a:cubicBezTo>
                  <a:cubicBezTo>
                    <a:pt x="91464" y="6989"/>
                    <a:pt x="91214" y="7251"/>
                    <a:pt x="90904" y="7251"/>
                  </a:cubicBezTo>
                  <a:cubicBezTo>
                    <a:pt x="90595" y="7251"/>
                    <a:pt x="90345" y="6989"/>
                    <a:pt x="90345" y="6679"/>
                  </a:cubicBezTo>
                  <a:cubicBezTo>
                    <a:pt x="90345" y="6370"/>
                    <a:pt x="90595" y="6120"/>
                    <a:pt x="90904" y="6120"/>
                  </a:cubicBezTo>
                  <a:close/>
                  <a:moveTo>
                    <a:pt x="94631" y="6120"/>
                  </a:moveTo>
                  <a:cubicBezTo>
                    <a:pt x="94929" y="6120"/>
                    <a:pt x="95191" y="6370"/>
                    <a:pt x="95191" y="6679"/>
                  </a:cubicBezTo>
                  <a:cubicBezTo>
                    <a:pt x="95191" y="6989"/>
                    <a:pt x="94941" y="7251"/>
                    <a:pt x="94631" y="7251"/>
                  </a:cubicBezTo>
                  <a:cubicBezTo>
                    <a:pt x="94310" y="7251"/>
                    <a:pt x="94060" y="6989"/>
                    <a:pt x="94060" y="6679"/>
                  </a:cubicBezTo>
                  <a:cubicBezTo>
                    <a:pt x="94060" y="6370"/>
                    <a:pt x="94310" y="6120"/>
                    <a:pt x="94631" y="6120"/>
                  </a:cubicBezTo>
                  <a:close/>
                  <a:moveTo>
                    <a:pt x="98346" y="6120"/>
                  </a:moveTo>
                  <a:cubicBezTo>
                    <a:pt x="98655" y="6120"/>
                    <a:pt x="98905" y="6370"/>
                    <a:pt x="98905" y="6679"/>
                  </a:cubicBezTo>
                  <a:cubicBezTo>
                    <a:pt x="98905" y="6989"/>
                    <a:pt x="98655" y="7251"/>
                    <a:pt x="98346" y="7251"/>
                  </a:cubicBezTo>
                  <a:cubicBezTo>
                    <a:pt x="98036" y="7251"/>
                    <a:pt x="97786" y="6989"/>
                    <a:pt x="97786" y="6679"/>
                  </a:cubicBezTo>
                  <a:cubicBezTo>
                    <a:pt x="97786" y="6370"/>
                    <a:pt x="98036" y="6120"/>
                    <a:pt x="98346" y="6120"/>
                  </a:cubicBezTo>
                  <a:close/>
                  <a:moveTo>
                    <a:pt x="102084" y="6120"/>
                  </a:moveTo>
                  <a:cubicBezTo>
                    <a:pt x="102382" y="6120"/>
                    <a:pt x="102644" y="6370"/>
                    <a:pt x="102644" y="6679"/>
                  </a:cubicBezTo>
                  <a:cubicBezTo>
                    <a:pt x="102644" y="6989"/>
                    <a:pt x="102394" y="7251"/>
                    <a:pt x="102084" y="7251"/>
                  </a:cubicBezTo>
                  <a:cubicBezTo>
                    <a:pt x="101787" y="7251"/>
                    <a:pt x="101513" y="6989"/>
                    <a:pt x="101513" y="6679"/>
                  </a:cubicBezTo>
                  <a:cubicBezTo>
                    <a:pt x="101513" y="6370"/>
                    <a:pt x="101775" y="6120"/>
                    <a:pt x="102084" y="6120"/>
                  </a:cubicBezTo>
                  <a:close/>
                  <a:moveTo>
                    <a:pt x="105799" y="6120"/>
                  </a:moveTo>
                  <a:cubicBezTo>
                    <a:pt x="106121" y="6120"/>
                    <a:pt x="106371" y="6370"/>
                    <a:pt x="106371" y="6679"/>
                  </a:cubicBezTo>
                  <a:cubicBezTo>
                    <a:pt x="106371" y="6989"/>
                    <a:pt x="106109" y="7251"/>
                    <a:pt x="105799" y="7251"/>
                  </a:cubicBezTo>
                  <a:cubicBezTo>
                    <a:pt x="105490" y="7251"/>
                    <a:pt x="105239" y="6989"/>
                    <a:pt x="105239" y="6679"/>
                  </a:cubicBezTo>
                  <a:cubicBezTo>
                    <a:pt x="105239" y="6370"/>
                    <a:pt x="105490" y="6120"/>
                    <a:pt x="105799" y="6120"/>
                  </a:cubicBezTo>
                  <a:close/>
                  <a:moveTo>
                    <a:pt x="109538" y="6120"/>
                  </a:moveTo>
                  <a:cubicBezTo>
                    <a:pt x="109835" y="6120"/>
                    <a:pt x="110109" y="6370"/>
                    <a:pt x="110109" y="6679"/>
                  </a:cubicBezTo>
                  <a:cubicBezTo>
                    <a:pt x="110109" y="6989"/>
                    <a:pt x="109847" y="7251"/>
                    <a:pt x="109538" y="7251"/>
                  </a:cubicBezTo>
                  <a:cubicBezTo>
                    <a:pt x="109228" y="7251"/>
                    <a:pt x="108978" y="6989"/>
                    <a:pt x="108978" y="6679"/>
                  </a:cubicBezTo>
                  <a:cubicBezTo>
                    <a:pt x="108978" y="6370"/>
                    <a:pt x="109228" y="6120"/>
                    <a:pt x="109538" y="6120"/>
                  </a:cubicBezTo>
                  <a:close/>
                  <a:moveTo>
                    <a:pt x="113264" y="6120"/>
                  </a:moveTo>
                  <a:cubicBezTo>
                    <a:pt x="113574" y="6120"/>
                    <a:pt x="113824" y="6370"/>
                    <a:pt x="113824" y="6679"/>
                  </a:cubicBezTo>
                  <a:cubicBezTo>
                    <a:pt x="113824" y="6989"/>
                    <a:pt x="113574" y="7251"/>
                    <a:pt x="113264" y="7251"/>
                  </a:cubicBezTo>
                  <a:cubicBezTo>
                    <a:pt x="112943" y="7251"/>
                    <a:pt x="112693" y="6989"/>
                    <a:pt x="112693" y="6679"/>
                  </a:cubicBezTo>
                  <a:cubicBezTo>
                    <a:pt x="112693" y="6370"/>
                    <a:pt x="112943" y="6120"/>
                    <a:pt x="113264" y="6120"/>
                  </a:cubicBezTo>
                  <a:close/>
                  <a:moveTo>
                    <a:pt x="116991" y="6120"/>
                  </a:moveTo>
                  <a:cubicBezTo>
                    <a:pt x="117289" y="6120"/>
                    <a:pt x="117562" y="6370"/>
                    <a:pt x="117562" y="6679"/>
                  </a:cubicBezTo>
                  <a:cubicBezTo>
                    <a:pt x="117562" y="6989"/>
                    <a:pt x="117312" y="7251"/>
                    <a:pt x="116991" y="7251"/>
                  </a:cubicBezTo>
                  <a:cubicBezTo>
                    <a:pt x="116681" y="7251"/>
                    <a:pt x="116431" y="6989"/>
                    <a:pt x="116431" y="6679"/>
                  </a:cubicBezTo>
                  <a:cubicBezTo>
                    <a:pt x="116431" y="6370"/>
                    <a:pt x="116681" y="6120"/>
                    <a:pt x="116991" y="6120"/>
                  </a:cubicBezTo>
                  <a:close/>
                  <a:moveTo>
                    <a:pt x="120718" y="6120"/>
                  </a:moveTo>
                  <a:cubicBezTo>
                    <a:pt x="121027" y="6120"/>
                    <a:pt x="121277" y="6370"/>
                    <a:pt x="121277" y="6679"/>
                  </a:cubicBezTo>
                  <a:cubicBezTo>
                    <a:pt x="121277" y="6989"/>
                    <a:pt x="121027" y="7251"/>
                    <a:pt x="120718" y="7251"/>
                  </a:cubicBezTo>
                  <a:cubicBezTo>
                    <a:pt x="120408" y="7251"/>
                    <a:pt x="120146" y="6989"/>
                    <a:pt x="120146" y="6679"/>
                  </a:cubicBezTo>
                  <a:cubicBezTo>
                    <a:pt x="120146" y="6370"/>
                    <a:pt x="120420" y="6120"/>
                    <a:pt x="120718" y="6120"/>
                  </a:cubicBezTo>
                  <a:close/>
                  <a:moveTo>
                    <a:pt x="124456" y="6120"/>
                  </a:moveTo>
                  <a:cubicBezTo>
                    <a:pt x="124754" y="6120"/>
                    <a:pt x="125016" y="6370"/>
                    <a:pt x="125016" y="6679"/>
                  </a:cubicBezTo>
                  <a:cubicBezTo>
                    <a:pt x="125016" y="6989"/>
                    <a:pt x="124766" y="7251"/>
                    <a:pt x="124456" y="7251"/>
                  </a:cubicBezTo>
                  <a:cubicBezTo>
                    <a:pt x="124135" y="7251"/>
                    <a:pt x="123885" y="6989"/>
                    <a:pt x="123885" y="6679"/>
                  </a:cubicBezTo>
                  <a:cubicBezTo>
                    <a:pt x="123885" y="6370"/>
                    <a:pt x="124135" y="6120"/>
                    <a:pt x="124456" y="6120"/>
                  </a:cubicBezTo>
                  <a:close/>
                  <a:moveTo>
                    <a:pt x="128171" y="6120"/>
                  </a:moveTo>
                  <a:cubicBezTo>
                    <a:pt x="128480" y="6120"/>
                    <a:pt x="128742" y="6370"/>
                    <a:pt x="128742" y="6679"/>
                  </a:cubicBezTo>
                  <a:cubicBezTo>
                    <a:pt x="128742" y="6989"/>
                    <a:pt x="128480" y="7251"/>
                    <a:pt x="128171" y="7251"/>
                  </a:cubicBezTo>
                  <a:cubicBezTo>
                    <a:pt x="127861" y="7251"/>
                    <a:pt x="127611" y="6989"/>
                    <a:pt x="127611" y="6679"/>
                  </a:cubicBezTo>
                  <a:cubicBezTo>
                    <a:pt x="127611" y="6370"/>
                    <a:pt x="127861" y="6120"/>
                    <a:pt x="128171" y="6120"/>
                  </a:cubicBezTo>
                  <a:close/>
                  <a:moveTo>
                    <a:pt x="131898" y="6120"/>
                  </a:moveTo>
                  <a:cubicBezTo>
                    <a:pt x="132195" y="6120"/>
                    <a:pt x="132457" y="6370"/>
                    <a:pt x="132457" y="6679"/>
                  </a:cubicBezTo>
                  <a:cubicBezTo>
                    <a:pt x="132457" y="6989"/>
                    <a:pt x="132207" y="7251"/>
                    <a:pt x="131898" y="7251"/>
                  </a:cubicBezTo>
                  <a:cubicBezTo>
                    <a:pt x="131600" y="7251"/>
                    <a:pt x="131326" y="6989"/>
                    <a:pt x="131326" y="6679"/>
                  </a:cubicBezTo>
                  <a:cubicBezTo>
                    <a:pt x="131326" y="6370"/>
                    <a:pt x="131576" y="6120"/>
                    <a:pt x="131898" y="6120"/>
                  </a:cubicBezTo>
                  <a:close/>
                  <a:moveTo>
                    <a:pt x="3405" y="7977"/>
                  </a:moveTo>
                  <a:cubicBezTo>
                    <a:pt x="3703" y="7977"/>
                    <a:pt x="3977" y="8227"/>
                    <a:pt x="3977" y="8537"/>
                  </a:cubicBezTo>
                  <a:cubicBezTo>
                    <a:pt x="3977" y="8835"/>
                    <a:pt x="3727" y="9108"/>
                    <a:pt x="3405" y="9108"/>
                  </a:cubicBezTo>
                  <a:cubicBezTo>
                    <a:pt x="3096" y="9108"/>
                    <a:pt x="2846" y="8858"/>
                    <a:pt x="2846" y="8537"/>
                  </a:cubicBezTo>
                  <a:cubicBezTo>
                    <a:pt x="2858" y="8215"/>
                    <a:pt x="3096" y="7977"/>
                    <a:pt x="3405" y="7977"/>
                  </a:cubicBezTo>
                  <a:close/>
                  <a:moveTo>
                    <a:pt x="7132" y="7977"/>
                  </a:moveTo>
                  <a:cubicBezTo>
                    <a:pt x="7430" y="7977"/>
                    <a:pt x="7692" y="8227"/>
                    <a:pt x="7692" y="8537"/>
                  </a:cubicBezTo>
                  <a:cubicBezTo>
                    <a:pt x="7692" y="8835"/>
                    <a:pt x="7442" y="9108"/>
                    <a:pt x="7132" y="9108"/>
                  </a:cubicBezTo>
                  <a:cubicBezTo>
                    <a:pt x="6834" y="9108"/>
                    <a:pt x="6560" y="8858"/>
                    <a:pt x="6560" y="8537"/>
                  </a:cubicBezTo>
                  <a:cubicBezTo>
                    <a:pt x="6584" y="8215"/>
                    <a:pt x="6822" y="7977"/>
                    <a:pt x="7132" y="7977"/>
                  </a:cubicBezTo>
                  <a:close/>
                  <a:moveTo>
                    <a:pt x="10871" y="7977"/>
                  </a:moveTo>
                  <a:cubicBezTo>
                    <a:pt x="11168" y="7977"/>
                    <a:pt x="11430" y="8227"/>
                    <a:pt x="11430" y="8537"/>
                  </a:cubicBezTo>
                  <a:cubicBezTo>
                    <a:pt x="11430" y="8835"/>
                    <a:pt x="11180" y="9108"/>
                    <a:pt x="10871" y="9108"/>
                  </a:cubicBezTo>
                  <a:cubicBezTo>
                    <a:pt x="10573" y="9108"/>
                    <a:pt x="10299" y="8858"/>
                    <a:pt x="10299" y="8537"/>
                  </a:cubicBezTo>
                  <a:cubicBezTo>
                    <a:pt x="10299" y="8215"/>
                    <a:pt x="10549" y="7977"/>
                    <a:pt x="10871" y="7977"/>
                  </a:cubicBezTo>
                  <a:close/>
                  <a:moveTo>
                    <a:pt x="14585" y="7977"/>
                  </a:moveTo>
                  <a:cubicBezTo>
                    <a:pt x="14883" y="7977"/>
                    <a:pt x="15157" y="8227"/>
                    <a:pt x="15157" y="8537"/>
                  </a:cubicBezTo>
                  <a:cubicBezTo>
                    <a:pt x="15157" y="8835"/>
                    <a:pt x="14895" y="9108"/>
                    <a:pt x="14585" y="9108"/>
                  </a:cubicBezTo>
                  <a:cubicBezTo>
                    <a:pt x="14288" y="9108"/>
                    <a:pt x="14014" y="8858"/>
                    <a:pt x="14014" y="8537"/>
                  </a:cubicBezTo>
                  <a:cubicBezTo>
                    <a:pt x="14038" y="8215"/>
                    <a:pt x="14276" y="7977"/>
                    <a:pt x="14585" y="7977"/>
                  </a:cubicBezTo>
                  <a:close/>
                  <a:moveTo>
                    <a:pt x="18324" y="7977"/>
                  </a:moveTo>
                  <a:cubicBezTo>
                    <a:pt x="18622" y="7977"/>
                    <a:pt x="18883" y="8227"/>
                    <a:pt x="18883" y="8537"/>
                  </a:cubicBezTo>
                  <a:cubicBezTo>
                    <a:pt x="18883" y="8835"/>
                    <a:pt x="18633" y="9108"/>
                    <a:pt x="18324" y="9108"/>
                  </a:cubicBezTo>
                  <a:cubicBezTo>
                    <a:pt x="18026" y="9108"/>
                    <a:pt x="17752" y="8858"/>
                    <a:pt x="17752" y="8537"/>
                  </a:cubicBezTo>
                  <a:cubicBezTo>
                    <a:pt x="17752" y="8215"/>
                    <a:pt x="18014" y="7977"/>
                    <a:pt x="18324" y="7977"/>
                  </a:cubicBezTo>
                  <a:close/>
                  <a:moveTo>
                    <a:pt x="22039" y="7977"/>
                  </a:moveTo>
                  <a:cubicBezTo>
                    <a:pt x="22336" y="7977"/>
                    <a:pt x="22610" y="8227"/>
                    <a:pt x="22610" y="8537"/>
                  </a:cubicBezTo>
                  <a:cubicBezTo>
                    <a:pt x="22610" y="8835"/>
                    <a:pt x="22360" y="9108"/>
                    <a:pt x="22039" y="9108"/>
                  </a:cubicBezTo>
                  <a:cubicBezTo>
                    <a:pt x="21729" y="9108"/>
                    <a:pt x="21479" y="8858"/>
                    <a:pt x="21479" y="8537"/>
                  </a:cubicBezTo>
                  <a:cubicBezTo>
                    <a:pt x="21491" y="8215"/>
                    <a:pt x="21729" y="7977"/>
                    <a:pt x="22039" y="7977"/>
                  </a:cubicBezTo>
                  <a:close/>
                  <a:moveTo>
                    <a:pt x="25777" y="7977"/>
                  </a:moveTo>
                  <a:cubicBezTo>
                    <a:pt x="26075" y="7977"/>
                    <a:pt x="26349" y="8227"/>
                    <a:pt x="26349" y="8537"/>
                  </a:cubicBezTo>
                  <a:cubicBezTo>
                    <a:pt x="26349" y="8835"/>
                    <a:pt x="26087" y="9108"/>
                    <a:pt x="25777" y="9108"/>
                  </a:cubicBezTo>
                  <a:cubicBezTo>
                    <a:pt x="25468" y="9108"/>
                    <a:pt x="25206" y="8858"/>
                    <a:pt x="25206" y="8537"/>
                  </a:cubicBezTo>
                  <a:cubicBezTo>
                    <a:pt x="25218" y="8215"/>
                    <a:pt x="25468" y="7977"/>
                    <a:pt x="25777" y="7977"/>
                  </a:cubicBezTo>
                  <a:close/>
                  <a:moveTo>
                    <a:pt x="29504" y="7977"/>
                  </a:moveTo>
                  <a:cubicBezTo>
                    <a:pt x="29801" y="7977"/>
                    <a:pt x="30063" y="8227"/>
                    <a:pt x="30063" y="8537"/>
                  </a:cubicBezTo>
                  <a:cubicBezTo>
                    <a:pt x="30063" y="8835"/>
                    <a:pt x="29813" y="9108"/>
                    <a:pt x="29504" y="9108"/>
                  </a:cubicBezTo>
                  <a:cubicBezTo>
                    <a:pt x="29182" y="9108"/>
                    <a:pt x="28932" y="8858"/>
                    <a:pt x="28932" y="8537"/>
                  </a:cubicBezTo>
                  <a:cubicBezTo>
                    <a:pt x="28944" y="8215"/>
                    <a:pt x="29182" y="7977"/>
                    <a:pt x="29504" y="7977"/>
                  </a:cubicBezTo>
                  <a:close/>
                  <a:moveTo>
                    <a:pt x="33230" y="7977"/>
                  </a:moveTo>
                  <a:cubicBezTo>
                    <a:pt x="33528" y="7977"/>
                    <a:pt x="33802" y="8227"/>
                    <a:pt x="33802" y="8537"/>
                  </a:cubicBezTo>
                  <a:cubicBezTo>
                    <a:pt x="33802" y="8835"/>
                    <a:pt x="33552" y="9108"/>
                    <a:pt x="33230" y="9108"/>
                  </a:cubicBezTo>
                  <a:cubicBezTo>
                    <a:pt x="32921" y="9108"/>
                    <a:pt x="32671" y="8858"/>
                    <a:pt x="32671" y="8537"/>
                  </a:cubicBezTo>
                  <a:cubicBezTo>
                    <a:pt x="32671" y="8215"/>
                    <a:pt x="32921" y="7977"/>
                    <a:pt x="33230" y="7977"/>
                  </a:cubicBezTo>
                  <a:close/>
                  <a:moveTo>
                    <a:pt x="36957" y="7977"/>
                  </a:moveTo>
                  <a:cubicBezTo>
                    <a:pt x="37255" y="7977"/>
                    <a:pt x="37517" y="8227"/>
                    <a:pt x="37517" y="8537"/>
                  </a:cubicBezTo>
                  <a:cubicBezTo>
                    <a:pt x="37517" y="8835"/>
                    <a:pt x="37267" y="9108"/>
                    <a:pt x="36957" y="9108"/>
                  </a:cubicBezTo>
                  <a:cubicBezTo>
                    <a:pt x="36648" y="9108"/>
                    <a:pt x="36386" y="8858"/>
                    <a:pt x="36386" y="8537"/>
                  </a:cubicBezTo>
                  <a:cubicBezTo>
                    <a:pt x="36409" y="8215"/>
                    <a:pt x="36648" y="7977"/>
                    <a:pt x="36957" y="7977"/>
                  </a:cubicBezTo>
                  <a:close/>
                  <a:moveTo>
                    <a:pt x="40672" y="7977"/>
                  </a:moveTo>
                  <a:cubicBezTo>
                    <a:pt x="40970" y="7977"/>
                    <a:pt x="41243" y="8227"/>
                    <a:pt x="41243" y="8537"/>
                  </a:cubicBezTo>
                  <a:cubicBezTo>
                    <a:pt x="41243" y="8835"/>
                    <a:pt x="40993" y="9108"/>
                    <a:pt x="40672" y="9108"/>
                  </a:cubicBezTo>
                  <a:cubicBezTo>
                    <a:pt x="40374" y="9108"/>
                    <a:pt x="40112" y="8858"/>
                    <a:pt x="40112" y="8537"/>
                  </a:cubicBezTo>
                  <a:cubicBezTo>
                    <a:pt x="40124" y="8215"/>
                    <a:pt x="40362" y="7977"/>
                    <a:pt x="40672" y="7977"/>
                  </a:cubicBezTo>
                  <a:close/>
                  <a:moveTo>
                    <a:pt x="44410" y="7977"/>
                  </a:moveTo>
                  <a:cubicBezTo>
                    <a:pt x="44708" y="7977"/>
                    <a:pt x="44982" y="8227"/>
                    <a:pt x="44982" y="8537"/>
                  </a:cubicBezTo>
                  <a:cubicBezTo>
                    <a:pt x="44982" y="8835"/>
                    <a:pt x="44720" y="9108"/>
                    <a:pt x="44410" y="9108"/>
                  </a:cubicBezTo>
                  <a:cubicBezTo>
                    <a:pt x="44113" y="9108"/>
                    <a:pt x="43851" y="8858"/>
                    <a:pt x="43851" y="8537"/>
                  </a:cubicBezTo>
                  <a:cubicBezTo>
                    <a:pt x="43851" y="8215"/>
                    <a:pt x="44101" y="7977"/>
                    <a:pt x="44410" y="7977"/>
                  </a:cubicBezTo>
                  <a:close/>
                  <a:moveTo>
                    <a:pt x="48137" y="7977"/>
                  </a:moveTo>
                  <a:cubicBezTo>
                    <a:pt x="48435" y="7977"/>
                    <a:pt x="48697" y="8227"/>
                    <a:pt x="48697" y="8537"/>
                  </a:cubicBezTo>
                  <a:cubicBezTo>
                    <a:pt x="48697" y="8835"/>
                    <a:pt x="48447" y="9108"/>
                    <a:pt x="48137" y="9108"/>
                  </a:cubicBezTo>
                  <a:cubicBezTo>
                    <a:pt x="47839" y="9108"/>
                    <a:pt x="47566" y="8858"/>
                    <a:pt x="47566" y="8537"/>
                  </a:cubicBezTo>
                  <a:cubicBezTo>
                    <a:pt x="47578" y="8215"/>
                    <a:pt x="47839" y="7977"/>
                    <a:pt x="48137" y="7977"/>
                  </a:cubicBezTo>
                  <a:close/>
                  <a:moveTo>
                    <a:pt x="51864" y="7977"/>
                  </a:moveTo>
                  <a:cubicBezTo>
                    <a:pt x="52161" y="7977"/>
                    <a:pt x="52435" y="8227"/>
                    <a:pt x="52435" y="8537"/>
                  </a:cubicBezTo>
                  <a:cubicBezTo>
                    <a:pt x="52435" y="8835"/>
                    <a:pt x="52185" y="9108"/>
                    <a:pt x="51864" y="9108"/>
                  </a:cubicBezTo>
                  <a:cubicBezTo>
                    <a:pt x="51566" y="9108"/>
                    <a:pt x="51304" y="8858"/>
                    <a:pt x="51304" y="8537"/>
                  </a:cubicBezTo>
                  <a:cubicBezTo>
                    <a:pt x="51304" y="8215"/>
                    <a:pt x="51554" y="7977"/>
                    <a:pt x="51864" y="7977"/>
                  </a:cubicBezTo>
                  <a:close/>
                  <a:moveTo>
                    <a:pt x="55602" y="7977"/>
                  </a:moveTo>
                  <a:cubicBezTo>
                    <a:pt x="55900" y="7977"/>
                    <a:pt x="56174" y="8227"/>
                    <a:pt x="56174" y="8537"/>
                  </a:cubicBezTo>
                  <a:cubicBezTo>
                    <a:pt x="56174" y="8835"/>
                    <a:pt x="55912" y="9108"/>
                    <a:pt x="55602" y="9108"/>
                  </a:cubicBezTo>
                  <a:cubicBezTo>
                    <a:pt x="55293" y="9108"/>
                    <a:pt x="55043" y="8858"/>
                    <a:pt x="55043" y="8537"/>
                  </a:cubicBezTo>
                  <a:cubicBezTo>
                    <a:pt x="55043" y="8215"/>
                    <a:pt x="55293" y="7977"/>
                    <a:pt x="55602" y="7977"/>
                  </a:cubicBezTo>
                  <a:close/>
                  <a:moveTo>
                    <a:pt x="59329" y="7977"/>
                  </a:moveTo>
                  <a:cubicBezTo>
                    <a:pt x="59627" y="7977"/>
                    <a:pt x="59889" y="8227"/>
                    <a:pt x="59889" y="8537"/>
                  </a:cubicBezTo>
                  <a:cubicBezTo>
                    <a:pt x="59889" y="8835"/>
                    <a:pt x="59639" y="9108"/>
                    <a:pt x="59329" y="9108"/>
                  </a:cubicBezTo>
                  <a:cubicBezTo>
                    <a:pt x="59008" y="9108"/>
                    <a:pt x="58757" y="8858"/>
                    <a:pt x="58757" y="8537"/>
                  </a:cubicBezTo>
                  <a:cubicBezTo>
                    <a:pt x="58757" y="8215"/>
                    <a:pt x="59008" y="7977"/>
                    <a:pt x="59329" y="7977"/>
                  </a:cubicBezTo>
                  <a:close/>
                  <a:moveTo>
                    <a:pt x="63056" y="7977"/>
                  </a:moveTo>
                  <a:cubicBezTo>
                    <a:pt x="63353" y="7977"/>
                    <a:pt x="63627" y="8227"/>
                    <a:pt x="63627" y="8537"/>
                  </a:cubicBezTo>
                  <a:cubicBezTo>
                    <a:pt x="63627" y="8835"/>
                    <a:pt x="63377" y="9108"/>
                    <a:pt x="63056" y="9108"/>
                  </a:cubicBezTo>
                  <a:cubicBezTo>
                    <a:pt x="62746" y="9108"/>
                    <a:pt x="62496" y="8858"/>
                    <a:pt x="62496" y="8537"/>
                  </a:cubicBezTo>
                  <a:cubicBezTo>
                    <a:pt x="62496" y="8215"/>
                    <a:pt x="62746" y="7977"/>
                    <a:pt x="63056" y="7977"/>
                  </a:cubicBezTo>
                  <a:close/>
                  <a:moveTo>
                    <a:pt x="66782" y="7977"/>
                  </a:moveTo>
                  <a:cubicBezTo>
                    <a:pt x="67080" y="7977"/>
                    <a:pt x="67342" y="8227"/>
                    <a:pt x="67342" y="8537"/>
                  </a:cubicBezTo>
                  <a:cubicBezTo>
                    <a:pt x="67342" y="8835"/>
                    <a:pt x="67092" y="9108"/>
                    <a:pt x="66782" y="9108"/>
                  </a:cubicBezTo>
                  <a:cubicBezTo>
                    <a:pt x="66473" y="9108"/>
                    <a:pt x="66211" y="8858"/>
                    <a:pt x="66211" y="8537"/>
                  </a:cubicBezTo>
                  <a:cubicBezTo>
                    <a:pt x="66235" y="8215"/>
                    <a:pt x="66473" y="7977"/>
                    <a:pt x="66782" y="7977"/>
                  </a:cubicBezTo>
                  <a:close/>
                  <a:moveTo>
                    <a:pt x="70509" y="7977"/>
                  </a:moveTo>
                  <a:cubicBezTo>
                    <a:pt x="70807" y="7977"/>
                    <a:pt x="71080" y="8227"/>
                    <a:pt x="71080" y="8537"/>
                  </a:cubicBezTo>
                  <a:cubicBezTo>
                    <a:pt x="71080" y="8835"/>
                    <a:pt x="70830" y="9108"/>
                    <a:pt x="70509" y="9108"/>
                  </a:cubicBezTo>
                  <a:cubicBezTo>
                    <a:pt x="70199" y="9108"/>
                    <a:pt x="69949" y="8858"/>
                    <a:pt x="69949" y="8537"/>
                  </a:cubicBezTo>
                  <a:cubicBezTo>
                    <a:pt x="69949" y="8215"/>
                    <a:pt x="70199" y="7977"/>
                    <a:pt x="70509" y="7977"/>
                  </a:cubicBezTo>
                  <a:close/>
                  <a:moveTo>
                    <a:pt x="74236" y="7977"/>
                  </a:moveTo>
                  <a:cubicBezTo>
                    <a:pt x="74533" y="7977"/>
                    <a:pt x="74795" y="8227"/>
                    <a:pt x="74795" y="8537"/>
                  </a:cubicBezTo>
                  <a:cubicBezTo>
                    <a:pt x="74795" y="8835"/>
                    <a:pt x="74545" y="9108"/>
                    <a:pt x="74236" y="9108"/>
                  </a:cubicBezTo>
                  <a:cubicBezTo>
                    <a:pt x="73938" y="9108"/>
                    <a:pt x="73676" y="8858"/>
                    <a:pt x="73676" y="8537"/>
                  </a:cubicBezTo>
                  <a:cubicBezTo>
                    <a:pt x="73676" y="8215"/>
                    <a:pt x="73926" y="7977"/>
                    <a:pt x="74236" y="7977"/>
                  </a:cubicBezTo>
                  <a:close/>
                  <a:moveTo>
                    <a:pt x="77855" y="7977"/>
                  </a:moveTo>
                  <a:cubicBezTo>
                    <a:pt x="78153" y="7977"/>
                    <a:pt x="78415" y="8227"/>
                    <a:pt x="78415" y="8537"/>
                  </a:cubicBezTo>
                  <a:cubicBezTo>
                    <a:pt x="78415" y="8835"/>
                    <a:pt x="78165" y="9108"/>
                    <a:pt x="77855" y="9108"/>
                  </a:cubicBezTo>
                  <a:cubicBezTo>
                    <a:pt x="77546" y="9108"/>
                    <a:pt x="77284" y="8858"/>
                    <a:pt x="77284" y="8537"/>
                  </a:cubicBezTo>
                  <a:cubicBezTo>
                    <a:pt x="77284" y="8215"/>
                    <a:pt x="77546" y="7977"/>
                    <a:pt x="77855" y="7977"/>
                  </a:cubicBezTo>
                  <a:close/>
                  <a:moveTo>
                    <a:pt x="81570" y="7977"/>
                  </a:moveTo>
                  <a:cubicBezTo>
                    <a:pt x="81868" y="7977"/>
                    <a:pt x="82141" y="8227"/>
                    <a:pt x="82141" y="8537"/>
                  </a:cubicBezTo>
                  <a:cubicBezTo>
                    <a:pt x="82141" y="8835"/>
                    <a:pt x="81879" y="9108"/>
                    <a:pt x="81570" y="9108"/>
                  </a:cubicBezTo>
                  <a:cubicBezTo>
                    <a:pt x="81260" y="9108"/>
                    <a:pt x="81010" y="8858"/>
                    <a:pt x="81010" y="8537"/>
                  </a:cubicBezTo>
                  <a:cubicBezTo>
                    <a:pt x="81022" y="8215"/>
                    <a:pt x="81260" y="7977"/>
                    <a:pt x="81570" y="7977"/>
                  </a:cubicBezTo>
                  <a:close/>
                  <a:moveTo>
                    <a:pt x="85308" y="7977"/>
                  </a:moveTo>
                  <a:cubicBezTo>
                    <a:pt x="85606" y="7977"/>
                    <a:pt x="85880" y="8227"/>
                    <a:pt x="85880" y="8537"/>
                  </a:cubicBezTo>
                  <a:cubicBezTo>
                    <a:pt x="85880" y="8835"/>
                    <a:pt x="85618" y="9108"/>
                    <a:pt x="85308" y="9108"/>
                  </a:cubicBezTo>
                  <a:cubicBezTo>
                    <a:pt x="84999" y="9108"/>
                    <a:pt x="84749" y="8858"/>
                    <a:pt x="84749" y="8537"/>
                  </a:cubicBezTo>
                  <a:cubicBezTo>
                    <a:pt x="84749" y="8215"/>
                    <a:pt x="84999" y="7977"/>
                    <a:pt x="85308" y="7977"/>
                  </a:cubicBezTo>
                  <a:close/>
                  <a:moveTo>
                    <a:pt x="89035" y="7977"/>
                  </a:moveTo>
                  <a:cubicBezTo>
                    <a:pt x="89333" y="7977"/>
                    <a:pt x="89595" y="8227"/>
                    <a:pt x="89595" y="8537"/>
                  </a:cubicBezTo>
                  <a:cubicBezTo>
                    <a:pt x="89595" y="8835"/>
                    <a:pt x="89345" y="9108"/>
                    <a:pt x="89035" y="9108"/>
                  </a:cubicBezTo>
                  <a:cubicBezTo>
                    <a:pt x="88714" y="9108"/>
                    <a:pt x="88464" y="8858"/>
                    <a:pt x="88464" y="8537"/>
                  </a:cubicBezTo>
                  <a:cubicBezTo>
                    <a:pt x="88475" y="8215"/>
                    <a:pt x="88714" y="7977"/>
                    <a:pt x="89035" y="7977"/>
                  </a:cubicBezTo>
                  <a:close/>
                  <a:moveTo>
                    <a:pt x="92762" y="7977"/>
                  </a:moveTo>
                  <a:cubicBezTo>
                    <a:pt x="93059" y="7977"/>
                    <a:pt x="93333" y="8227"/>
                    <a:pt x="93333" y="8537"/>
                  </a:cubicBezTo>
                  <a:cubicBezTo>
                    <a:pt x="93333" y="8835"/>
                    <a:pt x="93071" y="9108"/>
                    <a:pt x="92762" y="9108"/>
                  </a:cubicBezTo>
                  <a:cubicBezTo>
                    <a:pt x="92452" y="9108"/>
                    <a:pt x="92202" y="8858"/>
                    <a:pt x="92202" y="8537"/>
                  </a:cubicBezTo>
                  <a:cubicBezTo>
                    <a:pt x="92202" y="8215"/>
                    <a:pt x="92452" y="7977"/>
                    <a:pt x="92762" y="7977"/>
                  </a:cubicBezTo>
                  <a:close/>
                  <a:moveTo>
                    <a:pt x="96488" y="7977"/>
                  </a:moveTo>
                  <a:cubicBezTo>
                    <a:pt x="96786" y="7977"/>
                    <a:pt x="97048" y="8227"/>
                    <a:pt x="97048" y="8537"/>
                  </a:cubicBezTo>
                  <a:cubicBezTo>
                    <a:pt x="97048" y="8835"/>
                    <a:pt x="96798" y="9108"/>
                    <a:pt x="96488" y="9108"/>
                  </a:cubicBezTo>
                  <a:cubicBezTo>
                    <a:pt x="96191" y="9108"/>
                    <a:pt x="95917" y="8858"/>
                    <a:pt x="95917" y="8537"/>
                  </a:cubicBezTo>
                  <a:cubicBezTo>
                    <a:pt x="95917" y="8215"/>
                    <a:pt x="96179" y="7977"/>
                    <a:pt x="96488" y="7977"/>
                  </a:cubicBezTo>
                  <a:close/>
                  <a:moveTo>
                    <a:pt x="100203" y="7977"/>
                  </a:moveTo>
                  <a:cubicBezTo>
                    <a:pt x="100501" y="7977"/>
                    <a:pt x="100775" y="8227"/>
                    <a:pt x="100775" y="8537"/>
                  </a:cubicBezTo>
                  <a:cubicBezTo>
                    <a:pt x="100775" y="8835"/>
                    <a:pt x="100513" y="9108"/>
                    <a:pt x="100203" y="9108"/>
                  </a:cubicBezTo>
                  <a:cubicBezTo>
                    <a:pt x="99905" y="9108"/>
                    <a:pt x="99644" y="8858"/>
                    <a:pt x="99644" y="8537"/>
                  </a:cubicBezTo>
                  <a:cubicBezTo>
                    <a:pt x="99655" y="8215"/>
                    <a:pt x="99894" y="7977"/>
                    <a:pt x="100203" y="7977"/>
                  </a:cubicBezTo>
                  <a:close/>
                  <a:moveTo>
                    <a:pt x="103942" y="7977"/>
                  </a:moveTo>
                  <a:cubicBezTo>
                    <a:pt x="104239" y="7977"/>
                    <a:pt x="104513" y="8227"/>
                    <a:pt x="104513" y="8537"/>
                  </a:cubicBezTo>
                  <a:cubicBezTo>
                    <a:pt x="104513" y="8835"/>
                    <a:pt x="104251" y="9108"/>
                    <a:pt x="103942" y="9108"/>
                  </a:cubicBezTo>
                  <a:cubicBezTo>
                    <a:pt x="103644" y="9108"/>
                    <a:pt x="103382" y="8858"/>
                    <a:pt x="103382" y="8537"/>
                  </a:cubicBezTo>
                  <a:cubicBezTo>
                    <a:pt x="103382" y="8215"/>
                    <a:pt x="103632" y="7977"/>
                    <a:pt x="103942" y="7977"/>
                  </a:cubicBezTo>
                  <a:close/>
                  <a:moveTo>
                    <a:pt x="107668" y="7977"/>
                  </a:moveTo>
                  <a:cubicBezTo>
                    <a:pt x="107966" y="7977"/>
                    <a:pt x="108228" y="8227"/>
                    <a:pt x="108228" y="8537"/>
                  </a:cubicBezTo>
                  <a:cubicBezTo>
                    <a:pt x="108228" y="8835"/>
                    <a:pt x="107978" y="9108"/>
                    <a:pt x="107668" y="9108"/>
                  </a:cubicBezTo>
                  <a:cubicBezTo>
                    <a:pt x="107371" y="9108"/>
                    <a:pt x="107097" y="8858"/>
                    <a:pt x="107097" y="8537"/>
                  </a:cubicBezTo>
                  <a:cubicBezTo>
                    <a:pt x="107109" y="8215"/>
                    <a:pt x="107347" y="7977"/>
                    <a:pt x="107668" y="7977"/>
                  </a:cubicBezTo>
                  <a:close/>
                  <a:moveTo>
                    <a:pt x="111395" y="7977"/>
                  </a:moveTo>
                  <a:cubicBezTo>
                    <a:pt x="111693" y="7977"/>
                    <a:pt x="111967" y="8227"/>
                    <a:pt x="111967" y="8537"/>
                  </a:cubicBezTo>
                  <a:cubicBezTo>
                    <a:pt x="111967" y="8835"/>
                    <a:pt x="111705" y="9108"/>
                    <a:pt x="111395" y="9108"/>
                  </a:cubicBezTo>
                  <a:cubicBezTo>
                    <a:pt x="111085" y="9108"/>
                    <a:pt x="110835" y="8858"/>
                    <a:pt x="110835" y="8537"/>
                  </a:cubicBezTo>
                  <a:cubicBezTo>
                    <a:pt x="110835" y="8215"/>
                    <a:pt x="111085" y="7977"/>
                    <a:pt x="111395" y="7977"/>
                  </a:cubicBezTo>
                  <a:close/>
                  <a:moveTo>
                    <a:pt x="115122" y="7977"/>
                  </a:moveTo>
                  <a:cubicBezTo>
                    <a:pt x="115419" y="7977"/>
                    <a:pt x="115681" y="8227"/>
                    <a:pt x="115681" y="8537"/>
                  </a:cubicBezTo>
                  <a:cubicBezTo>
                    <a:pt x="115681" y="8835"/>
                    <a:pt x="115431" y="9108"/>
                    <a:pt x="115122" y="9108"/>
                  </a:cubicBezTo>
                  <a:cubicBezTo>
                    <a:pt x="114812" y="9108"/>
                    <a:pt x="114550" y="8858"/>
                    <a:pt x="114550" y="8537"/>
                  </a:cubicBezTo>
                  <a:cubicBezTo>
                    <a:pt x="114574" y="8215"/>
                    <a:pt x="114812" y="7977"/>
                    <a:pt x="115122" y="7977"/>
                  </a:cubicBezTo>
                  <a:close/>
                  <a:moveTo>
                    <a:pt x="118860" y="7977"/>
                  </a:moveTo>
                  <a:cubicBezTo>
                    <a:pt x="119158" y="7977"/>
                    <a:pt x="119420" y="8227"/>
                    <a:pt x="119420" y="8537"/>
                  </a:cubicBezTo>
                  <a:cubicBezTo>
                    <a:pt x="119420" y="8835"/>
                    <a:pt x="119170" y="9108"/>
                    <a:pt x="118860" y="9108"/>
                  </a:cubicBezTo>
                  <a:cubicBezTo>
                    <a:pt x="118539" y="9108"/>
                    <a:pt x="118289" y="8858"/>
                    <a:pt x="118289" y="8537"/>
                  </a:cubicBezTo>
                  <a:cubicBezTo>
                    <a:pt x="118289" y="8215"/>
                    <a:pt x="118539" y="7977"/>
                    <a:pt x="118860" y="7977"/>
                  </a:cubicBezTo>
                  <a:close/>
                  <a:moveTo>
                    <a:pt x="122575" y="7977"/>
                  </a:moveTo>
                  <a:cubicBezTo>
                    <a:pt x="122873" y="7977"/>
                    <a:pt x="123146" y="8227"/>
                    <a:pt x="123146" y="8537"/>
                  </a:cubicBezTo>
                  <a:cubicBezTo>
                    <a:pt x="123146" y="8835"/>
                    <a:pt x="122885" y="9108"/>
                    <a:pt x="122575" y="9108"/>
                  </a:cubicBezTo>
                  <a:cubicBezTo>
                    <a:pt x="122265" y="9108"/>
                    <a:pt x="122015" y="8858"/>
                    <a:pt x="122015" y="8537"/>
                  </a:cubicBezTo>
                  <a:cubicBezTo>
                    <a:pt x="122027" y="8215"/>
                    <a:pt x="122277" y="7977"/>
                    <a:pt x="122575" y="7977"/>
                  </a:cubicBezTo>
                  <a:close/>
                  <a:moveTo>
                    <a:pt x="126314" y="7977"/>
                  </a:moveTo>
                  <a:cubicBezTo>
                    <a:pt x="126611" y="7977"/>
                    <a:pt x="126873" y="8227"/>
                    <a:pt x="126873" y="8537"/>
                  </a:cubicBezTo>
                  <a:cubicBezTo>
                    <a:pt x="126873" y="8835"/>
                    <a:pt x="126623" y="9108"/>
                    <a:pt x="126314" y="9108"/>
                  </a:cubicBezTo>
                  <a:cubicBezTo>
                    <a:pt x="126004" y="9108"/>
                    <a:pt x="125742" y="8858"/>
                    <a:pt x="125742" y="8537"/>
                  </a:cubicBezTo>
                  <a:cubicBezTo>
                    <a:pt x="125742" y="8215"/>
                    <a:pt x="126004" y="7977"/>
                    <a:pt x="126314" y="7977"/>
                  </a:cubicBezTo>
                  <a:close/>
                  <a:moveTo>
                    <a:pt x="130028" y="7977"/>
                  </a:moveTo>
                  <a:cubicBezTo>
                    <a:pt x="130326" y="7977"/>
                    <a:pt x="130600" y="8227"/>
                    <a:pt x="130600" y="8537"/>
                  </a:cubicBezTo>
                  <a:cubicBezTo>
                    <a:pt x="130600" y="8835"/>
                    <a:pt x="130350" y="9108"/>
                    <a:pt x="130028" y="9108"/>
                  </a:cubicBezTo>
                  <a:cubicBezTo>
                    <a:pt x="129731" y="9108"/>
                    <a:pt x="129469" y="8858"/>
                    <a:pt x="129469" y="8537"/>
                  </a:cubicBezTo>
                  <a:cubicBezTo>
                    <a:pt x="129469" y="8215"/>
                    <a:pt x="129719" y="7977"/>
                    <a:pt x="130028" y="7977"/>
                  </a:cubicBezTo>
                  <a:close/>
                  <a:moveTo>
                    <a:pt x="1548" y="9835"/>
                  </a:moveTo>
                  <a:cubicBezTo>
                    <a:pt x="1846" y="9835"/>
                    <a:pt x="2119" y="10097"/>
                    <a:pt x="2119" y="10406"/>
                  </a:cubicBezTo>
                  <a:cubicBezTo>
                    <a:pt x="2119" y="10704"/>
                    <a:pt x="1858" y="10966"/>
                    <a:pt x="1548" y="10966"/>
                  </a:cubicBezTo>
                  <a:cubicBezTo>
                    <a:pt x="1238" y="10966"/>
                    <a:pt x="988" y="10716"/>
                    <a:pt x="988" y="10406"/>
                  </a:cubicBezTo>
                  <a:cubicBezTo>
                    <a:pt x="988" y="10097"/>
                    <a:pt x="1238" y="9835"/>
                    <a:pt x="1548" y="9835"/>
                  </a:cubicBezTo>
                  <a:close/>
                  <a:moveTo>
                    <a:pt x="5287" y="9835"/>
                  </a:moveTo>
                  <a:cubicBezTo>
                    <a:pt x="5596" y="9835"/>
                    <a:pt x="5846" y="10097"/>
                    <a:pt x="5846" y="10406"/>
                  </a:cubicBezTo>
                  <a:cubicBezTo>
                    <a:pt x="5846" y="10716"/>
                    <a:pt x="5596" y="10966"/>
                    <a:pt x="5287" y="10966"/>
                  </a:cubicBezTo>
                  <a:cubicBezTo>
                    <a:pt x="4977" y="10966"/>
                    <a:pt x="4715" y="10716"/>
                    <a:pt x="4715" y="10406"/>
                  </a:cubicBezTo>
                  <a:cubicBezTo>
                    <a:pt x="4715" y="10097"/>
                    <a:pt x="4977" y="9835"/>
                    <a:pt x="5287" y="9835"/>
                  </a:cubicBezTo>
                  <a:close/>
                  <a:moveTo>
                    <a:pt x="9001" y="9835"/>
                  </a:moveTo>
                  <a:cubicBezTo>
                    <a:pt x="9299" y="9835"/>
                    <a:pt x="9573" y="10097"/>
                    <a:pt x="9573" y="10406"/>
                  </a:cubicBezTo>
                  <a:cubicBezTo>
                    <a:pt x="9573" y="10704"/>
                    <a:pt x="9323" y="10966"/>
                    <a:pt x="9001" y="10966"/>
                  </a:cubicBezTo>
                  <a:cubicBezTo>
                    <a:pt x="8704" y="10966"/>
                    <a:pt x="8442" y="10716"/>
                    <a:pt x="8442" y="10406"/>
                  </a:cubicBezTo>
                  <a:cubicBezTo>
                    <a:pt x="8442" y="10097"/>
                    <a:pt x="8692" y="9835"/>
                    <a:pt x="9001" y="9835"/>
                  </a:cubicBezTo>
                  <a:close/>
                  <a:moveTo>
                    <a:pt x="12728" y="9835"/>
                  </a:moveTo>
                  <a:cubicBezTo>
                    <a:pt x="13037" y="9835"/>
                    <a:pt x="13288" y="10097"/>
                    <a:pt x="13288" y="10406"/>
                  </a:cubicBezTo>
                  <a:cubicBezTo>
                    <a:pt x="13288" y="10716"/>
                    <a:pt x="13037" y="10966"/>
                    <a:pt x="12728" y="10966"/>
                  </a:cubicBezTo>
                  <a:cubicBezTo>
                    <a:pt x="12418" y="10966"/>
                    <a:pt x="12156" y="10716"/>
                    <a:pt x="12156" y="10406"/>
                  </a:cubicBezTo>
                  <a:cubicBezTo>
                    <a:pt x="12180" y="10097"/>
                    <a:pt x="12418" y="9835"/>
                    <a:pt x="12728" y="9835"/>
                  </a:cubicBezTo>
                  <a:close/>
                  <a:moveTo>
                    <a:pt x="16466" y="9835"/>
                  </a:moveTo>
                  <a:cubicBezTo>
                    <a:pt x="16764" y="9835"/>
                    <a:pt x="17026" y="10097"/>
                    <a:pt x="17026" y="10406"/>
                  </a:cubicBezTo>
                  <a:cubicBezTo>
                    <a:pt x="17026" y="10704"/>
                    <a:pt x="16776" y="10966"/>
                    <a:pt x="16466" y="10966"/>
                  </a:cubicBezTo>
                  <a:cubicBezTo>
                    <a:pt x="16169" y="10966"/>
                    <a:pt x="15895" y="10716"/>
                    <a:pt x="15895" y="10406"/>
                  </a:cubicBezTo>
                  <a:cubicBezTo>
                    <a:pt x="15895" y="10097"/>
                    <a:pt x="16145" y="9835"/>
                    <a:pt x="16466" y="9835"/>
                  </a:cubicBezTo>
                  <a:close/>
                  <a:moveTo>
                    <a:pt x="20181" y="9835"/>
                  </a:moveTo>
                  <a:cubicBezTo>
                    <a:pt x="20491" y="9835"/>
                    <a:pt x="20753" y="10097"/>
                    <a:pt x="20753" y="10406"/>
                  </a:cubicBezTo>
                  <a:cubicBezTo>
                    <a:pt x="20753" y="10716"/>
                    <a:pt x="20491" y="10966"/>
                    <a:pt x="20181" y="10966"/>
                  </a:cubicBezTo>
                  <a:cubicBezTo>
                    <a:pt x="19872" y="10966"/>
                    <a:pt x="19622" y="10716"/>
                    <a:pt x="19622" y="10406"/>
                  </a:cubicBezTo>
                  <a:cubicBezTo>
                    <a:pt x="19634" y="10097"/>
                    <a:pt x="19872" y="9835"/>
                    <a:pt x="20181" y="9835"/>
                  </a:cubicBezTo>
                  <a:close/>
                  <a:moveTo>
                    <a:pt x="23920" y="9835"/>
                  </a:moveTo>
                  <a:cubicBezTo>
                    <a:pt x="24217" y="9835"/>
                    <a:pt x="24479" y="10097"/>
                    <a:pt x="24479" y="10406"/>
                  </a:cubicBezTo>
                  <a:cubicBezTo>
                    <a:pt x="24479" y="10704"/>
                    <a:pt x="24229" y="10966"/>
                    <a:pt x="23920" y="10966"/>
                  </a:cubicBezTo>
                  <a:cubicBezTo>
                    <a:pt x="23610" y="10966"/>
                    <a:pt x="23348" y="10716"/>
                    <a:pt x="23348" y="10406"/>
                  </a:cubicBezTo>
                  <a:cubicBezTo>
                    <a:pt x="23348" y="10097"/>
                    <a:pt x="23610" y="9835"/>
                    <a:pt x="23920" y="9835"/>
                  </a:cubicBezTo>
                  <a:close/>
                  <a:moveTo>
                    <a:pt x="27635" y="9835"/>
                  </a:moveTo>
                  <a:cubicBezTo>
                    <a:pt x="27956" y="9835"/>
                    <a:pt x="28206" y="10097"/>
                    <a:pt x="28206" y="10406"/>
                  </a:cubicBezTo>
                  <a:cubicBezTo>
                    <a:pt x="28206" y="10716"/>
                    <a:pt x="27956" y="10966"/>
                    <a:pt x="27635" y="10966"/>
                  </a:cubicBezTo>
                  <a:cubicBezTo>
                    <a:pt x="27325" y="10966"/>
                    <a:pt x="27075" y="10716"/>
                    <a:pt x="27075" y="10406"/>
                  </a:cubicBezTo>
                  <a:cubicBezTo>
                    <a:pt x="27087" y="10097"/>
                    <a:pt x="27325" y="9835"/>
                    <a:pt x="27635" y="9835"/>
                  </a:cubicBezTo>
                  <a:close/>
                  <a:moveTo>
                    <a:pt x="31373" y="9835"/>
                  </a:moveTo>
                  <a:cubicBezTo>
                    <a:pt x="31671" y="9835"/>
                    <a:pt x="31945" y="10097"/>
                    <a:pt x="31945" y="10406"/>
                  </a:cubicBezTo>
                  <a:cubicBezTo>
                    <a:pt x="31945" y="10704"/>
                    <a:pt x="31683" y="10966"/>
                    <a:pt x="31373" y="10966"/>
                  </a:cubicBezTo>
                  <a:cubicBezTo>
                    <a:pt x="31064" y="10966"/>
                    <a:pt x="30814" y="10716"/>
                    <a:pt x="30814" y="10406"/>
                  </a:cubicBezTo>
                  <a:cubicBezTo>
                    <a:pt x="30814" y="10097"/>
                    <a:pt x="31064" y="9835"/>
                    <a:pt x="31373" y="9835"/>
                  </a:cubicBezTo>
                  <a:close/>
                  <a:moveTo>
                    <a:pt x="35100" y="9835"/>
                  </a:moveTo>
                  <a:cubicBezTo>
                    <a:pt x="35409" y="9835"/>
                    <a:pt x="35659" y="10097"/>
                    <a:pt x="35659" y="10406"/>
                  </a:cubicBezTo>
                  <a:cubicBezTo>
                    <a:pt x="35659" y="10716"/>
                    <a:pt x="35409" y="10966"/>
                    <a:pt x="35100" y="10966"/>
                  </a:cubicBezTo>
                  <a:cubicBezTo>
                    <a:pt x="34778" y="10966"/>
                    <a:pt x="34528" y="10716"/>
                    <a:pt x="34528" y="10406"/>
                  </a:cubicBezTo>
                  <a:cubicBezTo>
                    <a:pt x="34540" y="10097"/>
                    <a:pt x="34778" y="9835"/>
                    <a:pt x="35100" y="9835"/>
                  </a:cubicBezTo>
                  <a:close/>
                  <a:moveTo>
                    <a:pt x="38815" y="9835"/>
                  </a:moveTo>
                  <a:cubicBezTo>
                    <a:pt x="39112" y="9835"/>
                    <a:pt x="39386" y="10097"/>
                    <a:pt x="39386" y="10406"/>
                  </a:cubicBezTo>
                  <a:cubicBezTo>
                    <a:pt x="39386" y="10704"/>
                    <a:pt x="39124" y="10966"/>
                    <a:pt x="38815" y="10966"/>
                  </a:cubicBezTo>
                  <a:cubicBezTo>
                    <a:pt x="38517" y="10966"/>
                    <a:pt x="38255" y="10716"/>
                    <a:pt x="38255" y="10406"/>
                  </a:cubicBezTo>
                  <a:cubicBezTo>
                    <a:pt x="38267" y="10097"/>
                    <a:pt x="38505" y="9835"/>
                    <a:pt x="38815" y="9835"/>
                  </a:cubicBezTo>
                  <a:close/>
                  <a:moveTo>
                    <a:pt x="42553" y="9835"/>
                  </a:moveTo>
                  <a:cubicBezTo>
                    <a:pt x="42863" y="9835"/>
                    <a:pt x="43113" y="10097"/>
                    <a:pt x="43113" y="10406"/>
                  </a:cubicBezTo>
                  <a:cubicBezTo>
                    <a:pt x="43113" y="10716"/>
                    <a:pt x="42863" y="10966"/>
                    <a:pt x="42553" y="10966"/>
                  </a:cubicBezTo>
                  <a:cubicBezTo>
                    <a:pt x="42232" y="10966"/>
                    <a:pt x="41982" y="10716"/>
                    <a:pt x="41982" y="10406"/>
                  </a:cubicBezTo>
                  <a:cubicBezTo>
                    <a:pt x="41982" y="10097"/>
                    <a:pt x="42244" y="9835"/>
                    <a:pt x="42553" y="9835"/>
                  </a:cubicBezTo>
                  <a:close/>
                  <a:moveTo>
                    <a:pt x="46268" y="9835"/>
                  </a:moveTo>
                  <a:cubicBezTo>
                    <a:pt x="46565" y="9835"/>
                    <a:pt x="46839" y="10097"/>
                    <a:pt x="46839" y="10406"/>
                  </a:cubicBezTo>
                  <a:cubicBezTo>
                    <a:pt x="46839" y="10704"/>
                    <a:pt x="46589" y="10966"/>
                    <a:pt x="46268" y="10966"/>
                  </a:cubicBezTo>
                  <a:cubicBezTo>
                    <a:pt x="45970" y="10966"/>
                    <a:pt x="45708" y="10716"/>
                    <a:pt x="45708" y="10406"/>
                  </a:cubicBezTo>
                  <a:cubicBezTo>
                    <a:pt x="45720" y="10097"/>
                    <a:pt x="45958" y="9835"/>
                    <a:pt x="46268" y="9835"/>
                  </a:cubicBezTo>
                  <a:close/>
                  <a:moveTo>
                    <a:pt x="50006" y="9835"/>
                  </a:moveTo>
                  <a:cubicBezTo>
                    <a:pt x="50316" y="9835"/>
                    <a:pt x="50578" y="10097"/>
                    <a:pt x="50578" y="10406"/>
                  </a:cubicBezTo>
                  <a:cubicBezTo>
                    <a:pt x="50578" y="10716"/>
                    <a:pt x="50316" y="10966"/>
                    <a:pt x="50006" y="10966"/>
                  </a:cubicBezTo>
                  <a:cubicBezTo>
                    <a:pt x="49697" y="10966"/>
                    <a:pt x="49447" y="10716"/>
                    <a:pt x="49447" y="10406"/>
                  </a:cubicBezTo>
                  <a:cubicBezTo>
                    <a:pt x="49447" y="10097"/>
                    <a:pt x="49697" y="9835"/>
                    <a:pt x="50006" y="9835"/>
                  </a:cubicBezTo>
                  <a:close/>
                  <a:moveTo>
                    <a:pt x="53733" y="9835"/>
                  </a:moveTo>
                  <a:cubicBezTo>
                    <a:pt x="54031" y="9835"/>
                    <a:pt x="54293" y="10097"/>
                    <a:pt x="54293" y="10406"/>
                  </a:cubicBezTo>
                  <a:cubicBezTo>
                    <a:pt x="54293" y="10704"/>
                    <a:pt x="54043" y="10966"/>
                    <a:pt x="53733" y="10966"/>
                  </a:cubicBezTo>
                  <a:cubicBezTo>
                    <a:pt x="53412" y="10966"/>
                    <a:pt x="53162" y="10716"/>
                    <a:pt x="53162" y="10406"/>
                  </a:cubicBezTo>
                  <a:cubicBezTo>
                    <a:pt x="53173" y="10097"/>
                    <a:pt x="53412" y="9835"/>
                    <a:pt x="53733" y="9835"/>
                  </a:cubicBezTo>
                  <a:close/>
                  <a:moveTo>
                    <a:pt x="57460" y="9835"/>
                  </a:moveTo>
                  <a:cubicBezTo>
                    <a:pt x="57781" y="9835"/>
                    <a:pt x="58031" y="10097"/>
                    <a:pt x="58031" y="10406"/>
                  </a:cubicBezTo>
                  <a:cubicBezTo>
                    <a:pt x="58031" y="10716"/>
                    <a:pt x="57781" y="10966"/>
                    <a:pt x="57460" y="10966"/>
                  </a:cubicBezTo>
                  <a:cubicBezTo>
                    <a:pt x="57150" y="10966"/>
                    <a:pt x="56900" y="10716"/>
                    <a:pt x="56900" y="10406"/>
                  </a:cubicBezTo>
                  <a:cubicBezTo>
                    <a:pt x="56900" y="10097"/>
                    <a:pt x="57150" y="9835"/>
                    <a:pt x="57460" y="9835"/>
                  </a:cubicBezTo>
                  <a:close/>
                  <a:moveTo>
                    <a:pt x="61186" y="9835"/>
                  </a:moveTo>
                  <a:cubicBezTo>
                    <a:pt x="61484" y="9835"/>
                    <a:pt x="61746" y="10097"/>
                    <a:pt x="61746" y="10406"/>
                  </a:cubicBezTo>
                  <a:cubicBezTo>
                    <a:pt x="61746" y="10704"/>
                    <a:pt x="61496" y="10966"/>
                    <a:pt x="61186" y="10966"/>
                  </a:cubicBezTo>
                  <a:cubicBezTo>
                    <a:pt x="60877" y="10966"/>
                    <a:pt x="60615" y="10716"/>
                    <a:pt x="60615" y="10406"/>
                  </a:cubicBezTo>
                  <a:cubicBezTo>
                    <a:pt x="60639" y="10097"/>
                    <a:pt x="60877" y="9835"/>
                    <a:pt x="61186" y="9835"/>
                  </a:cubicBezTo>
                  <a:close/>
                  <a:moveTo>
                    <a:pt x="64925" y="9835"/>
                  </a:moveTo>
                  <a:cubicBezTo>
                    <a:pt x="65234" y="9835"/>
                    <a:pt x="65485" y="10097"/>
                    <a:pt x="65485" y="10406"/>
                  </a:cubicBezTo>
                  <a:cubicBezTo>
                    <a:pt x="65485" y="10716"/>
                    <a:pt x="65234" y="10966"/>
                    <a:pt x="64925" y="10966"/>
                  </a:cubicBezTo>
                  <a:cubicBezTo>
                    <a:pt x="64603" y="10966"/>
                    <a:pt x="64353" y="10716"/>
                    <a:pt x="64353" y="10406"/>
                  </a:cubicBezTo>
                  <a:cubicBezTo>
                    <a:pt x="64353" y="10097"/>
                    <a:pt x="64603" y="9835"/>
                    <a:pt x="64925" y="9835"/>
                  </a:cubicBezTo>
                  <a:close/>
                  <a:moveTo>
                    <a:pt x="68640" y="9835"/>
                  </a:moveTo>
                  <a:cubicBezTo>
                    <a:pt x="68937" y="9835"/>
                    <a:pt x="69211" y="10097"/>
                    <a:pt x="69211" y="10406"/>
                  </a:cubicBezTo>
                  <a:cubicBezTo>
                    <a:pt x="69211" y="10704"/>
                    <a:pt x="68949" y="10966"/>
                    <a:pt x="68640" y="10966"/>
                  </a:cubicBezTo>
                  <a:cubicBezTo>
                    <a:pt x="68330" y="10966"/>
                    <a:pt x="68080" y="10716"/>
                    <a:pt x="68080" y="10406"/>
                  </a:cubicBezTo>
                  <a:cubicBezTo>
                    <a:pt x="68092" y="10097"/>
                    <a:pt x="68330" y="9835"/>
                    <a:pt x="68640" y="9835"/>
                  </a:cubicBezTo>
                  <a:close/>
                  <a:moveTo>
                    <a:pt x="72366" y="9835"/>
                  </a:moveTo>
                  <a:cubicBezTo>
                    <a:pt x="72676" y="9835"/>
                    <a:pt x="72926" y="10097"/>
                    <a:pt x="72926" y="10406"/>
                  </a:cubicBezTo>
                  <a:cubicBezTo>
                    <a:pt x="72926" y="10716"/>
                    <a:pt x="72676" y="10966"/>
                    <a:pt x="72366" y="10966"/>
                  </a:cubicBezTo>
                  <a:cubicBezTo>
                    <a:pt x="72045" y="10966"/>
                    <a:pt x="71795" y="10716"/>
                    <a:pt x="71795" y="10406"/>
                  </a:cubicBezTo>
                  <a:cubicBezTo>
                    <a:pt x="71807" y="10097"/>
                    <a:pt x="72069" y="9835"/>
                    <a:pt x="72366" y="9835"/>
                  </a:cubicBezTo>
                  <a:close/>
                  <a:moveTo>
                    <a:pt x="76093" y="9835"/>
                  </a:moveTo>
                  <a:cubicBezTo>
                    <a:pt x="76391" y="9835"/>
                    <a:pt x="76664" y="10097"/>
                    <a:pt x="76664" y="10406"/>
                  </a:cubicBezTo>
                  <a:cubicBezTo>
                    <a:pt x="76664" y="10704"/>
                    <a:pt x="76403" y="10966"/>
                    <a:pt x="76093" y="10966"/>
                  </a:cubicBezTo>
                  <a:cubicBezTo>
                    <a:pt x="75795" y="10966"/>
                    <a:pt x="75533" y="10716"/>
                    <a:pt x="75533" y="10406"/>
                  </a:cubicBezTo>
                  <a:cubicBezTo>
                    <a:pt x="75533" y="10097"/>
                    <a:pt x="75783" y="9835"/>
                    <a:pt x="76093" y="9835"/>
                  </a:cubicBezTo>
                  <a:close/>
                  <a:moveTo>
                    <a:pt x="79712" y="9835"/>
                  </a:moveTo>
                  <a:cubicBezTo>
                    <a:pt x="80010" y="9835"/>
                    <a:pt x="80284" y="10097"/>
                    <a:pt x="80284" y="10406"/>
                  </a:cubicBezTo>
                  <a:cubicBezTo>
                    <a:pt x="80284" y="10704"/>
                    <a:pt x="80022" y="10966"/>
                    <a:pt x="79712" y="10966"/>
                  </a:cubicBezTo>
                  <a:cubicBezTo>
                    <a:pt x="79403" y="10966"/>
                    <a:pt x="79153" y="10716"/>
                    <a:pt x="79153" y="10406"/>
                  </a:cubicBezTo>
                  <a:cubicBezTo>
                    <a:pt x="79165" y="10097"/>
                    <a:pt x="79403" y="9835"/>
                    <a:pt x="79712" y="9835"/>
                  </a:cubicBezTo>
                  <a:close/>
                  <a:moveTo>
                    <a:pt x="83451" y="9835"/>
                  </a:moveTo>
                  <a:cubicBezTo>
                    <a:pt x="83761" y="9835"/>
                    <a:pt x="84011" y="10097"/>
                    <a:pt x="84011" y="10406"/>
                  </a:cubicBezTo>
                  <a:cubicBezTo>
                    <a:pt x="84011" y="10716"/>
                    <a:pt x="83761" y="10966"/>
                    <a:pt x="83451" y="10966"/>
                  </a:cubicBezTo>
                  <a:cubicBezTo>
                    <a:pt x="83141" y="10966"/>
                    <a:pt x="82880" y="10716"/>
                    <a:pt x="82880" y="10406"/>
                  </a:cubicBezTo>
                  <a:cubicBezTo>
                    <a:pt x="82880" y="10097"/>
                    <a:pt x="83141" y="9835"/>
                    <a:pt x="83451" y="9835"/>
                  </a:cubicBezTo>
                  <a:close/>
                  <a:moveTo>
                    <a:pt x="87166" y="9835"/>
                  </a:moveTo>
                  <a:cubicBezTo>
                    <a:pt x="87463" y="9835"/>
                    <a:pt x="87737" y="10097"/>
                    <a:pt x="87737" y="10406"/>
                  </a:cubicBezTo>
                  <a:cubicBezTo>
                    <a:pt x="87737" y="10704"/>
                    <a:pt x="87475" y="10966"/>
                    <a:pt x="87166" y="10966"/>
                  </a:cubicBezTo>
                  <a:cubicBezTo>
                    <a:pt x="86856" y="10966"/>
                    <a:pt x="86606" y="10716"/>
                    <a:pt x="86606" y="10406"/>
                  </a:cubicBezTo>
                  <a:cubicBezTo>
                    <a:pt x="86618" y="10097"/>
                    <a:pt x="86856" y="9835"/>
                    <a:pt x="87166" y="9835"/>
                  </a:cubicBezTo>
                  <a:close/>
                  <a:moveTo>
                    <a:pt x="90904" y="9835"/>
                  </a:moveTo>
                  <a:cubicBezTo>
                    <a:pt x="91214" y="9835"/>
                    <a:pt x="91464" y="10097"/>
                    <a:pt x="91464" y="10406"/>
                  </a:cubicBezTo>
                  <a:cubicBezTo>
                    <a:pt x="91464" y="10716"/>
                    <a:pt x="91214" y="10966"/>
                    <a:pt x="90904" y="10966"/>
                  </a:cubicBezTo>
                  <a:cubicBezTo>
                    <a:pt x="90595" y="10966"/>
                    <a:pt x="90345" y="10716"/>
                    <a:pt x="90345" y="10406"/>
                  </a:cubicBezTo>
                  <a:cubicBezTo>
                    <a:pt x="90345" y="10097"/>
                    <a:pt x="90595" y="9835"/>
                    <a:pt x="90904" y="9835"/>
                  </a:cubicBezTo>
                  <a:close/>
                  <a:moveTo>
                    <a:pt x="94631" y="9835"/>
                  </a:moveTo>
                  <a:cubicBezTo>
                    <a:pt x="94929" y="9835"/>
                    <a:pt x="95191" y="10097"/>
                    <a:pt x="95191" y="10406"/>
                  </a:cubicBezTo>
                  <a:cubicBezTo>
                    <a:pt x="95191" y="10704"/>
                    <a:pt x="94941" y="10966"/>
                    <a:pt x="94631" y="10966"/>
                  </a:cubicBezTo>
                  <a:cubicBezTo>
                    <a:pt x="94310" y="10966"/>
                    <a:pt x="94060" y="10716"/>
                    <a:pt x="94060" y="10406"/>
                  </a:cubicBezTo>
                  <a:cubicBezTo>
                    <a:pt x="94071" y="10097"/>
                    <a:pt x="94310" y="9835"/>
                    <a:pt x="94631" y="9835"/>
                  </a:cubicBezTo>
                  <a:close/>
                  <a:moveTo>
                    <a:pt x="98346" y="9835"/>
                  </a:moveTo>
                  <a:cubicBezTo>
                    <a:pt x="98655" y="9835"/>
                    <a:pt x="98905" y="10097"/>
                    <a:pt x="98905" y="10406"/>
                  </a:cubicBezTo>
                  <a:cubicBezTo>
                    <a:pt x="98905" y="10716"/>
                    <a:pt x="98655" y="10966"/>
                    <a:pt x="98346" y="10966"/>
                  </a:cubicBezTo>
                  <a:cubicBezTo>
                    <a:pt x="98036" y="10966"/>
                    <a:pt x="97786" y="10716"/>
                    <a:pt x="97786" y="10406"/>
                  </a:cubicBezTo>
                  <a:cubicBezTo>
                    <a:pt x="97798" y="10097"/>
                    <a:pt x="98036" y="9835"/>
                    <a:pt x="98346" y="9835"/>
                  </a:cubicBezTo>
                  <a:close/>
                  <a:moveTo>
                    <a:pt x="102084" y="9835"/>
                  </a:moveTo>
                  <a:cubicBezTo>
                    <a:pt x="102382" y="9835"/>
                    <a:pt x="102644" y="10097"/>
                    <a:pt x="102644" y="10406"/>
                  </a:cubicBezTo>
                  <a:cubicBezTo>
                    <a:pt x="102644" y="10704"/>
                    <a:pt x="102394" y="10966"/>
                    <a:pt x="102084" y="10966"/>
                  </a:cubicBezTo>
                  <a:cubicBezTo>
                    <a:pt x="101787" y="10966"/>
                    <a:pt x="101513" y="10716"/>
                    <a:pt x="101513" y="10406"/>
                  </a:cubicBezTo>
                  <a:cubicBezTo>
                    <a:pt x="101513" y="10097"/>
                    <a:pt x="101775" y="9835"/>
                    <a:pt x="102084" y="9835"/>
                  </a:cubicBezTo>
                  <a:close/>
                  <a:moveTo>
                    <a:pt x="105799" y="9835"/>
                  </a:moveTo>
                  <a:cubicBezTo>
                    <a:pt x="106121" y="9835"/>
                    <a:pt x="106371" y="10097"/>
                    <a:pt x="106371" y="10406"/>
                  </a:cubicBezTo>
                  <a:cubicBezTo>
                    <a:pt x="106371" y="10716"/>
                    <a:pt x="106109" y="10966"/>
                    <a:pt x="105799" y="10966"/>
                  </a:cubicBezTo>
                  <a:cubicBezTo>
                    <a:pt x="105490" y="10966"/>
                    <a:pt x="105239" y="10716"/>
                    <a:pt x="105239" y="10406"/>
                  </a:cubicBezTo>
                  <a:cubicBezTo>
                    <a:pt x="105251" y="10097"/>
                    <a:pt x="105490" y="9835"/>
                    <a:pt x="105799" y="9835"/>
                  </a:cubicBezTo>
                  <a:close/>
                  <a:moveTo>
                    <a:pt x="109538" y="9835"/>
                  </a:moveTo>
                  <a:cubicBezTo>
                    <a:pt x="109835" y="9835"/>
                    <a:pt x="110109" y="10097"/>
                    <a:pt x="110109" y="10406"/>
                  </a:cubicBezTo>
                  <a:cubicBezTo>
                    <a:pt x="110109" y="10704"/>
                    <a:pt x="109847" y="10966"/>
                    <a:pt x="109538" y="10966"/>
                  </a:cubicBezTo>
                  <a:cubicBezTo>
                    <a:pt x="109228" y="10966"/>
                    <a:pt x="108978" y="10716"/>
                    <a:pt x="108978" y="10406"/>
                  </a:cubicBezTo>
                  <a:cubicBezTo>
                    <a:pt x="108978" y="10097"/>
                    <a:pt x="109228" y="9835"/>
                    <a:pt x="109538" y="9835"/>
                  </a:cubicBezTo>
                  <a:close/>
                  <a:moveTo>
                    <a:pt x="113264" y="9835"/>
                  </a:moveTo>
                  <a:cubicBezTo>
                    <a:pt x="113574" y="9835"/>
                    <a:pt x="113824" y="10097"/>
                    <a:pt x="113824" y="10406"/>
                  </a:cubicBezTo>
                  <a:cubicBezTo>
                    <a:pt x="113824" y="10716"/>
                    <a:pt x="113574" y="10966"/>
                    <a:pt x="113264" y="10966"/>
                  </a:cubicBezTo>
                  <a:cubicBezTo>
                    <a:pt x="112943" y="10966"/>
                    <a:pt x="112693" y="10716"/>
                    <a:pt x="112693" y="10406"/>
                  </a:cubicBezTo>
                  <a:cubicBezTo>
                    <a:pt x="112705" y="10097"/>
                    <a:pt x="112943" y="9835"/>
                    <a:pt x="113264" y="9835"/>
                  </a:cubicBezTo>
                  <a:close/>
                  <a:moveTo>
                    <a:pt x="116991" y="9835"/>
                  </a:moveTo>
                  <a:cubicBezTo>
                    <a:pt x="117289" y="9835"/>
                    <a:pt x="117562" y="10097"/>
                    <a:pt x="117562" y="10406"/>
                  </a:cubicBezTo>
                  <a:cubicBezTo>
                    <a:pt x="117562" y="10704"/>
                    <a:pt x="117312" y="10966"/>
                    <a:pt x="116991" y="10966"/>
                  </a:cubicBezTo>
                  <a:cubicBezTo>
                    <a:pt x="116681" y="10966"/>
                    <a:pt x="116431" y="10716"/>
                    <a:pt x="116431" y="10406"/>
                  </a:cubicBezTo>
                  <a:cubicBezTo>
                    <a:pt x="116431" y="10097"/>
                    <a:pt x="116681" y="9835"/>
                    <a:pt x="116991" y="9835"/>
                  </a:cubicBezTo>
                  <a:close/>
                  <a:moveTo>
                    <a:pt x="120718" y="9835"/>
                  </a:moveTo>
                  <a:cubicBezTo>
                    <a:pt x="121027" y="9835"/>
                    <a:pt x="121277" y="10097"/>
                    <a:pt x="121277" y="10406"/>
                  </a:cubicBezTo>
                  <a:cubicBezTo>
                    <a:pt x="121277" y="10716"/>
                    <a:pt x="121027" y="10966"/>
                    <a:pt x="120718" y="10966"/>
                  </a:cubicBezTo>
                  <a:cubicBezTo>
                    <a:pt x="120408" y="10966"/>
                    <a:pt x="120146" y="10716"/>
                    <a:pt x="120146" y="10406"/>
                  </a:cubicBezTo>
                  <a:cubicBezTo>
                    <a:pt x="120170" y="10097"/>
                    <a:pt x="120420" y="9835"/>
                    <a:pt x="120718" y="9835"/>
                  </a:cubicBezTo>
                  <a:close/>
                  <a:moveTo>
                    <a:pt x="124456" y="9835"/>
                  </a:moveTo>
                  <a:cubicBezTo>
                    <a:pt x="124754" y="9835"/>
                    <a:pt x="125016" y="10097"/>
                    <a:pt x="125016" y="10406"/>
                  </a:cubicBezTo>
                  <a:cubicBezTo>
                    <a:pt x="125016" y="10704"/>
                    <a:pt x="124766" y="10966"/>
                    <a:pt x="124456" y="10966"/>
                  </a:cubicBezTo>
                  <a:cubicBezTo>
                    <a:pt x="124135" y="10966"/>
                    <a:pt x="123885" y="10716"/>
                    <a:pt x="123885" y="10406"/>
                  </a:cubicBezTo>
                  <a:cubicBezTo>
                    <a:pt x="123885" y="10097"/>
                    <a:pt x="124135" y="9835"/>
                    <a:pt x="124456" y="9835"/>
                  </a:cubicBezTo>
                  <a:close/>
                  <a:moveTo>
                    <a:pt x="128171" y="9835"/>
                  </a:moveTo>
                  <a:cubicBezTo>
                    <a:pt x="128480" y="9835"/>
                    <a:pt x="128742" y="10097"/>
                    <a:pt x="128742" y="10406"/>
                  </a:cubicBezTo>
                  <a:cubicBezTo>
                    <a:pt x="128742" y="10716"/>
                    <a:pt x="128480" y="10966"/>
                    <a:pt x="128171" y="10966"/>
                  </a:cubicBezTo>
                  <a:cubicBezTo>
                    <a:pt x="127861" y="10966"/>
                    <a:pt x="127611" y="10716"/>
                    <a:pt x="127611" y="10406"/>
                  </a:cubicBezTo>
                  <a:cubicBezTo>
                    <a:pt x="127611" y="10097"/>
                    <a:pt x="127861" y="9835"/>
                    <a:pt x="128171" y="9835"/>
                  </a:cubicBezTo>
                  <a:close/>
                  <a:moveTo>
                    <a:pt x="131898" y="9835"/>
                  </a:moveTo>
                  <a:cubicBezTo>
                    <a:pt x="132195" y="9835"/>
                    <a:pt x="132457" y="10097"/>
                    <a:pt x="132457" y="10406"/>
                  </a:cubicBezTo>
                  <a:cubicBezTo>
                    <a:pt x="132457" y="10704"/>
                    <a:pt x="132207" y="10966"/>
                    <a:pt x="131898" y="10966"/>
                  </a:cubicBezTo>
                  <a:cubicBezTo>
                    <a:pt x="131600" y="10966"/>
                    <a:pt x="131326" y="10716"/>
                    <a:pt x="131326" y="10406"/>
                  </a:cubicBezTo>
                  <a:cubicBezTo>
                    <a:pt x="131338" y="10097"/>
                    <a:pt x="131576" y="9835"/>
                    <a:pt x="131898" y="9835"/>
                  </a:cubicBezTo>
                  <a:close/>
                  <a:moveTo>
                    <a:pt x="3405" y="11692"/>
                  </a:moveTo>
                  <a:cubicBezTo>
                    <a:pt x="3703" y="11692"/>
                    <a:pt x="3977" y="11954"/>
                    <a:pt x="3977" y="12263"/>
                  </a:cubicBezTo>
                  <a:cubicBezTo>
                    <a:pt x="3977" y="12561"/>
                    <a:pt x="3727" y="12823"/>
                    <a:pt x="3405" y="12823"/>
                  </a:cubicBezTo>
                  <a:cubicBezTo>
                    <a:pt x="3096" y="12823"/>
                    <a:pt x="2846" y="12573"/>
                    <a:pt x="2846" y="12263"/>
                  </a:cubicBezTo>
                  <a:cubicBezTo>
                    <a:pt x="2858" y="11954"/>
                    <a:pt x="3096" y="11692"/>
                    <a:pt x="3405" y="11692"/>
                  </a:cubicBezTo>
                  <a:close/>
                  <a:moveTo>
                    <a:pt x="7132" y="11692"/>
                  </a:moveTo>
                  <a:cubicBezTo>
                    <a:pt x="7430" y="11692"/>
                    <a:pt x="7692" y="11954"/>
                    <a:pt x="7692" y="12263"/>
                  </a:cubicBezTo>
                  <a:cubicBezTo>
                    <a:pt x="7692" y="12561"/>
                    <a:pt x="7442" y="12823"/>
                    <a:pt x="7132" y="12823"/>
                  </a:cubicBezTo>
                  <a:cubicBezTo>
                    <a:pt x="6834" y="12823"/>
                    <a:pt x="6560" y="12573"/>
                    <a:pt x="6560" y="12263"/>
                  </a:cubicBezTo>
                  <a:cubicBezTo>
                    <a:pt x="6584" y="11954"/>
                    <a:pt x="6822" y="11692"/>
                    <a:pt x="7132" y="11692"/>
                  </a:cubicBezTo>
                  <a:close/>
                  <a:moveTo>
                    <a:pt x="10871" y="11692"/>
                  </a:moveTo>
                  <a:cubicBezTo>
                    <a:pt x="11168" y="11692"/>
                    <a:pt x="11430" y="11954"/>
                    <a:pt x="11430" y="12263"/>
                  </a:cubicBezTo>
                  <a:cubicBezTo>
                    <a:pt x="11430" y="12561"/>
                    <a:pt x="11180" y="12823"/>
                    <a:pt x="10871" y="12823"/>
                  </a:cubicBezTo>
                  <a:cubicBezTo>
                    <a:pt x="10573" y="12823"/>
                    <a:pt x="10299" y="12573"/>
                    <a:pt x="10299" y="12263"/>
                  </a:cubicBezTo>
                  <a:cubicBezTo>
                    <a:pt x="10299" y="11954"/>
                    <a:pt x="10549" y="11692"/>
                    <a:pt x="10871" y="11692"/>
                  </a:cubicBezTo>
                  <a:close/>
                  <a:moveTo>
                    <a:pt x="14585" y="11692"/>
                  </a:moveTo>
                  <a:cubicBezTo>
                    <a:pt x="14883" y="11692"/>
                    <a:pt x="15157" y="11954"/>
                    <a:pt x="15157" y="12263"/>
                  </a:cubicBezTo>
                  <a:cubicBezTo>
                    <a:pt x="15157" y="12561"/>
                    <a:pt x="14895" y="12823"/>
                    <a:pt x="14585" y="12823"/>
                  </a:cubicBezTo>
                  <a:cubicBezTo>
                    <a:pt x="14288" y="12823"/>
                    <a:pt x="14014" y="12573"/>
                    <a:pt x="14014" y="12263"/>
                  </a:cubicBezTo>
                  <a:cubicBezTo>
                    <a:pt x="14038" y="11954"/>
                    <a:pt x="14276" y="11692"/>
                    <a:pt x="14585" y="11692"/>
                  </a:cubicBezTo>
                  <a:close/>
                  <a:moveTo>
                    <a:pt x="18324" y="11692"/>
                  </a:moveTo>
                  <a:cubicBezTo>
                    <a:pt x="18622" y="11692"/>
                    <a:pt x="18883" y="11954"/>
                    <a:pt x="18883" y="12263"/>
                  </a:cubicBezTo>
                  <a:cubicBezTo>
                    <a:pt x="18883" y="12561"/>
                    <a:pt x="18633" y="12823"/>
                    <a:pt x="18324" y="12823"/>
                  </a:cubicBezTo>
                  <a:cubicBezTo>
                    <a:pt x="18026" y="12823"/>
                    <a:pt x="17752" y="12573"/>
                    <a:pt x="17752" y="12263"/>
                  </a:cubicBezTo>
                  <a:cubicBezTo>
                    <a:pt x="17752" y="11954"/>
                    <a:pt x="18014" y="11692"/>
                    <a:pt x="18324" y="11692"/>
                  </a:cubicBezTo>
                  <a:close/>
                  <a:moveTo>
                    <a:pt x="22039" y="11692"/>
                  </a:moveTo>
                  <a:cubicBezTo>
                    <a:pt x="22336" y="11692"/>
                    <a:pt x="22610" y="11954"/>
                    <a:pt x="22610" y="12263"/>
                  </a:cubicBezTo>
                  <a:cubicBezTo>
                    <a:pt x="22610" y="12561"/>
                    <a:pt x="22360" y="12823"/>
                    <a:pt x="22039" y="12823"/>
                  </a:cubicBezTo>
                  <a:cubicBezTo>
                    <a:pt x="21729" y="12823"/>
                    <a:pt x="21479" y="12573"/>
                    <a:pt x="21479" y="12263"/>
                  </a:cubicBezTo>
                  <a:cubicBezTo>
                    <a:pt x="21491" y="11954"/>
                    <a:pt x="21729" y="11692"/>
                    <a:pt x="22039" y="11692"/>
                  </a:cubicBezTo>
                  <a:close/>
                  <a:moveTo>
                    <a:pt x="25777" y="11692"/>
                  </a:moveTo>
                  <a:cubicBezTo>
                    <a:pt x="26075" y="11692"/>
                    <a:pt x="26349" y="11954"/>
                    <a:pt x="26349" y="12263"/>
                  </a:cubicBezTo>
                  <a:cubicBezTo>
                    <a:pt x="26349" y="12561"/>
                    <a:pt x="26087" y="12823"/>
                    <a:pt x="25777" y="12823"/>
                  </a:cubicBezTo>
                  <a:cubicBezTo>
                    <a:pt x="25468" y="12823"/>
                    <a:pt x="25206" y="12573"/>
                    <a:pt x="25206" y="12263"/>
                  </a:cubicBezTo>
                  <a:cubicBezTo>
                    <a:pt x="25218" y="11954"/>
                    <a:pt x="25468" y="11692"/>
                    <a:pt x="25777" y="11692"/>
                  </a:cubicBezTo>
                  <a:close/>
                  <a:moveTo>
                    <a:pt x="29504" y="11692"/>
                  </a:moveTo>
                  <a:cubicBezTo>
                    <a:pt x="29801" y="11692"/>
                    <a:pt x="30063" y="11954"/>
                    <a:pt x="30063" y="12263"/>
                  </a:cubicBezTo>
                  <a:cubicBezTo>
                    <a:pt x="30063" y="12561"/>
                    <a:pt x="29813" y="12823"/>
                    <a:pt x="29504" y="12823"/>
                  </a:cubicBezTo>
                  <a:cubicBezTo>
                    <a:pt x="29182" y="12823"/>
                    <a:pt x="28932" y="12573"/>
                    <a:pt x="28932" y="12263"/>
                  </a:cubicBezTo>
                  <a:cubicBezTo>
                    <a:pt x="28944" y="11954"/>
                    <a:pt x="29182" y="11692"/>
                    <a:pt x="29504" y="11692"/>
                  </a:cubicBezTo>
                  <a:close/>
                  <a:moveTo>
                    <a:pt x="33230" y="11692"/>
                  </a:moveTo>
                  <a:cubicBezTo>
                    <a:pt x="33528" y="11692"/>
                    <a:pt x="33802" y="11954"/>
                    <a:pt x="33802" y="12263"/>
                  </a:cubicBezTo>
                  <a:cubicBezTo>
                    <a:pt x="33802" y="12561"/>
                    <a:pt x="33552" y="12823"/>
                    <a:pt x="33230" y="12823"/>
                  </a:cubicBezTo>
                  <a:cubicBezTo>
                    <a:pt x="32921" y="12823"/>
                    <a:pt x="32671" y="12573"/>
                    <a:pt x="32671" y="12263"/>
                  </a:cubicBezTo>
                  <a:cubicBezTo>
                    <a:pt x="32671" y="11954"/>
                    <a:pt x="32921" y="11692"/>
                    <a:pt x="33230" y="11692"/>
                  </a:cubicBezTo>
                  <a:close/>
                  <a:moveTo>
                    <a:pt x="36957" y="11692"/>
                  </a:moveTo>
                  <a:cubicBezTo>
                    <a:pt x="37255" y="11692"/>
                    <a:pt x="37517" y="11954"/>
                    <a:pt x="37517" y="12263"/>
                  </a:cubicBezTo>
                  <a:cubicBezTo>
                    <a:pt x="37517" y="12561"/>
                    <a:pt x="37267" y="12823"/>
                    <a:pt x="36957" y="12823"/>
                  </a:cubicBezTo>
                  <a:cubicBezTo>
                    <a:pt x="36648" y="12823"/>
                    <a:pt x="36386" y="12573"/>
                    <a:pt x="36386" y="12263"/>
                  </a:cubicBezTo>
                  <a:cubicBezTo>
                    <a:pt x="36409" y="11954"/>
                    <a:pt x="36648" y="11692"/>
                    <a:pt x="36957" y="11692"/>
                  </a:cubicBezTo>
                  <a:close/>
                  <a:moveTo>
                    <a:pt x="40672" y="11692"/>
                  </a:moveTo>
                  <a:cubicBezTo>
                    <a:pt x="40970" y="11692"/>
                    <a:pt x="41243" y="11954"/>
                    <a:pt x="41243" y="12263"/>
                  </a:cubicBezTo>
                  <a:cubicBezTo>
                    <a:pt x="41243" y="12561"/>
                    <a:pt x="40993" y="12823"/>
                    <a:pt x="40672" y="12823"/>
                  </a:cubicBezTo>
                  <a:cubicBezTo>
                    <a:pt x="40374" y="12823"/>
                    <a:pt x="40112" y="12573"/>
                    <a:pt x="40112" y="12263"/>
                  </a:cubicBezTo>
                  <a:cubicBezTo>
                    <a:pt x="40124" y="11954"/>
                    <a:pt x="40362" y="11692"/>
                    <a:pt x="40672" y="11692"/>
                  </a:cubicBezTo>
                  <a:close/>
                  <a:moveTo>
                    <a:pt x="44410" y="11692"/>
                  </a:moveTo>
                  <a:cubicBezTo>
                    <a:pt x="44708" y="11692"/>
                    <a:pt x="44982" y="11954"/>
                    <a:pt x="44982" y="12263"/>
                  </a:cubicBezTo>
                  <a:cubicBezTo>
                    <a:pt x="44982" y="12561"/>
                    <a:pt x="44720" y="12823"/>
                    <a:pt x="44410" y="12823"/>
                  </a:cubicBezTo>
                  <a:cubicBezTo>
                    <a:pt x="44113" y="12823"/>
                    <a:pt x="43851" y="12573"/>
                    <a:pt x="43851" y="12263"/>
                  </a:cubicBezTo>
                  <a:cubicBezTo>
                    <a:pt x="43851" y="11954"/>
                    <a:pt x="44101" y="11692"/>
                    <a:pt x="44410" y="11692"/>
                  </a:cubicBezTo>
                  <a:close/>
                  <a:moveTo>
                    <a:pt x="48137" y="11692"/>
                  </a:moveTo>
                  <a:cubicBezTo>
                    <a:pt x="48435" y="11692"/>
                    <a:pt x="48697" y="11954"/>
                    <a:pt x="48697" y="12263"/>
                  </a:cubicBezTo>
                  <a:cubicBezTo>
                    <a:pt x="48697" y="12561"/>
                    <a:pt x="48447" y="12823"/>
                    <a:pt x="48137" y="12823"/>
                  </a:cubicBezTo>
                  <a:cubicBezTo>
                    <a:pt x="47839" y="12823"/>
                    <a:pt x="47566" y="12573"/>
                    <a:pt x="47566" y="12263"/>
                  </a:cubicBezTo>
                  <a:cubicBezTo>
                    <a:pt x="47578" y="11954"/>
                    <a:pt x="47839" y="11692"/>
                    <a:pt x="48137" y="11692"/>
                  </a:cubicBezTo>
                  <a:close/>
                  <a:moveTo>
                    <a:pt x="51864" y="11692"/>
                  </a:moveTo>
                  <a:cubicBezTo>
                    <a:pt x="52161" y="11692"/>
                    <a:pt x="52435" y="11954"/>
                    <a:pt x="52435" y="12263"/>
                  </a:cubicBezTo>
                  <a:cubicBezTo>
                    <a:pt x="52435" y="12561"/>
                    <a:pt x="52185" y="12823"/>
                    <a:pt x="51864" y="12823"/>
                  </a:cubicBezTo>
                  <a:cubicBezTo>
                    <a:pt x="51566" y="12823"/>
                    <a:pt x="51304" y="12573"/>
                    <a:pt x="51304" y="12263"/>
                  </a:cubicBezTo>
                  <a:cubicBezTo>
                    <a:pt x="51304" y="11954"/>
                    <a:pt x="51554" y="11692"/>
                    <a:pt x="51864" y="11692"/>
                  </a:cubicBezTo>
                  <a:close/>
                  <a:moveTo>
                    <a:pt x="55602" y="11692"/>
                  </a:moveTo>
                  <a:cubicBezTo>
                    <a:pt x="55900" y="11692"/>
                    <a:pt x="56174" y="11954"/>
                    <a:pt x="56174" y="12263"/>
                  </a:cubicBezTo>
                  <a:cubicBezTo>
                    <a:pt x="56174" y="12561"/>
                    <a:pt x="55912" y="12823"/>
                    <a:pt x="55602" y="12823"/>
                  </a:cubicBezTo>
                  <a:cubicBezTo>
                    <a:pt x="55293" y="12823"/>
                    <a:pt x="55043" y="12573"/>
                    <a:pt x="55043" y="12263"/>
                  </a:cubicBezTo>
                  <a:cubicBezTo>
                    <a:pt x="55043" y="11954"/>
                    <a:pt x="55293" y="11692"/>
                    <a:pt x="55602" y="11692"/>
                  </a:cubicBezTo>
                  <a:close/>
                  <a:moveTo>
                    <a:pt x="59329" y="11692"/>
                  </a:moveTo>
                  <a:cubicBezTo>
                    <a:pt x="59627" y="11692"/>
                    <a:pt x="59889" y="11954"/>
                    <a:pt x="59889" y="12263"/>
                  </a:cubicBezTo>
                  <a:cubicBezTo>
                    <a:pt x="59889" y="12561"/>
                    <a:pt x="59639" y="12823"/>
                    <a:pt x="59329" y="12823"/>
                  </a:cubicBezTo>
                  <a:cubicBezTo>
                    <a:pt x="59008" y="12823"/>
                    <a:pt x="58757" y="12573"/>
                    <a:pt x="58757" y="12263"/>
                  </a:cubicBezTo>
                  <a:cubicBezTo>
                    <a:pt x="58757" y="11954"/>
                    <a:pt x="59008" y="11692"/>
                    <a:pt x="59329" y="11692"/>
                  </a:cubicBezTo>
                  <a:close/>
                  <a:moveTo>
                    <a:pt x="63056" y="11692"/>
                  </a:moveTo>
                  <a:cubicBezTo>
                    <a:pt x="63353" y="11692"/>
                    <a:pt x="63627" y="11954"/>
                    <a:pt x="63627" y="12263"/>
                  </a:cubicBezTo>
                  <a:cubicBezTo>
                    <a:pt x="63627" y="12561"/>
                    <a:pt x="63377" y="12823"/>
                    <a:pt x="63056" y="12823"/>
                  </a:cubicBezTo>
                  <a:cubicBezTo>
                    <a:pt x="62746" y="12823"/>
                    <a:pt x="62496" y="12573"/>
                    <a:pt x="62496" y="12263"/>
                  </a:cubicBezTo>
                  <a:cubicBezTo>
                    <a:pt x="62496" y="11954"/>
                    <a:pt x="62746" y="11692"/>
                    <a:pt x="63056" y="11692"/>
                  </a:cubicBezTo>
                  <a:close/>
                  <a:moveTo>
                    <a:pt x="66782" y="11692"/>
                  </a:moveTo>
                  <a:cubicBezTo>
                    <a:pt x="67080" y="11692"/>
                    <a:pt x="67342" y="11954"/>
                    <a:pt x="67342" y="12263"/>
                  </a:cubicBezTo>
                  <a:cubicBezTo>
                    <a:pt x="67342" y="12561"/>
                    <a:pt x="67092" y="12823"/>
                    <a:pt x="66782" y="12823"/>
                  </a:cubicBezTo>
                  <a:cubicBezTo>
                    <a:pt x="66473" y="12823"/>
                    <a:pt x="66211" y="12573"/>
                    <a:pt x="66211" y="12263"/>
                  </a:cubicBezTo>
                  <a:cubicBezTo>
                    <a:pt x="66235" y="11954"/>
                    <a:pt x="66473" y="11692"/>
                    <a:pt x="66782" y="11692"/>
                  </a:cubicBezTo>
                  <a:close/>
                  <a:moveTo>
                    <a:pt x="70509" y="11692"/>
                  </a:moveTo>
                  <a:cubicBezTo>
                    <a:pt x="70807" y="11692"/>
                    <a:pt x="71080" y="11954"/>
                    <a:pt x="71080" y="12263"/>
                  </a:cubicBezTo>
                  <a:cubicBezTo>
                    <a:pt x="71080" y="12561"/>
                    <a:pt x="70830" y="12823"/>
                    <a:pt x="70509" y="12823"/>
                  </a:cubicBezTo>
                  <a:cubicBezTo>
                    <a:pt x="70199" y="12823"/>
                    <a:pt x="69949" y="12573"/>
                    <a:pt x="69949" y="12263"/>
                  </a:cubicBezTo>
                  <a:cubicBezTo>
                    <a:pt x="69949" y="11954"/>
                    <a:pt x="70199" y="11692"/>
                    <a:pt x="70509" y="11692"/>
                  </a:cubicBezTo>
                  <a:close/>
                  <a:moveTo>
                    <a:pt x="74236" y="11692"/>
                  </a:moveTo>
                  <a:cubicBezTo>
                    <a:pt x="74533" y="11692"/>
                    <a:pt x="74795" y="11954"/>
                    <a:pt x="74795" y="12263"/>
                  </a:cubicBezTo>
                  <a:cubicBezTo>
                    <a:pt x="74795" y="12561"/>
                    <a:pt x="74545" y="12823"/>
                    <a:pt x="74236" y="12823"/>
                  </a:cubicBezTo>
                  <a:cubicBezTo>
                    <a:pt x="73938" y="12823"/>
                    <a:pt x="73676" y="12573"/>
                    <a:pt x="73676" y="12263"/>
                  </a:cubicBezTo>
                  <a:cubicBezTo>
                    <a:pt x="73676" y="11954"/>
                    <a:pt x="73926" y="11692"/>
                    <a:pt x="74236" y="11692"/>
                  </a:cubicBezTo>
                  <a:close/>
                  <a:moveTo>
                    <a:pt x="77855" y="11692"/>
                  </a:moveTo>
                  <a:cubicBezTo>
                    <a:pt x="78153" y="11692"/>
                    <a:pt x="78415" y="11954"/>
                    <a:pt x="78415" y="12263"/>
                  </a:cubicBezTo>
                  <a:cubicBezTo>
                    <a:pt x="78415" y="12561"/>
                    <a:pt x="78165" y="12823"/>
                    <a:pt x="77855" y="12823"/>
                  </a:cubicBezTo>
                  <a:cubicBezTo>
                    <a:pt x="77546" y="12823"/>
                    <a:pt x="77284" y="12573"/>
                    <a:pt x="77284" y="12263"/>
                  </a:cubicBezTo>
                  <a:cubicBezTo>
                    <a:pt x="77284" y="11954"/>
                    <a:pt x="77546" y="11692"/>
                    <a:pt x="77855" y="11692"/>
                  </a:cubicBezTo>
                  <a:close/>
                  <a:moveTo>
                    <a:pt x="81570" y="11692"/>
                  </a:moveTo>
                  <a:cubicBezTo>
                    <a:pt x="81868" y="11692"/>
                    <a:pt x="82141" y="11954"/>
                    <a:pt x="82141" y="12263"/>
                  </a:cubicBezTo>
                  <a:cubicBezTo>
                    <a:pt x="82141" y="12561"/>
                    <a:pt x="81879" y="12823"/>
                    <a:pt x="81570" y="12823"/>
                  </a:cubicBezTo>
                  <a:cubicBezTo>
                    <a:pt x="81260" y="12823"/>
                    <a:pt x="81010" y="12573"/>
                    <a:pt x="81010" y="12263"/>
                  </a:cubicBezTo>
                  <a:cubicBezTo>
                    <a:pt x="81022" y="11954"/>
                    <a:pt x="81260" y="11692"/>
                    <a:pt x="81570" y="11692"/>
                  </a:cubicBezTo>
                  <a:close/>
                  <a:moveTo>
                    <a:pt x="85308" y="11692"/>
                  </a:moveTo>
                  <a:cubicBezTo>
                    <a:pt x="85606" y="11692"/>
                    <a:pt x="85880" y="11954"/>
                    <a:pt x="85880" y="12263"/>
                  </a:cubicBezTo>
                  <a:cubicBezTo>
                    <a:pt x="85880" y="12561"/>
                    <a:pt x="85618" y="12823"/>
                    <a:pt x="85308" y="12823"/>
                  </a:cubicBezTo>
                  <a:cubicBezTo>
                    <a:pt x="84999" y="12823"/>
                    <a:pt x="84749" y="12573"/>
                    <a:pt x="84749" y="12263"/>
                  </a:cubicBezTo>
                  <a:cubicBezTo>
                    <a:pt x="84749" y="11954"/>
                    <a:pt x="84999" y="11692"/>
                    <a:pt x="85308" y="11692"/>
                  </a:cubicBezTo>
                  <a:close/>
                  <a:moveTo>
                    <a:pt x="89035" y="11692"/>
                  </a:moveTo>
                  <a:cubicBezTo>
                    <a:pt x="89333" y="11692"/>
                    <a:pt x="89595" y="11954"/>
                    <a:pt x="89595" y="12263"/>
                  </a:cubicBezTo>
                  <a:cubicBezTo>
                    <a:pt x="89595" y="12561"/>
                    <a:pt x="89345" y="12823"/>
                    <a:pt x="89035" y="12823"/>
                  </a:cubicBezTo>
                  <a:cubicBezTo>
                    <a:pt x="88714" y="12823"/>
                    <a:pt x="88464" y="12573"/>
                    <a:pt x="88464" y="12263"/>
                  </a:cubicBezTo>
                  <a:cubicBezTo>
                    <a:pt x="88475" y="11954"/>
                    <a:pt x="88714" y="11692"/>
                    <a:pt x="89035" y="11692"/>
                  </a:cubicBezTo>
                  <a:close/>
                  <a:moveTo>
                    <a:pt x="92762" y="11692"/>
                  </a:moveTo>
                  <a:cubicBezTo>
                    <a:pt x="93059" y="11692"/>
                    <a:pt x="93333" y="11954"/>
                    <a:pt x="93333" y="12263"/>
                  </a:cubicBezTo>
                  <a:cubicBezTo>
                    <a:pt x="93333" y="12561"/>
                    <a:pt x="93071" y="12823"/>
                    <a:pt x="92762" y="12823"/>
                  </a:cubicBezTo>
                  <a:cubicBezTo>
                    <a:pt x="92452" y="12823"/>
                    <a:pt x="92202" y="12573"/>
                    <a:pt x="92202" y="12263"/>
                  </a:cubicBezTo>
                  <a:cubicBezTo>
                    <a:pt x="92202" y="11954"/>
                    <a:pt x="92452" y="11692"/>
                    <a:pt x="92762" y="11692"/>
                  </a:cubicBezTo>
                  <a:close/>
                  <a:moveTo>
                    <a:pt x="96488" y="11692"/>
                  </a:moveTo>
                  <a:cubicBezTo>
                    <a:pt x="96786" y="11692"/>
                    <a:pt x="97048" y="11954"/>
                    <a:pt x="97048" y="12263"/>
                  </a:cubicBezTo>
                  <a:cubicBezTo>
                    <a:pt x="97048" y="12561"/>
                    <a:pt x="96798" y="12823"/>
                    <a:pt x="96488" y="12823"/>
                  </a:cubicBezTo>
                  <a:cubicBezTo>
                    <a:pt x="96191" y="12823"/>
                    <a:pt x="95917" y="12573"/>
                    <a:pt x="95917" y="12263"/>
                  </a:cubicBezTo>
                  <a:cubicBezTo>
                    <a:pt x="95917" y="11954"/>
                    <a:pt x="96179" y="11692"/>
                    <a:pt x="96488" y="11692"/>
                  </a:cubicBezTo>
                  <a:close/>
                  <a:moveTo>
                    <a:pt x="100203" y="11692"/>
                  </a:moveTo>
                  <a:cubicBezTo>
                    <a:pt x="100501" y="11692"/>
                    <a:pt x="100775" y="11954"/>
                    <a:pt x="100775" y="12263"/>
                  </a:cubicBezTo>
                  <a:cubicBezTo>
                    <a:pt x="100775" y="12561"/>
                    <a:pt x="100513" y="12823"/>
                    <a:pt x="100203" y="12823"/>
                  </a:cubicBezTo>
                  <a:cubicBezTo>
                    <a:pt x="99905" y="12823"/>
                    <a:pt x="99644" y="12573"/>
                    <a:pt x="99644" y="12263"/>
                  </a:cubicBezTo>
                  <a:cubicBezTo>
                    <a:pt x="99655" y="11954"/>
                    <a:pt x="99894" y="11692"/>
                    <a:pt x="100203" y="11692"/>
                  </a:cubicBezTo>
                  <a:close/>
                  <a:moveTo>
                    <a:pt x="103942" y="11692"/>
                  </a:moveTo>
                  <a:cubicBezTo>
                    <a:pt x="104239" y="11692"/>
                    <a:pt x="104513" y="11954"/>
                    <a:pt x="104513" y="12263"/>
                  </a:cubicBezTo>
                  <a:cubicBezTo>
                    <a:pt x="104513" y="12561"/>
                    <a:pt x="104251" y="12823"/>
                    <a:pt x="103942" y="12823"/>
                  </a:cubicBezTo>
                  <a:cubicBezTo>
                    <a:pt x="103644" y="12823"/>
                    <a:pt x="103382" y="12573"/>
                    <a:pt x="103382" y="12263"/>
                  </a:cubicBezTo>
                  <a:cubicBezTo>
                    <a:pt x="103382" y="11954"/>
                    <a:pt x="103632" y="11692"/>
                    <a:pt x="103942" y="11692"/>
                  </a:cubicBezTo>
                  <a:close/>
                  <a:moveTo>
                    <a:pt x="107668" y="11692"/>
                  </a:moveTo>
                  <a:cubicBezTo>
                    <a:pt x="107966" y="11692"/>
                    <a:pt x="108228" y="11954"/>
                    <a:pt x="108228" y="12263"/>
                  </a:cubicBezTo>
                  <a:cubicBezTo>
                    <a:pt x="108228" y="12561"/>
                    <a:pt x="107978" y="12823"/>
                    <a:pt x="107668" y="12823"/>
                  </a:cubicBezTo>
                  <a:cubicBezTo>
                    <a:pt x="107371" y="12823"/>
                    <a:pt x="107097" y="12573"/>
                    <a:pt x="107097" y="12263"/>
                  </a:cubicBezTo>
                  <a:cubicBezTo>
                    <a:pt x="107109" y="11954"/>
                    <a:pt x="107347" y="11692"/>
                    <a:pt x="107668" y="11692"/>
                  </a:cubicBezTo>
                  <a:close/>
                  <a:moveTo>
                    <a:pt x="111395" y="11692"/>
                  </a:moveTo>
                  <a:cubicBezTo>
                    <a:pt x="111693" y="11692"/>
                    <a:pt x="111967" y="11954"/>
                    <a:pt x="111967" y="12263"/>
                  </a:cubicBezTo>
                  <a:cubicBezTo>
                    <a:pt x="111967" y="12561"/>
                    <a:pt x="111705" y="12823"/>
                    <a:pt x="111395" y="12823"/>
                  </a:cubicBezTo>
                  <a:cubicBezTo>
                    <a:pt x="111085" y="12823"/>
                    <a:pt x="110835" y="12573"/>
                    <a:pt x="110835" y="12263"/>
                  </a:cubicBezTo>
                  <a:cubicBezTo>
                    <a:pt x="110835" y="11954"/>
                    <a:pt x="111085" y="11692"/>
                    <a:pt x="111395" y="11692"/>
                  </a:cubicBezTo>
                  <a:close/>
                  <a:moveTo>
                    <a:pt x="115122" y="11692"/>
                  </a:moveTo>
                  <a:cubicBezTo>
                    <a:pt x="115419" y="11692"/>
                    <a:pt x="115681" y="11954"/>
                    <a:pt x="115681" y="12263"/>
                  </a:cubicBezTo>
                  <a:cubicBezTo>
                    <a:pt x="115681" y="12561"/>
                    <a:pt x="115431" y="12823"/>
                    <a:pt x="115122" y="12823"/>
                  </a:cubicBezTo>
                  <a:cubicBezTo>
                    <a:pt x="114812" y="12823"/>
                    <a:pt x="114550" y="12573"/>
                    <a:pt x="114550" y="12263"/>
                  </a:cubicBezTo>
                  <a:cubicBezTo>
                    <a:pt x="114574" y="11954"/>
                    <a:pt x="114812" y="11692"/>
                    <a:pt x="115122" y="11692"/>
                  </a:cubicBezTo>
                  <a:close/>
                  <a:moveTo>
                    <a:pt x="118860" y="11692"/>
                  </a:moveTo>
                  <a:cubicBezTo>
                    <a:pt x="119158" y="11692"/>
                    <a:pt x="119420" y="11954"/>
                    <a:pt x="119420" y="12263"/>
                  </a:cubicBezTo>
                  <a:cubicBezTo>
                    <a:pt x="119420" y="12561"/>
                    <a:pt x="119170" y="12823"/>
                    <a:pt x="118860" y="12823"/>
                  </a:cubicBezTo>
                  <a:cubicBezTo>
                    <a:pt x="118539" y="12823"/>
                    <a:pt x="118289" y="12573"/>
                    <a:pt x="118289" y="12263"/>
                  </a:cubicBezTo>
                  <a:cubicBezTo>
                    <a:pt x="118289" y="11954"/>
                    <a:pt x="118539" y="11692"/>
                    <a:pt x="118860" y="11692"/>
                  </a:cubicBezTo>
                  <a:close/>
                  <a:moveTo>
                    <a:pt x="122575" y="11692"/>
                  </a:moveTo>
                  <a:cubicBezTo>
                    <a:pt x="122873" y="11692"/>
                    <a:pt x="123146" y="11954"/>
                    <a:pt x="123146" y="12263"/>
                  </a:cubicBezTo>
                  <a:cubicBezTo>
                    <a:pt x="123146" y="12561"/>
                    <a:pt x="122885" y="12823"/>
                    <a:pt x="122575" y="12823"/>
                  </a:cubicBezTo>
                  <a:cubicBezTo>
                    <a:pt x="122265" y="12823"/>
                    <a:pt x="122015" y="12573"/>
                    <a:pt x="122015" y="12263"/>
                  </a:cubicBezTo>
                  <a:cubicBezTo>
                    <a:pt x="122027" y="11954"/>
                    <a:pt x="122277" y="11692"/>
                    <a:pt x="122575" y="11692"/>
                  </a:cubicBezTo>
                  <a:close/>
                  <a:moveTo>
                    <a:pt x="126314" y="11692"/>
                  </a:moveTo>
                  <a:cubicBezTo>
                    <a:pt x="126611" y="11692"/>
                    <a:pt x="126873" y="11954"/>
                    <a:pt x="126873" y="12263"/>
                  </a:cubicBezTo>
                  <a:cubicBezTo>
                    <a:pt x="126873" y="12561"/>
                    <a:pt x="126623" y="12823"/>
                    <a:pt x="126314" y="12823"/>
                  </a:cubicBezTo>
                  <a:cubicBezTo>
                    <a:pt x="126004" y="12823"/>
                    <a:pt x="125742" y="12573"/>
                    <a:pt x="125742" y="12263"/>
                  </a:cubicBezTo>
                  <a:cubicBezTo>
                    <a:pt x="125742" y="11954"/>
                    <a:pt x="126004" y="11692"/>
                    <a:pt x="126314" y="11692"/>
                  </a:cubicBezTo>
                  <a:close/>
                  <a:moveTo>
                    <a:pt x="130028" y="11692"/>
                  </a:moveTo>
                  <a:cubicBezTo>
                    <a:pt x="130326" y="11692"/>
                    <a:pt x="130600" y="11954"/>
                    <a:pt x="130600" y="12263"/>
                  </a:cubicBezTo>
                  <a:cubicBezTo>
                    <a:pt x="130600" y="12561"/>
                    <a:pt x="130350" y="12823"/>
                    <a:pt x="130028" y="12823"/>
                  </a:cubicBezTo>
                  <a:cubicBezTo>
                    <a:pt x="129731" y="12823"/>
                    <a:pt x="129469" y="12573"/>
                    <a:pt x="129469" y="12263"/>
                  </a:cubicBezTo>
                  <a:cubicBezTo>
                    <a:pt x="129469" y="11954"/>
                    <a:pt x="129719" y="11692"/>
                    <a:pt x="130028" y="11692"/>
                  </a:cubicBezTo>
                  <a:close/>
                  <a:moveTo>
                    <a:pt x="133767" y="11692"/>
                  </a:moveTo>
                  <a:cubicBezTo>
                    <a:pt x="134065" y="11692"/>
                    <a:pt x="134326" y="11954"/>
                    <a:pt x="134326" y="12263"/>
                  </a:cubicBezTo>
                  <a:cubicBezTo>
                    <a:pt x="134326" y="12561"/>
                    <a:pt x="134076" y="12823"/>
                    <a:pt x="133767" y="12823"/>
                  </a:cubicBezTo>
                  <a:cubicBezTo>
                    <a:pt x="133469" y="12823"/>
                    <a:pt x="133207" y="12573"/>
                    <a:pt x="133207" y="12263"/>
                  </a:cubicBezTo>
                  <a:cubicBezTo>
                    <a:pt x="133207" y="11954"/>
                    <a:pt x="133457" y="11692"/>
                    <a:pt x="133767" y="11692"/>
                  </a:cubicBezTo>
                  <a:close/>
                  <a:moveTo>
                    <a:pt x="1548" y="13573"/>
                  </a:moveTo>
                  <a:cubicBezTo>
                    <a:pt x="1846" y="13573"/>
                    <a:pt x="2119" y="13823"/>
                    <a:pt x="2119" y="14145"/>
                  </a:cubicBezTo>
                  <a:cubicBezTo>
                    <a:pt x="2119" y="14442"/>
                    <a:pt x="1858" y="14704"/>
                    <a:pt x="1548" y="14704"/>
                  </a:cubicBezTo>
                  <a:cubicBezTo>
                    <a:pt x="1238" y="14704"/>
                    <a:pt x="988" y="14454"/>
                    <a:pt x="988" y="14145"/>
                  </a:cubicBezTo>
                  <a:cubicBezTo>
                    <a:pt x="988" y="13823"/>
                    <a:pt x="1238" y="13573"/>
                    <a:pt x="1548" y="13573"/>
                  </a:cubicBezTo>
                  <a:close/>
                  <a:moveTo>
                    <a:pt x="5287" y="13573"/>
                  </a:moveTo>
                  <a:cubicBezTo>
                    <a:pt x="5596" y="13573"/>
                    <a:pt x="5846" y="13823"/>
                    <a:pt x="5846" y="14145"/>
                  </a:cubicBezTo>
                  <a:cubicBezTo>
                    <a:pt x="5846" y="14454"/>
                    <a:pt x="5596" y="14704"/>
                    <a:pt x="5287" y="14704"/>
                  </a:cubicBezTo>
                  <a:cubicBezTo>
                    <a:pt x="4977" y="14704"/>
                    <a:pt x="4715" y="14454"/>
                    <a:pt x="4715" y="14145"/>
                  </a:cubicBezTo>
                  <a:cubicBezTo>
                    <a:pt x="4715" y="13811"/>
                    <a:pt x="4977" y="13573"/>
                    <a:pt x="5287" y="13573"/>
                  </a:cubicBezTo>
                  <a:close/>
                  <a:moveTo>
                    <a:pt x="9001" y="13573"/>
                  </a:moveTo>
                  <a:cubicBezTo>
                    <a:pt x="9299" y="13573"/>
                    <a:pt x="9573" y="13823"/>
                    <a:pt x="9573" y="14145"/>
                  </a:cubicBezTo>
                  <a:cubicBezTo>
                    <a:pt x="9573" y="14442"/>
                    <a:pt x="9323" y="14704"/>
                    <a:pt x="9001" y="14704"/>
                  </a:cubicBezTo>
                  <a:cubicBezTo>
                    <a:pt x="8704" y="14704"/>
                    <a:pt x="8442" y="14454"/>
                    <a:pt x="8442" y="14145"/>
                  </a:cubicBezTo>
                  <a:cubicBezTo>
                    <a:pt x="8442" y="13823"/>
                    <a:pt x="8692" y="13573"/>
                    <a:pt x="9001" y="13573"/>
                  </a:cubicBezTo>
                  <a:close/>
                  <a:moveTo>
                    <a:pt x="12728" y="13573"/>
                  </a:moveTo>
                  <a:cubicBezTo>
                    <a:pt x="13037" y="13573"/>
                    <a:pt x="13288" y="13823"/>
                    <a:pt x="13288" y="14145"/>
                  </a:cubicBezTo>
                  <a:cubicBezTo>
                    <a:pt x="13288" y="14454"/>
                    <a:pt x="13037" y="14704"/>
                    <a:pt x="12728" y="14704"/>
                  </a:cubicBezTo>
                  <a:cubicBezTo>
                    <a:pt x="12418" y="14704"/>
                    <a:pt x="12156" y="14454"/>
                    <a:pt x="12156" y="14145"/>
                  </a:cubicBezTo>
                  <a:cubicBezTo>
                    <a:pt x="12180" y="13811"/>
                    <a:pt x="12418" y="13573"/>
                    <a:pt x="12728" y="13573"/>
                  </a:cubicBezTo>
                  <a:close/>
                  <a:moveTo>
                    <a:pt x="16466" y="13573"/>
                  </a:moveTo>
                  <a:cubicBezTo>
                    <a:pt x="16764" y="13573"/>
                    <a:pt x="17026" y="13823"/>
                    <a:pt x="17026" y="14145"/>
                  </a:cubicBezTo>
                  <a:cubicBezTo>
                    <a:pt x="17026" y="14442"/>
                    <a:pt x="16776" y="14704"/>
                    <a:pt x="16466" y="14704"/>
                  </a:cubicBezTo>
                  <a:cubicBezTo>
                    <a:pt x="16169" y="14704"/>
                    <a:pt x="15895" y="14454"/>
                    <a:pt x="15895" y="14145"/>
                  </a:cubicBezTo>
                  <a:cubicBezTo>
                    <a:pt x="15895" y="13823"/>
                    <a:pt x="16145" y="13573"/>
                    <a:pt x="16466" y="13573"/>
                  </a:cubicBezTo>
                  <a:close/>
                  <a:moveTo>
                    <a:pt x="20181" y="13573"/>
                  </a:moveTo>
                  <a:cubicBezTo>
                    <a:pt x="20491" y="13573"/>
                    <a:pt x="20753" y="13823"/>
                    <a:pt x="20753" y="14145"/>
                  </a:cubicBezTo>
                  <a:cubicBezTo>
                    <a:pt x="20753" y="14454"/>
                    <a:pt x="20491" y="14704"/>
                    <a:pt x="20181" y="14704"/>
                  </a:cubicBezTo>
                  <a:cubicBezTo>
                    <a:pt x="19872" y="14704"/>
                    <a:pt x="19622" y="14454"/>
                    <a:pt x="19622" y="14145"/>
                  </a:cubicBezTo>
                  <a:cubicBezTo>
                    <a:pt x="19634" y="13811"/>
                    <a:pt x="19872" y="13573"/>
                    <a:pt x="20181" y="13573"/>
                  </a:cubicBezTo>
                  <a:close/>
                  <a:moveTo>
                    <a:pt x="23920" y="13573"/>
                  </a:moveTo>
                  <a:cubicBezTo>
                    <a:pt x="24217" y="13573"/>
                    <a:pt x="24479" y="13823"/>
                    <a:pt x="24479" y="14145"/>
                  </a:cubicBezTo>
                  <a:cubicBezTo>
                    <a:pt x="24479" y="14442"/>
                    <a:pt x="24229" y="14704"/>
                    <a:pt x="23920" y="14704"/>
                  </a:cubicBezTo>
                  <a:cubicBezTo>
                    <a:pt x="23610" y="14704"/>
                    <a:pt x="23348" y="14454"/>
                    <a:pt x="23348" y="14145"/>
                  </a:cubicBezTo>
                  <a:cubicBezTo>
                    <a:pt x="23348" y="13823"/>
                    <a:pt x="23610" y="13573"/>
                    <a:pt x="23920" y="13573"/>
                  </a:cubicBezTo>
                  <a:close/>
                  <a:moveTo>
                    <a:pt x="27635" y="13573"/>
                  </a:moveTo>
                  <a:cubicBezTo>
                    <a:pt x="27956" y="13573"/>
                    <a:pt x="28206" y="13823"/>
                    <a:pt x="28206" y="14145"/>
                  </a:cubicBezTo>
                  <a:cubicBezTo>
                    <a:pt x="28206" y="14454"/>
                    <a:pt x="27956" y="14704"/>
                    <a:pt x="27635" y="14704"/>
                  </a:cubicBezTo>
                  <a:cubicBezTo>
                    <a:pt x="27325" y="14704"/>
                    <a:pt x="27075" y="14454"/>
                    <a:pt x="27075" y="14145"/>
                  </a:cubicBezTo>
                  <a:cubicBezTo>
                    <a:pt x="27087" y="13811"/>
                    <a:pt x="27325" y="13573"/>
                    <a:pt x="27635" y="13573"/>
                  </a:cubicBezTo>
                  <a:close/>
                  <a:moveTo>
                    <a:pt x="31373" y="13573"/>
                  </a:moveTo>
                  <a:cubicBezTo>
                    <a:pt x="31671" y="13573"/>
                    <a:pt x="31945" y="13823"/>
                    <a:pt x="31945" y="14145"/>
                  </a:cubicBezTo>
                  <a:cubicBezTo>
                    <a:pt x="31945" y="14442"/>
                    <a:pt x="31683" y="14704"/>
                    <a:pt x="31373" y="14704"/>
                  </a:cubicBezTo>
                  <a:cubicBezTo>
                    <a:pt x="31064" y="14704"/>
                    <a:pt x="30814" y="14454"/>
                    <a:pt x="30814" y="14145"/>
                  </a:cubicBezTo>
                  <a:cubicBezTo>
                    <a:pt x="30814" y="13823"/>
                    <a:pt x="31064" y="13573"/>
                    <a:pt x="31373" y="13573"/>
                  </a:cubicBezTo>
                  <a:close/>
                  <a:moveTo>
                    <a:pt x="35100" y="13573"/>
                  </a:moveTo>
                  <a:cubicBezTo>
                    <a:pt x="35409" y="13573"/>
                    <a:pt x="35659" y="13823"/>
                    <a:pt x="35659" y="14145"/>
                  </a:cubicBezTo>
                  <a:cubicBezTo>
                    <a:pt x="35659" y="14454"/>
                    <a:pt x="35409" y="14704"/>
                    <a:pt x="35100" y="14704"/>
                  </a:cubicBezTo>
                  <a:cubicBezTo>
                    <a:pt x="34778" y="14704"/>
                    <a:pt x="34528" y="14454"/>
                    <a:pt x="34528" y="14145"/>
                  </a:cubicBezTo>
                  <a:cubicBezTo>
                    <a:pt x="34540" y="13811"/>
                    <a:pt x="34778" y="13573"/>
                    <a:pt x="35100" y="13573"/>
                  </a:cubicBezTo>
                  <a:close/>
                  <a:moveTo>
                    <a:pt x="38815" y="13573"/>
                  </a:moveTo>
                  <a:cubicBezTo>
                    <a:pt x="39112" y="13573"/>
                    <a:pt x="39386" y="13823"/>
                    <a:pt x="39386" y="14145"/>
                  </a:cubicBezTo>
                  <a:cubicBezTo>
                    <a:pt x="39386" y="14442"/>
                    <a:pt x="39124" y="14704"/>
                    <a:pt x="38815" y="14704"/>
                  </a:cubicBezTo>
                  <a:cubicBezTo>
                    <a:pt x="38517" y="14704"/>
                    <a:pt x="38255" y="14454"/>
                    <a:pt x="38255" y="14145"/>
                  </a:cubicBezTo>
                  <a:cubicBezTo>
                    <a:pt x="38267" y="13823"/>
                    <a:pt x="38505" y="13573"/>
                    <a:pt x="38815" y="13573"/>
                  </a:cubicBezTo>
                  <a:close/>
                  <a:moveTo>
                    <a:pt x="42553" y="13573"/>
                  </a:moveTo>
                  <a:cubicBezTo>
                    <a:pt x="42863" y="13573"/>
                    <a:pt x="43113" y="13823"/>
                    <a:pt x="43113" y="14145"/>
                  </a:cubicBezTo>
                  <a:cubicBezTo>
                    <a:pt x="43113" y="14454"/>
                    <a:pt x="42863" y="14704"/>
                    <a:pt x="42553" y="14704"/>
                  </a:cubicBezTo>
                  <a:cubicBezTo>
                    <a:pt x="42232" y="14704"/>
                    <a:pt x="41982" y="14454"/>
                    <a:pt x="41982" y="14145"/>
                  </a:cubicBezTo>
                  <a:cubicBezTo>
                    <a:pt x="41982" y="13811"/>
                    <a:pt x="42244" y="13573"/>
                    <a:pt x="42553" y="13573"/>
                  </a:cubicBezTo>
                  <a:close/>
                  <a:moveTo>
                    <a:pt x="46268" y="13573"/>
                  </a:moveTo>
                  <a:cubicBezTo>
                    <a:pt x="46565" y="13573"/>
                    <a:pt x="46839" y="13823"/>
                    <a:pt x="46839" y="14145"/>
                  </a:cubicBezTo>
                  <a:cubicBezTo>
                    <a:pt x="46839" y="14442"/>
                    <a:pt x="46589" y="14704"/>
                    <a:pt x="46268" y="14704"/>
                  </a:cubicBezTo>
                  <a:cubicBezTo>
                    <a:pt x="45970" y="14704"/>
                    <a:pt x="45708" y="14454"/>
                    <a:pt x="45708" y="14145"/>
                  </a:cubicBezTo>
                  <a:cubicBezTo>
                    <a:pt x="45720" y="13823"/>
                    <a:pt x="45958" y="13573"/>
                    <a:pt x="46268" y="13573"/>
                  </a:cubicBezTo>
                  <a:close/>
                  <a:moveTo>
                    <a:pt x="50006" y="13573"/>
                  </a:moveTo>
                  <a:cubicBezTo>
                    <a:pt x="50316" y="13573"/>
                    <a:pt x="50578" y="13823"/>
                    <a:pt x="50578" y="14145"/>
                  </a:cubicBezTo>
                  <a:cubicBezTo>
                    <a:pt x="50578" y="14454"/>
                    <a:pt x="50316" y="14704"/>
                    <a:pt x="50006" y="14704"/>
                  </a:cubicBezTo>
                  <a:cubicBezTo>
                    <a:pt x="49697" y="14704"/>
                    <a:pt x="49447" y="14454"/>
                    <a:pt x="49447" y="14145"/>
                  </a:cubicBezTo>
                  <a:cubicBezTo>
                    <a:pt x="49447" y="13811"/>
                    <a:pt x="49697" y="13573"/>
                    <a:pt x="50006" y="13573"/>
                  </a:cubicBezTo>
                  <a:close/>
                  <a:moveTo>
                    <a:pt x="53733" y="13573"/>
                  </a:moveTo>
                  <a:cubicBezTo>
                    <a:pt x="54031" y="13573"/>
                    <a:pt x="54293" y="13823"/>
                    <a:pt x="54293" y="14145"/>
                  </a:cubicBezTo>
                  <a:cubicBezTo>
                    <a:pt x="54293" y="14442"/>
                    <a:pt x="54043" y="14704"/>
                    <a:pt x="53733" y="14704"/>
                  </a:cubicBezTo>
                  <a:cubicBezTo>
                    <a:pt x="53412" y="14704"/>
                    <a:pt x="53162" y="14454"/>
                    <a:pt x="53162" y="14145"/>
                  </a:cubicBezTo>
                  <a:cubicBezTo>
                    <a:pt x="53173" y="13823"/>
                    <a:pt x="53412" y="13573"/>
                    <a:pt x="53733" y="13573"/>
                  </a:cubicBezTo>
                  <a:close/>
                  <a:moveTo>
                    <a:pt x="57460" y="13573"/>
                  </a:moveTo>
                  <a:cubicBezTo>
                    <a:pt x="57781" y="13573"/>
                    <a:pt x="58031" y="13823"/>
                    <a:pt x="58031" y="14145"/>
                  </a:cubicBezTo>
                  <a:cubicBezTo>
                    <a:pt x="58031" y="14454"/>
                    <a:pt x="57781" y="14704"/>
                    <a:pt x="57460" y="14704"/>
                  </a:cubicBezTo>
                  <a:cubicBezTo>
                    <a:pt x="57150" y="14704"/>
                    <a:pt x="56900" y="14454"/>
                    <a:pt x="56900" y="14145"/>
                  </a:cubicBezTo>
                  <a:cubicBezTo>
                    <a:pt x="56900" y="13811"/>
                    <a:pt x="57150" y="13573"/>
                    <a:pt x="57460" y="13573"/>
                  </a:cubicBezTo>
                  <a:close/>
                  <a:moveTo>
                    <a:pt x="61186" y="13573"/>
                  </a:moveTo>
                  <a:cubicBezTo>
                    <a:pt x="61484" y="13573"/>
                    <a:pt x="61746" y="13823"/>
                    <a:pt x="61746" y="14145"/>
                  </a:cubicBezTo>
                  <a:cubicBezTo>
                    <a:pt x="61746" y="14442"/>
                    <a:pt x="61496" y="14704"/>
                    <a:pt x="61186" y="14704"/>
                  </a:cubicBezTo>
                  <a:cubicBezTo>
                    <a:pt x="60877" y="14704"/>
                    <a:pt x="60615" y="14454"/>
                    <a:pt x="60615" y="14145"/>
                  </a:cubicBezTo>
                  <a:cubicBezTo>
                    <a:pt x="60639" y="13823"/>
                    <a:pt x="60877" y="13573"/>
                    <a:pt x="61186" y="13573"/>
                  </a:cubicBezTo>
                  <a:close/>
                  <a:moveTo>
                    <a:pt x="64925" y="13573"/>
                  </a:moveTo>
                  <a:cubicBezTo>
                    <a:pt x="65234" y="13573"/>
                    <a:pt x="65485" y="13823"/>
                    <a:pt x="65485" y="14145"/>
                  </a:cubicBezTo>
                  <a:cubicBezTo>
                    <a:pt x="65485" y="14454"/>
                    <a:pt x="65234" y="14704"/>
                    <a:pt x="64925" y="14704"/>
                  </a:cubicBezTo>
                  <a:cubicBezTo>
                    <a:pt x="64603" y="14704"/>
                    <a:pt x="64353" y="14454"/>
                    <a:pt x="64353" y="14145"/>
                  </a:cubicBezTo>
                  <a:cubicBezTo>
                    <a:pt x="64353" y="13811"/>
                    <a:pt x="64603" y="13573"/>
                    <a:pt x="64925" y="13573"/>
                  </a:cubicBezTo>
                  <a:close/>
                  <a:moveTo>
                    <a:pt x="68640" y="13573"/>
                  </a:moveTo>
                  <a:cubicBezTo>
                    <a:pt x="68937" y="13573"/>
                    <a:pt x="69211" y="13823"/>
                    <a:pt x="69211" y="14145"/>
                  </a:cubicBezTo>
                  <a:cubicBezTo>
                    <a:pt x="69211" y="14442"/>
                    <a:pt x="68949" y="14704"/>
                    <a:pt x="68640" y="14704"/>
                  </a:cubicBezTo>
                  <a:cubicBezTo>
                    <a:pt x="68330" y="14704"/>
                    <a:pt x="68080" y="14454"/>
                    <a:pt x="68080" y="14145"/>
                  </a:cubicBezTo>
                  <a:cubicBezTo>
                    <a:pt x="68092" y="13823"/>
                    <a:pt x="68330" y="13573"/>
                    <a:pt x="68640" y="13573"/>
                  </a:cubicBezTo>
                  <a:close/>
                  <a:moveTo>
                    <a:pt x="72366" y="13573"/>
                  </a:moveTo>
                  <a:cubicBezTo>
                    <a:pt x="72676" y="13573"/>
                    <a:pt x="72926" y="13823"/>
                    <a:pt x="72926" y="14145"/>
                  </a:cubicBezTo>
                  <a:cubicBezTo>
                    <a:pt x="72926" y="14454"/>
                    <a:pt x="72676" y="14704"/>
                    <a:pt x="72366" y="14704"/>
                  </a:cubicBezTo>
                  <a:cubicBezTo>
                    <a:pt x="72045" y="14704"/>
                    <a:pt x="71795" y="14454"/>
                    <a:pt x="71795" y="14145"/>
                  </a:cubicBezTo>
                  <a:cubicBezTo>
                    <a:pt x="71807" y="13811"/>
                    <a:pt x="72069" y="13573"/>
                    <a:pt x="72366" y="13573"/>
                  </a:cubicBezTo>
                  <a:close/>
                  <a:moveTo>
                    <a:pt x="76093" y="13573"/>
                  </a:moveTo>
                  <a:cubicBezTo>
                    <a:pt x="76391" y="13573"/>
                    <a:pt x="76664" y="13823"/>
                    <a:pt x="76664" y="14145"/>
                  </a:cubicBezTo>
                  <a:cubicBezTo>
                    <a:pt x="76664" y="14442"/>
                    <a:pt x="76403" y="14704"/>
                    <a:pt x="76093" y="14704"/>
                  </a:cubicBezTo>
                  <a:cubicBezTo>
                    <a:pt x="75795" y="14704"/>
                    <a:pt x="75533" y="14454"/>
                    <a:pt x="75533" y="14145"/>
                  </a:cubicBezTo>
                  <a:cubicBezTo>
                    <a:pt x="75533" y="13823"/>
                    <a:pt x="75783" y="13573"/>
                    <a:pt x="76093" y="13573"/>
                  </a:cubicBezTo>
                  <a:close/>
                  <a:moveTo>
                    <a:pt x="79712" y="13573"/>
                  </a:moveTo>
                  <a:cubicBezTo>
                    <a:pt x="80010" y="13573"/>
                    <a:pt x="80284" y="13823"/>
                    <a:pt x="80284" y="14145"/>
                  </a:cubicBezTo>
                  <a:cubicBezTo>
                    <a:pt x="80284" y="14442"/>
                    <a:pt x="80022" y="14704"/>
                    <a:pt x="79712" y="14704"/>
                  </a:cubicBezTo>
                  <a:cubicBezTo>
                    <a:pt x="79403" y="14704"/>
                    <a:pt x="79153" y="14454"/>
                    <a:pt x="79153" y="14145"/>
                  </a:cubicBezTo>
                  <a:cubicBezTo>
                    <a:pt x="79165" y="13823"/>
                    <a:pt x="79403" y="13573"/>
                    <a:pt x="79712" y="13573"/>
                  </a:cubicBezTo>
                  <a:close/>
                  <a:moveTo>
                    <a:pt x="83451" y="13573"/>
                  </a:moveTo>
                  <a:cubicBezTo>
                    <a:pt x="83761" y="13573"/>
                    <a:pt x="84011" y="13823"/>
                    <a:pt x="84011" y="14145"/>
                  </a:cubicBezTo>
                  <a:cubicBezTo>
                    <a:pt x="84011" y="14454"/>
                    <a:pt x="83761" y="14704"/>
                    <a:pt x="83451" y="14704"/>
                  </a:cubicBezTo>
                  <a:cubicBezTo>
                    <a:pt x="83141" y="14704"/>
                    <a:pt x="82880" y="14454"/>
                    <a:pt x="82880" y="14145"/>
                  </a:cubicBezTo>
                  <a:cubicBezTo>
                    <a:pt x="82880" y="13811"/>
                    <a:pt x="83141" y="13573"/>
                    <a:pt x="83451" y="13573"/>
                  </a:cubicBezTo>
                  <a:close/>
                  <a:moveTo>
                    <a:pt x="87166" y="13573"/>
                  </a:moveTo>
                  <a:cubicBezTo>
                    <a:pt x="87463" y="13573"/>
                    <a:pt x="87737" y="13823"/>
                    <a:pt x="87737" y="14145"/>
                  </a:cubicBezTo>
                  <a:cubicBezTo>
                    <a:pt x="87737" y="14442"/>
                    <a:pt x="87475" y="14704"/>
                    <a:pt x="87166" y="14704"/>
                  </a:cubicBezTo>
                  <a:cubicBezTo>
                    <a:pt x="86856" y="14704"/>
                    <a:pt x="86606" y="14454"/>
                    <a:pt x="86606" y="14145"/>
                  </a:cubicBezTo>
                  <a:cubicBezTo>
                    <a:pt x="86618" y="13823"/>
                    <a:pt x="86856" y="13573"/>
                    <a:pt x="87166" y="13573"/>
                  </a:cubicBezTo>
                  <a:close/>
                  <a:moveTo>
                    <a:pt x="90904" y="13573"/>
                  </a:moveTo>
                  <a:cubicBezTo>
                    <a:pt x="91214" y="13573"/>
                    <a:pt x="91464" y="13823"/>
                    <a:pt x="91464" y="14145"/>
                  </a:cubicBezTo>
                  <a:cubicBezTo>
                    <a:pt x="91464" y="14454"/>
                    <a:pt x="91214" y="14704"/>
                    <a:pt x="90904" y="14704"/>
                  </a:cubicBezTo>
                  <a:cubicBezTo>
                    <a:pt x="90595" y="14704"/>
                    <a:pt x="90345" y="14454"/>
                    <a:pt x="90345" y="14145"/>
                  </a:cubicBezTo>
                  <a:cubicBezTo>
                    <a:pt x="90345" y="13811"/>
                    <a:pt x="90595" y="13573"/>
                    <a:pt x="90904" y="13573"/>
                  </a:cubicBezTo>
                  <a:close/>
                  <a:moveTo>
                    <a:pt x="94631" y="13573"/>
                  </a:moveTo>
                  <a:cubicBezTo>
                    <a:pt x="94929" y="13573"/>
                    <a:pt x="95191" y="13823"/>
                    <a:pt x="95191" y="14145"/>
                  </a:cubicBezTo>
                  <a:cubicBezTo>
                    <a:pt x="95191" y="14442"/>
                    <a:pt x="94941" y="14704"/>
                    <a:pt x="94631" y="14704"/>
                  </a:cubicBezTo>
                  <a:cubicBezTo>
                    <a:pt x="94310" y="14704"/>
                    <a:pt x="94060" y="14454"/>
                    <a:pt x="94060" y="14145"/>
                  </a:cubicBezTo>
                  <a:cubicBezTo>
                    <a:pt x="94071" y="13823"/>
                    <a:pt x="94310" y="13573"/>
                    <a:pt x="94631" y="13573"/>
                  </a:cubicBezTo>
                  <a:close/>
                  <a:moveTo>
                    <a:pt x="98346" y="13573"/>
                  </a:moveTo>
                  <a:cubicBezTo>
                    <a:pt x="98655" y="13573"/>
                    <a:pt x="98905" y="13823"/>
                    <a:pt x="98905" y="14145"/>
                  </a:cubicBezTo>
                  <a:cubicBezTo>
                    <a:pt x="98905" y="14454"/>
                    <a:pt x="98655" y="14704"/>
                    <a:pt x="98346" y="14704"/>
                  </a:cubicBezTo>
                  <a:cubicBezTo>
                    <a:pt x="98036" y="14704"/>
                    <a:pt x="97786" y="14454"/>
                    <a:pt x="97786" y="14145"/>
                  </a:cubicBezTo>
                  <a:cubicBezTo>
                    <a:pt x="97798" y="13811"/>
                    <a:pt x="98036" y="13573"/>
                    <a:pt x="98346" y="13573"/>
                  </a:cubicBezTo>
                  <a:close/>
                  <a:moveTo>
                    <a:pt x="102084" y="13573"/>
                  </a:moveTo>
                  <a:cubicBezTo>
                    <a:pt x="102382" y="13573"/>
                    <a:pt x="102644" y="13823"/>
                    <a:pt x="102644" y="14145"/>
                  </a:cubicBezTo>
                  <a:cubicBezTo>
                    <a:pt x="102644" y="14442"/>
                    <a:pt x="102394" y="14704"/>
                    <a:pt x="102084" y="14704"/>
                  </a:cubicBezTo>
                  <a:cubicBezTo>
                    <a:pt x="101787" y="14704"/>
                    <a:pt x="101513" y="14454"/>
                    <a:pt x="101513" y="14145"/>
                  </a:cubicBezTo>
                  <a:cubicBezTo>
                    <a:pt x="101513" y="13823"/>
                    <a:pt x="101775" y="13573"/>
                    <a:pt x="102084" y="13573"/>
                  </a:cubicBezTo>
                  <a:close/>
                  <a:moveTo>
                    <a:pt x="105799" y="13573"/>
                  </a:moveTo>
                  <a:cubicBezTo>
                    <a:pt x="106121" y="13573"/>
                    <a:pt x="106371" y="13823"/>
                    <a:pt x="106371" y="14145"/>
                  </a:cubicBezTo>
                  <a:cubicBezTo>
                    <a:pt x="106371" y="14454"/>
                    <a:pt x="106109" y="14704"/>
                    <a:pt x="105799" y="14704"/>
                  </a:cubicBezTo>
                  <a:cubicBezTo>
                    <a:pt x="105490" y="14704"/>
                    <a:pt x="105239" y="14454"/>
                    <a:pt x="105239" y="14145"/>
                  </a:cubicBezTo>
                  <a:cubicBezTo>
                    <a:pt x="105251" y="13811"/>
                    <a:pt x="105490" y="13573"/>
                    <a:pt x="105799" y="13573"/>
                  </a:cubicBezTo>
                  <a:close/>
                  <a:moveTo>
                    <a:pt x="109538" y="13573"/>
                  </a:moveTo>
                  <a:cubicBezTo>
                    <a:pt x="109835" y="13573"/>
                    <a:pt x="110109" y="13823"/>
                    <a:pt x="110109" y="14145"/>
                  </a:cubicBezTo>
                  <a:cubicBezTo>
                    <a:pt x="110109" y="14442"/>
                    <a:pt x="109847" y="14704"/>
                    <a:pt x="109538" y="14704"/>
                  </a:cubicBezTo>
                  <a:cubicBezTo>
                    <a:pt x="109228" y="14704"/>
                    <a:pt x="108978" y="14454"/>
                    <a:pt x="108978" y="14145"/>
                  </a:cubicBezTo>
                  <a:cubicBezTo>
                    <a:pt x="108978" y="13823"/>
                    <a:pt x="109228" y="13573"/>
                    <a:pt x="109538" y="13573"/>
                  </a:cubicBezTo>
                  <a:close/>
                  <a:moveTo>
                    <a:pt x="113264" y="13573"/>
                  </a:moveTo>
                  <a:cubicBezTo>
                    <a:pt x="113574" y="13573"/>
                    <a:pt x="113824" y="13823"/>
                    <a:pt x="113824" y="14145"/>
                  </a:cubicBezTo>
                  <a:cubicBezTo>
                    <a:pt x="113824" y="14454"/>
                    <a:pt x="113574" y="14704"/>
                    <a:pt x="113264" y="14704"/>
                  </a:cubicBezTo>
                  <a:cubicBezTo>
                    <a:pt x="112943" y="14704"/>
                    <a:pt x="112693" y="14454"/>
                    <a:pt x="112693" y="14145"/>
                  </a:cubicBezTo>
                  <a:cubicBezTo>
                    <a:pt x="112705" y="13811"/>
                    <a:pt x="112943" y="13573"/>
                    <a:pt x="113264" y="13573"/>
                  </a:cubicBezTo>
                  <a:close/>
                  <a:moveTo>
                    <a:pt x="116991" y="13573"/>
                  </a:moveTo>
                  <a:cubicBezTo>
                    <a:pt x="117289" y="13573"/>
                    <a:pt x="117562" y="13823"/>
                    <a:pt x="117562" y="14145"/>
                  </a:cubicBezTo>
                  <a:cubicBezTo>
                    <a:pt x="117562" y="14442"/>
                    <a:pt x="117312" y="14704"/>
                    <a:pt x="116991" y="14704"/>
                  </a:cubicBezTo>
                  <a:cubicBezTo>
                    <a:pt x="116681" y="14704"/>
                    <a:pt x="116431" y="14454"/>
                    <a:pt x="116431" y="14145"/>
                  </a:cubicBezTo>
                  <a:cubicBezTo>
                    <a:pt x="116431" y="13823"/>
                    <a:pt x="116681" y="13573"/>
                    <a:pt x="116991" y="13573"/>
                  </a:cubicBezTo>
                  <a:close/>
                  <a:moveTo>
                    <a:pt x="120718" y="13573"/>
                  </a:moveTo>
                  <a:cubicBezTo>
                    <a:pt x="121027" y="13573"/>
                    <a:pt x="121277" y="13823"/>
                    <a:pt x="121277" y="14145"/>
                  </a:cubicBezTo>
                  <a:cubicBezTo>
                    <a:pt x="121277" y="14454"/>
                    <a:pt x="121027" y="14704"/>
                    <a:pt x="120718" y="14704"/>
                  </a:cubicBezTo>
                  <a:cubicBezTo>
                    <a:pt x="120408" y="14704"/>
                    <a:pt x="120146" y="14454"/>
                    <a:pt x="120146" y="14145"/>
                  </a:cubicBezTo>
                  <a:cubicBezTo>
                    <a:pt x="120170" y="13811"/>
                    <a:pt x="120420" y="13573"/>
                    <a:pt x="120718" y="13573"/>
                  </a:cubicBezTo>
                  <a:close/>
                  <a:moveTo>
                    <a:pt x="124456" y="13573"/>
                  </a:moveTo>
                  <a:cubicBezTo>
                    <a:pt x="124754" y="13573"/>
                    <a:pt x="125016" y="13823"/>
                    <a:pt x="125016" y="14145"/>
                  </a:cubicBezTo>
                  <a:cubicBezTo>
                    <a:pt x="125016" y="14442"/>
                    <a:pt x="124766" y="14704"/>
                    <a:pt x="124456" y="14704"/>
                  </a:cubicBezTo>
                  <a:cubicBezTo>
                    <a:pt x="124135" y="14704"/>
                    <a:pt x="123885" y="14454"/>
                    <a:pt x="123885" y="14145"/>
                  </a:cubicBezTo>
                  <a:cubicBezTo>
                    <a:pt x="123885" y="13823"/>
                    <a:pt x="124135" y="13573"/>
                    <a:pt x="124456" y="13573"/>
                  </a:cubicBezTo>
                  <a:close/>
                  <a:moveTo>
                    <a:pt x="128171" y="13573"/>
                  </a:moveTo>
                  <a:cubicBezTo>
                    <a:pt x="128480" y="13573"/>
                    <a:pt x="128742" y="13823"/>
                    <a:pt x="128742" y="14145"/>
                  </a:cubicBezTo>
                  <a:cubicBezTo>
                    <a:pt x="128742" y="14454"/>
                    <a:pt x="128480" y="14704"/>
                    <a:pt x="128171" y="14704"/>
                  </a:cubicBezTo>
                  <a:cubicBezTo>
                    <a:pt x="127861" y="14704"/>
                    <a:pt x="127611" y="14454"/>
                    <a:pt x="127611" y="14145"/>
                  </a:cubicBezTo>
                  <a:cubicBezTo>
                    <a:pt x="127611" y="13811"/>
                    <a:pt x="127861" y="13573"/>
                    <a:pt x="128171" y="13573"/>
                  </a:cubicBezTo>
                  <a:close/>
                  <a:moveTo>
                    <a:pt x="131898" y="13573"/>
                  </a:moveTo>
                  <a:cubicBezTo>
                    <a:pt x="132195" y="13573"/>
                    <a:pt x="132457" y="13823"/>
                    <a:pt x="132457" y="14145"/>
                  </a:cubicBezTo>
                  <a:cubicBezTo>
                    <a:pt x="132457" y="14442"/>
                    <a:pt x="132207" y="14704"/>
                    <a:pt x="131898" y="14704"/>
                  </a:cubicBezTo>
                  <a:cubicBezTo>
                    <a:pt x="131600" y="14704"/>
                    <a:pt x="131326" y="14454"/>
                    <a:pt x="131326" y="14145"/>
                  </a:cubicBezTo>
                  <a:cubicBezTo>
                    <a:pt x="131338" y="13823"/>
                    <a:pt x="131576" y="13573"/>
                    <a:pt x="131898" y="13573"/>
                  </a:cubicBezTo>
                  <a:close/>
                  <a:moveTo>
                    <a:pt x="3405" y="15431"/>
                  </a:moveTo>
                  <a:cubicBezTo>
                    <a:pt x="3703" y="15431"/>
                    <a:pt x="3977" y="15692"/>
                    <a:pt x="3977" y="16002"/>
                  </a:cubicBezTo>
                  <a:cubicBezTo>
                    <a:pt x="3977" y="16300"/>
                    <a:pt x="3727" y="16562"/>
                    <a:pt x="3405" y="16562"/>
                  </a:cubicBezTo>
                  <a:cubicBezTo>
                    <a:pt x="3096" y="16562"/>
                    <a:pt x="2846" y="16312"/>
                    <a:pt x="2846" y="16002"/>
                  </a:cubicBezTo>
                  <a:cubicBezTo>
                    <a:pt x="2858" y="15692"/>
                    <a:pt x="3096" y="15431"/>
                    <a:pt x="3405" y="15431"/>
                  </a:cubicBezTo>
                  <a:close/>
                  <a:moveTo>
                    <a:pt x="7132" y="15431"/>
                  </a:moveTo>
                  <a:cubicBezTo>
                    <a:pt x="7430" y="15431"/>
                    <a:pt x="7692" y="15692"/>
                    <a:pt x="7692" y="16002"/>
                  </a:cubicBezTo>
                  <a:cubicBezTo>
                    <a:pt x="7692" y="16300"/>
                    <a:pt x="7442" y="16562"/>
                    <a:pt x="7132" y="16562"/>
                  </a:cubicBezTo>
                  <a:cubicBezTo>
                    <a:pt x="6834" y="16562"/>
                    <a:pt x="6560" y="16312"/>
                    <a:pt x="6560" y="16002"/>
                  </a:cubicBezTo>
                  <a:cubicBezTo>
                    <a:pt x="6584" y="15692"/>
                    <a:pt x="6822" y="15431"/>
                    <a:pt x="7132" y="15431"/>
                  </a:cubicBezTo>
                  <a:close/>
                  <a:moveTo>
                    <a:pt x="10871" y="15431"/>
                  </a:moveTo>
                  <a:cubicBezTo>
                    <a:pt x="11168" y="15431"/>
                    <a:pt x="11430" y="15692"/>
                    <a:pt x="11430" y="16002"/>
                  </a:cubicBezTo>
                  <a:cubicBezTo>
                    <a:pt x="11430" y="16300"/>
                    <a:pt x="11180" y="16562"/>
                    <a:pt x="10871" y="16562"/>
                  </a:cubicBezTo>
                  <a:cubicBezTo>
                    <a:pt x="10573" y="16562"/>
                    <a:pt x="10299" y="16312"/>
                    <a:pt x="10299" y="16002"/>
                  </a:cubicBezTo>
                  <a:cubicBezTo>
                    <a:pt x="10299" y="15692"/>
                    <a:pt x="10549" y="15431"/>
                    <a:pt x="10871" y="15431"/>
                  </a:cubicBezTo>
                  <a:close/>
                  <a:moveTo>
                    <a:pt x="14585" y="15431"/>
                  </a:moveTo>
                  <a:cubicBezTo>
                    <a:pt x="14883" y="15431"/>
                    <a:pt x="15157" y="15692"/>
                    <a:pt x="15157" y="16002"/>
                  </a:cubicBezTo>
                  <a:cubicBezTo>
                    <a:pt x="15157" y="16300"/>
                    <a:pt x="14895" y="16562"/>
                    <a:pt x="14585" y="16562"/>
                  </a:cubicBezTo>
                  <a:cubicBezTo>
                    <a:pt x="14288" y="16562"/>
                    <a:pt x="14014" y="16312"/>
                    <a:pt x="14014" y="16002"/>
                  </a:cubicBezTo>
                  <a:cubicBezTo>
                    <a:pt x="14038" y="15692"/>
                    <a:pt x="14276" y="15431"/>
                    <a:pt x="14585" y="15431"/>
                  </a:cubicBezTo>
                  <a:close/>
                  <a:moveTo>
                    <a:pt x="18324" y="15431"/>
                  </a:moveTo>
                  <a:cubicBezTo>
                    <a:pt x="18622" y="15431"/>
                    <a:pt x="18883" y="15692"/>
                    <a:pt x="18883" y="16002"/>
                  </a:cubicBezTo>
                  <a:cubicBezTo>
                    <a:pt x="18883" y="16300"/>
                    <a:pt x="18633" y="16562"/>
                    <a:pt x="18324" y="16562"/>
                  </a:cubicBezTo>
                  <a:cubicBezTo>
                    <a:pt x="18026" y="16562"/>
                    <a:pt x="17752" y="16312"/>
                    <a:pt x="17752" y="16002"/>
                  </a:cubicBezTo>
                  <a:cubicBezTo>
                    <a:pt x="17752" y="15692"/>
                    <a:pt x="18014" y="15431"/>
                    <a:pt x="18324" y="15431"/>
                  </a:cubicBezTo>
                  <a:close/>
                  <a:moveTo>
                    <a:pt x="22039" y="15431"/>
                  </a:moveTo>
                  <a:cubicBezTo>
                    <a:pt x="22336" y="15431"/>
                    <a:pt x="22610" y="15692"/>
                    <a:pt x="22610" y="16002"/>
                  </a:cubicBezTo>
                  <a:cubicBezTo>
                    <a:pt x="22610" y="16300"/>
                    <a:pt x="22360" y="16562"/>
                    <a:pt x="22039" y="16562"/>
                  </a:cubicBezTo>
                  <a:cubicBezTo>
                    <a:pt x="21729" y="16562"/>
                    <a:pt x="21479" y="16312"/>
                    <a:pt x="21479" y="16002"/>
                  </a:cubicBezTo>
                  <a:cubicBezTo>
                    <a:pt x="21491" y="15692"/>
                    <a:pt x="21729" y="15431"/>
                    <a:pt x="22039" y="15431"/>
                  </a:cubicBezTo>
                  <a:close/>
                  <a:moveTo>
                    <a:pt x="25777" y="15431"/>
                  </a:moveTo>
                  <a:cubicBezTo>
                    <a:pt x="26075" y="15431"/>
                    <a:pt x="26349" y="15692"/>
                    <a:pt x="26349" y="16002"/>
                  </a:cubicBezTo>
                  <a:cubicBezTo>
                    <a:pt x="26349" y="16300"/>
                    <a:pt x="26087" y="16562"/>
                    <a:pt x="25777" y="16562"/>
                  </a:cubicBezTo>
                  <a:cubicBezTo>
                    <a:pt x="25468" y="16562"/>
                    <a:pt x="25206" y="16312"/>
                    <a:pt x="25206" y="16002"/>
                  </a:cubicBezTo>
                  <a:cubicBezTo>
                    <a:pt x="25218" y="15692"/>
                    <a:pt x="25468" y="15431"/>
                    <a:pt x="25777" y="15431"/>
                  </a:cubicBezTo>
                  <a:close/>
                  <a:moveTo>
                    <a:pt x="29504" y="15431"/>
                  </a:moveTo>
                  <a:cubicBezTo>
                    <a:pt x="29801" y="15431"/>
                    <a:pt x="30063" y="15692"/>
                    <a:pt x="30063" y="16002"/>
                  </a:cubicBezTo>
                  <a:cubicBezTo>
                    <a:pt x="30063" y="16300"/>
                    <a:pt x="29813" y="16562"/>
                    <a:pt x="29504" y="16562"/>
                  </a:cubicBezTo>
                  <a:cubicBezTo>
                    <a:pt x="29182" y="16562"/>
                    <a:pt x="28932" y="16312"/>
                    <a:pt x="28932" y="16002"/>
                  </a:cubicBezTo>
                  <a:cubicBezTo>
                    <a:pt x="28944" y="15692"/>
                    <a:pt x="29182" y="15431"/>
                    <a:pt x="29504" y="15431"/>
                  </a:cubicBezTo>
                  <a:close/>
                  <a:moveTo>
                    <a:pt x="33230" y="15431"/>
                  </a:moveTo>
                  <a:cubicBezTo>
                    <a:pt x="33528" y="15431"/>
                    <a:pt x="33802" y="15692"/>
                    <a:pt x="33802" y="16002"/>
                  </a:cubicBezTo>
                  <a:cubicBezTo>
                    <a:pt x="33802" y="16300"/>
                    <a:pt x="33552" y="16562"/>
                    <a:pt x="33230" y="16562"/>
                  </a:cubicBezTo>
                  <a:cubicBezTo>
                    <a:pt x="32921" y="16562"/>
                    <a:pt x="32671" y="16312"/>
                    <a:pt x="32671" y="16002"/>
                  </a:cubicBezTo>
                  <a:cubicBezTo>
                    <a:pt x="32671" y="15692"/>
                    <a:pt x="32921" y="15431"/>
                    <a:pt x="33230" y="15431"/>
                  </a:cubicBezTo>
                  <a:close/>
                  <a:moveTo>
                    <a:pt x="36957" y="15431"/>
                  </a:moveTo>
                  <a:cubicBezTo>
                    <a:pt x="37255" y="15431"/>
                    <a:pt x="37517" y="15692"/>
                    <a:pt x="37517" y="16002"/>
                  </a:cubicBezTo>
                  <a:cubicBezTo>
                    <a:pt x="37517" y="16300"/>
                    <a:pt x="37267" y="16562"/>
                    <a:pt x="36957" y="16562"/>
                  </a:cubicBezTo>
                  <a:cubicBezTo>
                    <a:pt x="36648" y="16562"/>
                    <a:pt x="36386" y="16312"/>
                    <a:pt x="36386" y="16002"/>
                  </a:cubicBezTo>
                  <a:cubicBezTo>
                    <a:pt x="36409" y="15692"/>
                    <a:pt x="36648" y="15431"/>
                    <a:pt x="36957" y="15431"/>
                  </a:cubicBezTo>
                  <a:close/>
                  <a:moveTo>
                    <a:pt x="40672" y="15431"/>
                  </a:moveTo>
                  <a:cubicBezTo>
                    <a:pt x="40970" y="15431"/>
                    <a:pt x="41243" y="15692"/>
                    <a:pt x="41243" y="16002"/>
                  </a:cubicBezTo>
                  <a:cubicBezTo>
                    <a:pt x="41243" y="16300"/>
                    <a:pt x="40993" y="16562"/>
                    <a:pt x="40672" y="16562"/>
                  </a:cubicBezTo>
                  <a:cubicBezTo>
                    <a:pt x="40374" y="16562"/>
                    <a:pt x="40112" y="16312"/>
                    <a:pt x="40112" y="16002"/>
                  </a:cubicBezTo>
                  <a:cubicBezTo>
                    <a:pt x="40124" y="15692"/>
                    <a:pt x="40362" y="15431"/>
                    <a:pt x="40672" y="15431"/>
                  </a:cubicBezTo>
                  <a:close/>
                  <a:moveTo>
                    <a:pt x="44410" y="15431"/>
                  </a:moveTo>
                  <a:cubicBezTo>
                    <a:pt x="44708" y="15431"/>
                    <a:pt x="44982" y="15692"/>
                    <a:pt x="44982" y="16002"/>
                  </a:cubicBezTo>
                  <a:cubicBezTo>
                    <a:pt x="44982" y="16300"/>
                    <a:pt x="44720" y="16562"/>
                    <a:pt x="44410" y="16562"/>
                  </a:cubicBezTo>
                  <a:cubicBezTo>
                    <a:pt x="44113" y="16562"/>
                    <a:pt x="43851" y="16312"/>
                    <a:pt x="43851" y="16002"/>
                  </a:cubicBezTo>
                  <a:cubicBezTo>
                    <a:pt x="43851" y="15692"/>
                    <a:pt x="44101" y="15431"/>
                    <a:pt x="44410" y="15431"/>
                  </a:cubicBezTo>
                  <a:close/>
                  <a:moveTo>
                    <a:pt x="48137" y="15431"/>
                  </a:moveTo>
                  <a:cubicBezTo>
                    <a:pt x="48435" y="15431"/>
                    <a:pt x="48697" y="15692"/>
                    <a:pt x="48697" y="16002"/>
                  </a:cubicBezTo>
                  <a:cubicBezTo>
                    <a:pt x="48697" y="16300"/>
                    <a:pt x="48447" y="16562"/>
                    <a:pt x="48137" y="16562"/>
                  </a:cubicBezTo>
                  <a:cubicBezTo>
                    <a:pt x="47839" y="16562"/>
                    <a:pt x="47566" y="16312"/>
                    <a:pt x="47566" y="16002"/>
                  </a:cubicBezTo>
                  <a:cubicBezTo>
                    <a:pt x="47578" y="15692"/>
                    <a:pt x="47839" y="15431"/>
                    <a:pt x="48137" y="15431"/>
                  </a:cubicBezTo>
                  <a:close/>
                  <a:moveTo>
                    <a:pt x="51864" y="15431"/>
                  </a:moveTo>
                  <a:cubicBezTo>
                    <a:pt x="52161" y="15431"/>
                    <a:pt x="52435" y="15692"/>
                    <a:pt x="52435" y="16002"/>
                  </a:cubicBezTo>
                  <a:cubicBezTo>
                    <a:pt x="52435" y="16300"/>
                    <a:pt x="52185" y="16562"/>
                    <a:pt x="51864" y="16562"/>
                  </a:cubicBezTo>
                  <a:cubicBezTo>
                    <a:pt x="51566" y="16562"/>
                    <a:pt x="51304" y="16312"/>
                    <a:pt x="51304" y="16002"/>
                  </a:cubicBezTo>
                  <a:cubicBezTo>
                    <a:pt x="51304" y="15692"/>
                    <a:pt x="51554" y="15431"/>
                    <a:pt x="51864" y="15431"/>
                  </a:cubicBezTo>
                  <a:close/>
                  <a:moveTo>
                    <a:pt x="55602" y="15431"/>
                  </a:moveTo>
                  <a:cubicBezTo>
                    <a:pt x="55900" y="15431"/>
                    <a:pt x="56174" y="15692"/>
                    <a:pt x="56174" y="16002"/>
                  </a:cubicBezTo>
                  <a:cubicBezTo>
                    <a:pt x="56174" y="16300"/>
                    <a:pt x="55912" y="16562"/>
                    <a:pt x="55602" y="16562"/>
                  </a:cubicBezTo>
                  <a:cubicBezTo>
                    <a:pt x="55293" y="16562"/>
                    <a:pt x="55043" y="16312"/>
                    <a:pt x="55043" y="16002"/>
                  </a:cubicBezTo>
                  <a:cubicBezTo>
                    <a:pt x="55043" y="15692"/>
                    <a:pt x="55293" y="15431"/>
                    <a:pt x="55602" y="15431"/>
                  </a:cubicBezTo>
                  <a:close/>
                  <a:moveTo>
                    <a:pt x="59329" y="15431"/>
                  </a:moveTo>
                  <a:cubicBezTo>
                    <a:pt x="59627" y="15431"/>
                    <a:pt x="59889" y="15692"/>
                    <a:pt x="59889" y="16002"/>
                  </a:cubicBezTo>
                  <a:cubicBezTo>
                    <a:pt x="59889" y="16300"/>
                    <a:pt x="59639" y="16562"/>
                    <a:pt x="59329" y="16562"/>
                  </a:cubicBezTo>
                  <a:cubicBezTo>
                    <a:pt x="59008" y="16562"/>
                    <a:pt x="58757" y="16312"/>
                    <a:pt x="58757" y="16002"/>
                  </a:cubicBezTo>
                  <a:cubicBezTo>
                    <a:pt x="58757" y="15692"/>
                    <a:pt x="59008" y="15431"/>
                    <a:pt x="59329" y="15431"/>
                  </a:cubicBezTo>
                  <a:close/>
                  <a:moveTo>
                    <a:pt x="63056" y="15431"/>
                  </a:moveTo>
                  <a:cubicBezTo>
                    <a:pt x="63353" y="15431"/>
                    <a:pt x="63627" y="15692"/>
                    <a:pt x="63627" y="16002"/>
                  </a:cubicBezTo>
                  <a:cubicBezTo>
                    <a:pt x="63627" y="16300"/>
                    <a:pt x="63377" y="16562"/>
                    <a:pt x="63056" y="16562"/>
                  </a:cubicBezTo>
                  <a:cubicBezTo>
                    <a:pt x="62746" y="16562"/>
                    <a:pt x="62496" y="16312"/>
                    <a:pt x="62496" y="16002"/>
                  </a:cubicBezTo>
                  <a:cubicBezTo>
                    <a:pt x="62496" y="15692"/>
                    <a:pt x="62746" y="15431"/>
                    <a:pt x="63056" y="15431"/>
                  </a:cubicBezTo>
                  <a:close/>
                  <a:moveTo>
                    <a:pt x="66782" y="15431"/>
                  </a:moveTo>
                  <a:cubicBezTo>
                    <a:pt x="67080" y="15431"/>
                    <a:pt x="67342" y="15692"/>
                    <a:pt x="67342" y="16002"/>
                  </a:cubicBezTo>
                  <a:cubicBezTo>
                    <a:pt x="67342" y="16300"/>
                    <a:pt x="67092" y="16562"/>
                    <a:pt x="66782" y="16562"/>
                  </a:cubicBezTo>
                  <a:cubicBezTo>
                    <a:pt x="66473" y="16562"/>
                    <a:pt x="66211" y="16312"/>
                    <a:pt x="66211" y="16002"/>
                  </a:cubicBezTo>
                  <a:cubicBezTo>
                    <a:pt x="66235" y="15692"/>
                    <a:pt x="66473" y="15431"/>
                    <a:pt x="66782" y="15431"/>
                  </a:cubicBezTo>
                  <a:close/>
                  <a:moveTo>
                    <a:pt x="70509" y="15431"/>
                  </a:moveTo>
                  <a:cubicBezTo>
                    <a:pt x="70807" y="15431"/>
                    <a:pt x="71080" y="15692"/>
                    <a:pt x="71080" y="16002"/>
                  </a:cubicBezTo>
                  <a:cubicBezTo>
                    <a:pt x="71080" y="16300"/>
                    <a:pt x="70830" y="16562"/>
                    <a:pt x="70509" y="16562"/>
                  </a:cubicBezTo>
                  <a:cubicBezTo>
                    <a:pt x="70199" y="16562"/>
                    <a:pt x="69949" y="16312"/>
                    <a:pt x="69949" y="16002"/>
                  </a:cubicBezTo>
                  <a:cubicBezTo>
                    <a:pt x="69949" y="15692"/>
                    <a:pt x="70199" y="15431"/>
                    <a:pt x="70509" y="15431"/>
                  </a:cubicBezTo>
                  <a:close/>
                  <a:moveTo>
                    <a:pt x="74236" y="15431"/>
                  </a:moveTo>
                  <a:cubicBezTo>
                    <a:pt x="74533" y="15431"/>
                    <a:pt x="74795" y="15692"/>
                    <a:pt x="74795" y="16002"/>
                  </a:cubicBezTo>
                  <a:cubicBezTo>
                    <a:pt x="74795" y="16300"/>
                    <a:pt x="74545" y="16562"/>
                    <a:pt x="74236" y="16562"/>
                  </a:cubicBezTo>
                  <a:cubicBezTo>
                    <a:pt x="73938" y="16562"/>
                    <a:pt x="73676" y="16312"/>
                    <a:pt x="73676" y="16002"/>
                  </a:cubicBezTo>
                  <a:cubicBezTo>
                    <a:pt x="73676" y="15692"/>
                    <a:pt x="73926" y="15431"/>
                    <a:pt x="74236" y="15431"/>
                  </a:cubicBezTo>
                  <a:close/>
                  <a:moveTo>
                    <a:pt x="77855" y="15431"/>
                  </a:moveTo>
                  <a:cubicBezTo>
                    <a:pt x="78153" y="15431"/>
                    <a:pt x="78415" y="15692"/>
                    <a:pt x="78415" y="16002"/>
                  </a:cubicBezTo>
                  <a:cubicBezTo>
                    <a:pt x="78415" y="16300"/>
                    <a:pt x="78165" y="16562"/>
                    <a:pt x="77855" y="16562"/>
                  </a:cubicBezTo>
                  <a:cubicBezTo>
                    <a:pt x="77546" y="16562"/>
                    <a:pt x="77284" y="16312"/>
                    <a:pt x="77284" y="16002"/>
                  </a:cubicBezTo>
                  <a:cubicBezTo>
                    <a:pt x="77284" y="15692"/>
                    <a:pt x="77546" y="15431"/>
                    <a:pt x="77855" y="15431"/>
                  </a:cubicBezTo>
                  <a:close/>
                  <a:moveTo>
                    <a:pt x="81570" y="15431"/>
                  </a:moveTo>
                  <a:cubicBezTo>
                    <a:pt x="81868" y="15431"/>
                    <a:pt x="82141" y="15692"/>
                    <a:pt x="82141" y="16002"/>
                  </a:cubicBezTo>
                  <a:cubicBezTo>
                    <a:pt x="82141" y="16300"/>
                    <a:pt x="81879" y="16562"/>
                    <a:pt x="81570" y="16562"/>
                  </a:cubicBezTo>
                  <a:cubicBezTo>
                    <a:pt x="81260" y="16562"/>
                    <a:pt x="81010" y="16312"/>
                    <a:pt x="81010" y="16002"/>
                  </a:cubicBezTo>
                  <a:cubicBezTo>
                    <a:pt x="81022" y="15692"/>
                    <a:pt x="81260" y="15431"/>
                    <a:pt x="81570" y="15431"/>
                  </a:cubicBezTo>
                  <a:close/>
                  <a:moveTo>
                    <a:pt x="85308" y="15431"/>
                  </a:moveTo>
                  <a:cubicBezTo>
                    <a:pt x="85606" y="15431"/>
                    <a:pt x="85880" y="15692"/>
                    <a:pt x="85880" y="16002"/>
                  </a:cubicBezTo>
                  <a:cubicBezTo>
                    <a:pt x="85880" y="16300"/>
                    <a:pt x="85618" y="16562"/>
                    <a:pt x="85308" y="16562"/>
                  </a:cubicBezTo>
                  <a:cubicBezTo>
                    <a:pt x="84999" y="16562"/>
                    <a:pt x="84749" y="16312"/>
                    <a:pt x="84749" y="16002"/>
                  </a:cubicBezTo>
                  <a:cubicBezTo>
                    <a:pt x="84749" y="15692"/>
                    <a:pt x="84999" y="15431"/>
                    <a:pt x="85308" y="15431"/>
                  </a:cubicBezTo>
                  <a:close/>
                  <a:moveTo>
                    <a:pt x="89035" y="15431"/>
                  </a:moveTo>
                  <a:cubicBezTo>
                    <a:pt x="89333" y="15431"/>
                    <a:pt x="89595" y="15692"/>
                    <a:pt x="89595" y="16002"/>
                  </a:cubicBezTo>
                  <a:cubicBezTo>
                    <a:pt x="89595" y="16300"/>
                    <a:pt x="89345" y="16562"/>
                    <a:pt x="89035" y="16562"/>
                  </a:cubicBezTo>
                  <a:cubicBezTo>
                    <a:pt x="88714" y="16562"/>
                    <a:pt x="88464" y="16312"/>
                    <a:pt x="88464" y="16002"/>
                  </a:cubicBezTo>
                  <a:cubicBezTo>
                    <a:pt x="88475" y="15692"/>
                    <a:pt x="88714" y="15431"/>
                    <a:pt x="89035" y="15431"/>
                  </a:cubicBezTo>
                  <a:close/>
                  <a:moveTo>
                    <a:pt x="92762" y="15431"/>
                  </a:moveTo>
                  <a:cubicBezTo>
                    <a:pt x="93059" y="15431"/>
                    <a:pt x="93333" y="15692"/>
                    <a:pt x="93333" y="16002"/>
                  </a:cubicBezTo>
                  <a:cubicBezTo>
                    <a:pt x="93333" y="16300"/>
                    <a:pt x="93071" y="16562"/>
                    <a:pt x="92762" y="16562"/>
                  </a:cubicBezTo>
                  <a:cubicBezTo>
                    <a:pt x="92452" y="16562"/>
                    <a:pt x="92202" y="16312"/>
                    <a:pt x="92202" y="16002"/>
                  </a:cubicBezTo>
                  <a:cubicBezTo>
                    <a:pt x="92202" y="15692"/>
                    <a:pt x="92452" y="15431"/>
                    <a:pt x="92762" y="15431"/>
                  </a:cubicBezTo>
                  <a:close/>
                  <a:moveTo>
                    <a:pt x="96488" y="15431"/>
                  </a:moveTo>
                  <a:cubicBezTo>
                    <a:pt x="96786" y="15431"/>
                    <a:pt x="97048" y="15692"/>
                    <a:pt x="97048" y="16002"/>
                  </a:cubicBezTo>
                  <a:cubicBezTo>
                    <a:pt x="97048" y="16300"/>
                    <a:pt x="96798" y="16562"/>
                    <a:pt x="96488" y="16562"/>
                  </a:cubicBezTo>
                  <a:cubicBezTo>
                    <a:pt x="96191" y="16562"/>
                    <a:pt x="95917" y="16312"/>
                    <a:pt x="95917" y="16002"/>
                  </a:cubicBezTo>
                  <a:cubicBezTo>
                    <a:pt x="95917" y="15692"/>
                    <a:pt x="96179" y="15431"/>
                    <a:pt x="96488" y="15431"/>
                  </a:cubicBezTo>
                  <a:close/>
                  <a:moveTo>
                    <a:pt x="100203" y="15431"/>
                  </a:moveTo>
                  <a:cubicBezTo>
                    <a:pt x="100501" y="15431"/>
                    <a:pt x="100775" y="15692"/>
                    <a:pt x="100775" y="16002"/>
                  </a:cubicBezTo>
                  <a:cubicBezTo>
                    <a:pt x="100775" y="16300"/>
                    <a:pt x="100513" y="16562"/>
                    <a:pt x="100203" y="16562"/>
                  </a:cubicBezTo>
                  <a:cubicBezTo>
                    <a:pt x="99905" y="16562"/>
                    <a:pt x="99644" y="16312"/>
                    <a:pt x="99644" y="16002"/>
                  </a:cubicBezTo>
                  <a:cubicBezTo>
                    <a:pt x="99655" y="15692"/>
                    <a:pt x="99894" y="15431"/>
                    <a:pt x="100203" y="15431"/>
                  </a:cubicBezTo>
                  <a:close/>
                  <a:moveTo>
                    <a:pt x="103942" y="15431"/>
                  </a:moveTo>
                  <a:cubicBezTo>
                    <a:pt x="104239" y="15431"/>
                    <a:pt x="104513" y="15692"/>
                    <a:pt x="104513" y="16002"/>
                  </a:cubicBezTo>
                  <a:cubicBezTo>
                    <a:pt x="104513" y="16300"/>
                    <a:pt x="104251" y="16562"/>
                    <a:pt x="103942" y="16562"/>
                  </a:cubicBezTo>
                  <a:cubicBezTo>
                    <a:pt x="103644" y="16562"/>
                    <a:pt x="103382" y="16312"/>
                    <a:pt x="103382" y="16002"/>
                  </a:cubicBezTo>
                  <a:cubicBezTo>
                    <a:pt x="103382" y="15692"/>
                    <a:pt x="103632" y="15431"/>
                    <a:pt x="103942" y="15431"/>
                  </a:cubicBezTo>
                  <a:close/>
                  <a:moveTo>
                    <a:pt x="107668" y="15431"/>
                  </a:moveTo>
                  <a:cubicBezTo>
                    <a:pt x="107966" y="15431"/>
                    <a:pt x="108228" y="15692"/>
                    <a:pt x="108228" y="16002"/>
                  </a:cubicBezTo>
                  <a:cubicBezTo>
                    <a:pt x="108228" y="16300"/>
                    <a:pt x="107978" y="16562"/>
                    <a:pt x="107668" y="16562"/>
                  </a:cubicBezTo>
                  <a:cubicBezTo>
                    <a:pt x="107371" y="16562"/>
                    <a:pt x="107097" y="16312"/>
                    <a:pt x="107097" y="16002"/>
                  </a:cubicBezTo>
                  <a:cubicBezTo>
                    <a:pt x="107109" y="15692"/>
                    <a:pt x="107347" y="15431"/>
                    <a:pt x="107668" y="15431"/>
                  </a:cubicBezTo>
                  <a:close/>
                  <a:moveTo>
                    <a:pt x="111395" y="15431"/>
                  </a:moveTo>
                  <a:cubicBezTo>
                    <a:pt x="111693" y="15431"/>
                    <a:pt x="111967" y="15692"/>
                    <a:pt x="111967" y="16002"/>
                  </a:cubicBezTo>
                  <a:cubicBezTo>
                    <a:pt x="111967" y="16300"/>
                    <a:pt x="111705" y="16562"/>
                    <a:pt x="111395" y="16562"/>
                  </a:cubicBezTo>
                  <a:cubicBezTo>
                    <a:pt x="111085" y="16562"/>
                    <a:pt x="110835" y="16312"/>
                    <a:pt x="110835" y="16002"/>
                  </a:cubicBezTo>
                  <a:cubicBezTo>
                    <a:pt x="110835" y="15692"/>
                    <a:pt x="111085" y="15431"/>
                    <a:pt x="111395" y="15431"/>
                  </a:cubicBezTo>
                  <a:close/>
                  <a:moveTo>
                    <a:pt x="115122" y="15431"/>
                  </a:moveTo>
                  <a:cubicBezTo>
                    <a:pt x="115419" y="15431"/>
                    <a:pt x="115681" y="15692"/>
                    <a:pt x="115681" y="16002"/>
                  </a:cubicBezTo>
                  <a:cubicBezTo>
                    <a:pt x="115681" y="16300"/>
                    <a:pt x="115431" y="16562"/>
                    <a:pt x="115122" y="16562"/>
                  </a:cubicBezTo>
                  <a:cubicBezTo>
                    <a:pt x="114812" y="16562"/>
                    <a:pt x="114550" y="16312"/>
                    <a:pt x="114550" y="16002"/>
                  </a:cubicBezTo>
                  <a:cubicBezTo>
                    <a:pt x="114574" y="15692"/>
                    <a:pt x="114812" y="15431"/>
                    <a:pt x="115122" y="15431"/>
                  </a:cubicBezTo>
                  <a:close/>
                  <a:moveTo>
                    <a:pt x="118860" y="15431"/>
                  </a:moveTo>
                  <a:cubicBezTo>
                    <a:pt x="119158" y="15431"/>
                    <a:pt x="119420" y="15692"/>
                    <a:pt x="119420" y="16002"/>
                  </a:cubicBezTo>
                  <a:cubicBezTo>
                    <a:pt x="119420" y="16300"/>
                    <a:pt x="119170" y="16562"/>
                    <a:pt x="118860" y="16562"/>
                  </a:cubicBezTo>
                  <a:cubicBezTo>
                    <a:pt x="118539" y="16562"/>
                    <a:pt x="118289" y="16312"/>
                    <a:pt x="118289" y="16002"/>
                  </a:cubicBezTo>
                  <a:cubicBezTo>
                    <a:pt x="118289" y="15692"/>
                    <a:pt x="118539" y="15431"/>
                    <a:pt x="118860" y="15431"/>
                  </a:cubicBezTo>
                  <a:close/>
                  <a:moveTo>
                    <a:pt x="122575" y="15431"/>
                  </a:moveTo>
                  <a:cubicBezTo>
                    <a:pt x="122873" y="15431"/>
                    <a:pt x="123146" y="15692"/>
                    <a:pt x="123146" y="16002"/>
                  </a:cubicBezTo>
                  <a:cubicBezTo>
                    <a:pt x="123146" y="16300"/>
                    <a:pt x="122885" y="16562"/>
                    <a:pt x="122575" y="16562"/>
                  </a:cubicBezTo>
                  <a:cubicBezTo>
                    <a:pt x="122265" y="16562"/>
                    <a:pt x="122015" y="16312"/>
                    <a:pt x="122015" y="16002"/>
                  </a:cubicBezTo>
                  <a:cubicBezTo>
                    <a:pt x="122027" y="15692"/>
                    <a:pt x="122277" y="15431"/>
                    <a:pt x="122575" y="15431"/>
                  </a:cubicBezTo>
                  <a:close/>
                  <a:moveTo>
                    <a:pt x="126314" y="15431"/>
                  </a:moveTo>
                  <a:cubicBezTo>
                    <a:pt x="126611" y="15431"/>
                    <a:pt x="126873" y="15692"/>
                    <a:pt x="126873" y="16002"/>
                  </a:cubicBezTo>
                  <a:cubicBezTo>
                    <a:pt x="126873" y="16300"/>
                    <a:pt x="126623" y="16562"/>
                    <a:pt x="126314" y="16562"/>
                  </a:cubicBezTo>
                  <a:cubicBezTo>
                    <a:pt x="126004" y="16562"/>
                    <a:pt x="125742" y="16312"/>
                    <a:pt x="125742" y="16002"/>
                  </a:cubicBezTo>
                  <a:cubicBezTo>
                    <a:pt x="125742" y="15692"/>
                    <a:pt x="126004" y="15431"/>
                    <a:pt x="126314" y="15431"/>
                  </a:cubicBezTo>
                  <a:close/>
                  <a:moveTo>
                    <a:pt x="130028" y="15431"/>
                  </a:moveTo>
                  <a:cubicBezTo>
                    <a:pt x="130326" y="15431"/>
                    <a:pt x="130600" y="15692"/>
                    <a:pt x="130600" y="16002"/>
                  </a:cubicBezTo>
                  <a:cubicBezTo>
                    <a:pt x="130600" y="16300"/>
                    <a:pt x="130350" y="16562"/>
                    <a:pt x="130028" y="16562"/>
                  </a:cubicBezTo>
                  <a:cubicBezTo>
                    <a:pt x="129731" y="16562"/>
                    <a:pt x="129469" y="16312"/>
                    <a:pt x="129469" y="16002"/>
                  </a:cubicBezTo>
                  <a:cubicBezTo>
                    <a:pt x="129469" y="15692"/>
                    <a:pt x="129719" y="15431"/>
                    <a:pt x="130028" y="15431"/>
                  </a:cubicBezTo>
                  <a:close/>
                  <a:moveTo>
                    <a:pt x="133767" y="15431"/>
                  </a:moveTo>
                  <a:cubicBezTo>
                    <a:pt x="134065" y="15431"/>
                    <a:pt x="134326" y="15692"/>
                    <a:pt x="134326" y="16002"/>
                  </a:cubicBezTo>
                  <a:cubicBezTo>
                    <a:pt x="134326" y="16300"/>
                    <a:pt x="134076" y="16562"/>
                    <a:pt x="133767" y="16562"/>
                  </a:cubicBezTo>
                  <a:cubicBezTo>
                    <a:pt x="133469" y="16562"/>
                    <a:pt x="133207" y="16312"/>
                    <a:pt x="133207" y="16002"/>
                  </a:cubicBezTo>
                  <a:cubicBezTo>
                    <a:pt x="133207" y="15692"/>
                    <a:pt x="133457" y="15431"/>
                    <a:pt x="133767" y="15431"/>
                  </a:cubicBezTo>
                  <a:close/>
                  <a:moveTo>
                    <a:pt x="1548" y="17300"/>
                  </a:moveTo>
                  <a:cubicBezTo>
                    <a:pt x="1846" y="17300"/>
                    <a:pt x="2119" y="17550"/>
                    <a:pt x="2119" y="17859"/>
                  </a:cubicBezTo>
                  <a:cubicBezTo>
                    <a:pt x="2119" y="18157"/>
                    <a:pt x="1858" y="18431"/>
                    <a:pt x="1548" y="18431"/>
                  </a:cubicBezTo>
                  <a:cubicBezTo>
                    <a:pt x="1238" y="18431"/>
                    <a:pt x="988" y="18169"/>
                    <a:pt x="988" y="17859"/>
                  </a:cubicBezTo>
                  <a:cubicBezTo>
                    <a:pt x="988" y="17550"/>
                    <a:pt x="1238" y="17300"/>
                    <a:pt x="1548" y="17300"/>
                  </a:cubicBezTo>
                  <a:close/>
                  <a:moveTo>
                    <a:pt x="5287" y="17300"/>
                  </a:moveTo>
                  <a:cubicBezTo>
                    <a:pt x="5596" y="17300"/>
                    <a:pt x="5846" y="17550"/>
                    <a:pt x="5846" y="17859"/>
                  </a:cubicBezTo>
                  <a:cubicBezTo>
                    <a:pt x="5846" y="18169"/>
                    <a:pt x="5596" y="18431"/>
                    <a:pt x="5287" y="18431"/>
                  </a:cubicBezTo>
                  <a:cubicBezTo>
                    <a:pt x="4977" y="18431"/>
                    <a:pt x="4715" y="18169"/>
                    <a:pt x="4715" y="17859"/>
                  </a:cubicBezTo>
                  <a:cubicBezTo>
                    <a:pt x="4715" y="17550"/>
                    <a:pt x="4977" y="17300"/>
                    <a:pt x="5287" y="17300"/>
                  </a:cubicBezTo>
                  <a:close/>
                  <a:moveTo>
                    <a:pt x="9001" y="17300"/>
                  </a:moveTo>
                  <a:cubicBezTo>
                    <a:pt x="9299" y="17300"/>
                    <a:pt x="9573" y="17550"/>
                    <a:pt x="9573" y="17859"/>
                  </a:cubicBezTo>
                  <a:cubicBezTo>
                    <a:pt x="9573" y="18157"/>
                    <a:pt x="9323" y="18431"/>
                    <a:pt x="9001" y="18431"/>
                  </a:cubicBezTo>
                  <a:cubicBezTo>
                    <a:pt x="8704" y="18431"/>
                    <a:pt x="8442" y="18169"/>
                    <a:pt x="8442" y="17859"/>
                  </a:cubicBezTo>
                  <a:cubicBezTo>
                    <a:pt x="8442" y="17550"/>
                    <a:pt x="8692" y="17300"/>
                    <a:pt x="9001" y="17300"/>
                  </a:cubicBezTo>
                  <a:close/>
                  <a:moveTo>
                    <a:pt x="12728" y="17300"/>
                  </a:moveTo>
                  <a:cubicBezTo>
                    <a:pt x="13037" y="17300"/>
                    <a:pt x="13288" y="17550"/>
                    <a:pt x="13288" y="17859"/>
                  </a:cubicBezTo>
                  <a:cubicBezTo>
                    <a:pt x="13288" y="18169"/>
                    <a:pt x="13037" y="18431"/>
                    <a:pt x="12728" y="18431"/>
                  </a:cubicBezTo>
                  <a:cubicBezTo>
                    <a:pt x="12418" y="18431"/>
                    <a:pt x="12156" y="18169"/>
                    <a:pt x="12156" y="17859"/>
                  </a:cubicBezTo>
                  <a:cubicBezTo>
                    <a:pt x="12156" y="17550"/>
                    <a:pt x="12418" y="17300"/>
                    <a:pt x="12728" y="17300"/>
                  </a:cubicBezTo>
                  <a:close/>
                  <a:moveTo>
                    <a:pt x="16466" y="17300"/>
                  </a:moveTo>
                  <a:cubicBezTo>
                    <a:pt x="16764" y="17300"/>
                    <a:pt x="17026" y="17550"/>
                    <a:pt x="17026" y="17859"/>
                  </a:cubicBezTo>
                  <a:cubicBezTo>
                    <a:pt x="17026" y="18157"/>
                    <a:pt x="16776" y="18431"/>
                    <a:pt x="16466" y="18431"/>
                  </a:cubicBezTo>
                  <a:cubicBezTo>
                    <a:pt x="16169" y="18431"/>
                    <a:pt x="15895" y="18169"/>
                    <a:pt x="15895" y="17859"/>
                  </a:cubicBezTo>
                  <a:cubicBezTo>
                    <a:pt x="15895" y="17550"/>
                    <a:pt x="16145" y="17300"/>
                    <a:pt x="16466" y="17300"/>
                  </a:cubicBezTo>
                  <a:close/>
                  <a:moveTo>
                    <a:pt x="20181" y="17300"/>
                  </a:moveTo>
                  <a:cubicBezTo>
                    <a:pt x="20491" y="17300"/>
                    <a:pt x="20753" y="17550"/>
                    <a:pt x="20753" y="17859"/>
                  </a:cubicBezTo>
                  <a:cubicBezTo>
                    <a:pt x="20753" y="18169"/>
                    <a:pt x="20491" y="18431"/>
                    <a:pt x="20181" y="18431"/>
                  </a:cubicBezTo>
                  <a:cubicBezTo>
                    <a:pt x="19872" y="18431"/>
                    <a:pt x="19622" y="18169"/>
                    <a:pt x="19622" y="17859"/>
                  </a:cubicBezTo>
                  <a:cubicBezTo>
                    <a:pt x="19622" y="17550"/>
                    <a:pt x="19872" y="17300"/>
                    <a:pt x="20181" y="17300"/>
                  </a:cubicBezTo>
                  <a:close/>
                  <a:moveTo>
                    <a:pt x="23920" y="17300"/>
                  </a:moveTo>
                  <a:cubicBezTo>
                    <a:pt x="24217" y="17300"/>
                    <a:pt x="24479" y="17550"/>
                    <a:pt x="24479" y="17859"/>
                  </a:cubicBezTo>
                  <a:cubicBezTo>
                    <a:pt x="24479" y="18157"/>
                    <a:pt x="24229" y="18431"/>
                    <a:pt x="23920" y="18431"/>
                  </a:cubicBezTo>
                  <a:cubicBezTo>
                    <a:pt x="23610" y="18431"/>
                    <a:pt x="23348" y="18169"/>
                    <a:pt x="23348" y="17859"/>
                  </a:cubicBezTo>
                  <a:cubicBezTo>
                    <a:pt x="23348" y="17550"/>
                    <a:pt x="23610" y="17300"/>
                    <a:pt x="23920" y="17300"/>
                  </a:cubicBezTo>
                  <a:close/>
                  <a:moveTo>
                    <a:pt x="27635" y="17300"/>
                  </a:moveTo>
                  <a:cubicBezTo>
                    <a:pt x="27956" y="17300"/>
                    <a:pt x="28206" y="17550"/>
                    <a:pt x="28206" y="17859"/>
                  </a:cubicBezTo>
                  <a:cubicBezTo>
                    <a:pt x="28206" y="18169"/>
                    <a:pt x="27956" y="18431"/>
                    <a:pt x="27635" y="18431"/>
                  </a:cubicBezTo>
                  <a:cubicBezTo>
                    <a:pt x="27325" y="18431"/>
                    <a:pt x="27075" y="18169"/>
                    <a:pt x="27075" y="17859"/>
                  </a:cubicBezTo>
                  <a:cubicBezTo>
                    <a:pt x="27075" y="17550"/>
                    <a:pt x="27325" y="17300"/>
                    <a:pt x="27635" y="17300"/>
                  </a:cubicBezTo>
                  <a:close/>
                  <a:moveTo>
                    <a:pt x="31373" y="17300"/>
                  </a:moveTo>
                  <a:cubicBezTo>
                    <a:pt x="31671" y="17300"/>
                    <a:pt x="31945" y="17550"/>
                    <a:pt x="31945" y="17859"/>
                  </a:cubicBezTo>
                  <a:cubicBezTo>
                    <a:pt x="31945" y="18157"/>
                    <a:pt x="31683" y="18431"/>
                    <a:pt x="31373" y="18431"/>
                  </a:cubicBezTo>
                  <a:cubicBezTo>
                    <a:pt x="31064" y="18431"/>
                    <a:pt x="30814" y="18169"/>
                    <a:pt x="30814" y="17859"/>
                  </a:cubicBezTo>
                  <a:cubicBezTo>
                    <a:pt x="30814" y="17550"/>
                    <a:pt x="31064" y="17300"/>
                    <a:pt x="31373" y="17300"/>
                  </a:cubicBezTo>
                  <a:close/>
                  <a:moveTo>
                    <a:pt x="35100" y="17300"/>
                  </a:moveTo>
                  <a:cubicBezTo>
                    <a:pt x="35409" y="17300"/>
                    <a:pt x="35659" y="17550"/>
                    <a:pt x="35659" y="17859"/>
                  </a:cubicBezTo>
                  <a:cubicBezTo>
                    <a:pt x="35659" y="18169"/>
                    <a:pt x="35409" y="18431"/>
                    <a:pt x="35100" y="18431"/>
                  </a:cubicBezTo>
                  <a:cubicBezTo>
                    <a:pt x="34778" y="18431"/>
                    <a:pt x="34528" y="18169"/>
                    <a:pt x="34528" y="17859"/>
                  </a:cubicBezTo>
                  <a:cubicBezTo>
                    <a:pt x="34528" y="17550"/>
                    <a:pt x="34778" y="17300"/>
                    <a:pt x="35100" y="17300"/>
                  </a:cubicBezTo>
                  <a:close/>
                  <a:moveTo>
                    <a:pt x="38815" y="17300"/>
                  </a:moveTo>
                  <a:cubicBezTo>
                    <a:pt x="39112" y="17300"/>
                    <a:pt x="39386" y="17550"/>
                    <a:pt x="39386" y="17859"/>
                  </a:cubicBezTo>
                  <a:cubicBezTo>
                    <a:pt x="39386" y="18157"/>
                    <a:pt x="39124" y="18431"/>
                    <a:pt x="38815" y="18431"/>
                  </a:cubicBezTo>
                  <a:cubicBezTo>
                    <a:pt x="38517" y="18431"/>
                    <a:pt x="38255" y="18169"/>
                    <a:pt x="38255" y="17859"/>
                  </a:cubicBezTo>
                  <a:cubicBezTo>
                    <a:pt x="38267" y="17550"/>
                    <a:pt x="38505" y="17300"/>
                    <a:pt x="38815" y="17300"/>
                  </a:cubicBezTo>
                  <a:close/>
                  <a:moveTo>
                    <a:pt x="42553" y="17300"/>
                  </a:moveTo>
                  <a:cubicBezTo>
                    <a:pt x="42863" y="17300"/>
                    <a:pt x="43113" y="17550"/>
                    <a:pt x="43113" y="17859"/>
                  </a:cubicBezTo>
                  <a:cubicBezTo>
                    <a:pt x="43113" y="18169"/>
                    <a:pt x="42863" y="18431"/>
                    <a:pt x="42553" y="18431"/>
                  </a:cubicBezTo>
                  <a:cubicBezTo>
                    <a:pt x="42232" y="18431"/>
                    <a:pt x="41982" y="18169"/>
                    <a:pt x="41982" y="17859"/>
                  </a:cubicBezTo>
                  <a:cubicBezTo>
                    <a:pt x="41982" y="17550"/>
                    <a:pt x="42244" y="17300"/>
                    <a:pt x="42553" y="17300"/>
                  </a:cubicBezTo>
                  <a:close/>
                  <a:moveTo>
                    <a:pt x="46268" y="17300"/>
                  </a:moveTo>
                  <a:cubicBezTo>
                    <a:pt x="46565" y="17300"/>
                    <a:pt x="46839" y="17550"/>
                    <a:pt x="46839" y="17859"/>
                  </a:cubicBezTo>
                  <a:cubicBezTo>
                    <a:pt x="46839" y="18157"/>
                    <a:pt x="46589" y="18431"/>
                    <a:pt x="46268" y="18431"/>
                  </a:cubicBezTo>
                  <a:cubicBezTo>
                    <a:pt x="45970" y="18431"/>
                    <a:pt x="45708" y="18169"/>
                    <a:pt x="45708" y="17859"/>
                  </a:cubicBezTo>
                  <a:cubicBezTo>
                    <a:pt x="45720" y="17550"/>
                    <a:pt x="45958" y="17300"/>
                    <a:pt x="46268" y="17300"/>
                  </a:cubicBezTo>
                  <a:close/>
                  <a:moveTo>
                    <a:pt x="50006" y="17300"/>
                  </a:moveTo>
                  <a:cubicBezTo>
                    <a:pt x="50316" y="17300"/>
                    <a:pt x="50578" y="17550"/>
                    <a:pt x="50578" y="17859"/>
                  </a:cubicBezTo>
                  <a:cubicBezTo>
                    <a:pt x="50578" y="18169"/>
                    <a:pt x="50316" y="18431"/>
                    <a:pt x="50006" y="18431"/>
                  </a:cubicBezTo>
                  <a:cubicBezTo>
                    <a:pt x="49697" y="18431"/>
                    <a:pt x="49447" y="18169"/>
                    <a:pt x="49447" y="17859"/>
                  </a:cubicBezTo>
                  <a:cubicBezTo>
                    <a:pt x="49447" y="17550"/>
                    <a:pt x="49697" y="17300"/>
                    <a:pt x="50006" y="17300"/>
                  </a:cubicBezTo>
                  <a:close/>
                  <a:moveTo>
                    <a:pt x="53733" y="17300"/>
                  </a:moveTo>
                  <a:cubicBezTo>
                    <a:pt x="54031" y="17300"/>
                    <a:pt x="54293" y="17550"/>
                    <a:pt x="54293" y="17859"/>
                  </a:cubicBezTo>
                  <a:cubicBezTo>
                    <a:pt x="54293" y="18157"/>
                    <a:pt x="54043" y="18431"/>
                    <a:pt x="53733" y="18431"/>
                  </a:cubicBezTo>
                  <a:cubicBezTo>
                    <a:pt x="53412" y="18431"/>
                    <a:pt x="53162" y="18169"/>
                    <a:pt x="53162" y="17859"/>
                  </a:cubicBezTo>
                  <a:cubicBezTo>
                    <a:pt x="53173" y="17550"/>
                    <a:pt x="53412" y="17300"/>
                    <a:pt x="53733" y="17300"/>
                  </a:cubicBezTo>
                  <a:close/>
                  <a:moveTo>
                    <a:pt x="57460" y="17300"/>
                  </a:moveTo>
                  <a:cubicBezTo>
                    <a:pt x="57781" y="17300"/>
                    <a:pt x="58031" y="17550"/>
                    <a:pt x="58031" y="17859"/>
                  </a:cubicBezTo>
                  <a:cubicBezTo>
                    <a:pt x="58031" y="18169"/>
                    <a:pt x="57781" y="18431"/>
                    <a:pt x="57460" y="18431"/>
                  </a:cubicBezTo>
                  <a:cubicBezTo>
                    <a:pt x="57150" y="18431"/>
                    <a:pt x="56900" y="18169"/>
                    <a:pt x="56900" y="17859"/>
                  </a:cubicBezTo>
                  <a:cubicBezTo>
                    <a:pt x="56900" y="17550"/>
                    <a:pt x="57150" y="17300"/>
                    <a:pt x="57460" y="17300"/>
                  </a:cubicBezTo>
                  <a:close/>
                  <a:moveTo>
                    <a:pt x="61186" y="17300"/>
                  </a:moveTo>
                  <a:cubicBezTo>
                    <a:pt x="61484" y="17300"/>
                    <a:pt x="61746" y="17550"/>
                    <a:pt x="61746" y="17859"/>
                  </a:cubicBezTo>
                  <a:cubicBezTo>
                    <a:pt x="61746" y="18157"/>
                    <a:pt x="61496" y="18431"/>
                    <a:pt x="61186" y="18431"/>
                  </a:cubicBezTo>
                  <a:cubicBezTo>
                    <a:pt x="60877" y="18431"/>
                    <a:pt x="60615" y="18169"/>
                    <a:pt x="60615" y="17859"/>
                  </a:cubicBezTo>
                  <a:cubicBezTo>
                    <a:pt x="60639" y="17550"/>
                    <a:pt x="60877" y="17300"/>
                    <a:pt x="61186" y="17300"/>
                  </a:cubicBezTo>
                  <a:close/>
                  <a:moveTo>
                    <a:pt x="64925" y="17300"/>
                  </a:moveTo>
                  <a:cubicBezTo>
                    <a:pt x="65234" y="17300"/>
                    <a:pt x="65485" y="17550"/>
                    <a:pt x="65485" y="17859"/>
                  </a:cubicBezTo>
                  <a:cubicBezTo>
                    <a:pt x="65485" y="18169"/>
                    <a:pt x="65234" y="18431"/>
                    <a:pt x="64925" y="18431"/>
                  </a:cubicBezTo>
                  <a:cubicBezTo>
                    <a:pt x="64603" y="18431"/>
                    <a:pt x="64353" y="18169"/>
                    <a:pt x="64353" y="17859"/>
                  </a:cubicBezTo>
                  <a:cubicBezTo>
                    <a:pt x="64353" y="17550"/>
                    <a:pt x="64603" y="17300"/>
                    <a:pt x="64925" y="17300"/>
                  </a:cubicBezTo>
                  <a:close/>
                  <a:moveTo>
                    <a:pt x="68640" y="17300"/>
                  </a:moveTo>
                  <a:cubicBezTo>
                    <a:pt x="68937" y="17300"/>
                    <a:pt x="69211" y="17550"/>
                    <a:pt x="69211" y="17859"/>
                  </a:cubicBezTo>
                  <a:cubicBezTo>
                    <a:pt x="69211" y="18157"/>
                    <a:pt x="68949" y="18431"/>
                    <a:pt x="68640" y="18431"/>
                  </a:cubicBezTo>
                  <a:cubicBezTo>
                    <a:pt x="68330" y="18431"/>
                    <a:pt x="68080" y="18169"/>
                    <a:pt x="68080" y="17859"/>
                  </a:cubicBezTo>
                  <a:cubicBezTo>
                    <a:pt x="68092" y="17550"/>
                    <a:pt x="68330" y="17300"/>
                    <a:pt x="68640" y="17300"/>
                  </a:cubicBezTo>
                  <a:close/>
                  <a:moveTo>
                    <a:pt x="72366" y="17300"/>
                  </a:moveTo>
                  <a:cubicBezTo>
                    <a:pt x="72676" y="17300"/>
                    <a:pt x="72926" y="17550"/>
                    <a:pt x="72926" y="17859"/>
                  </a:cubicBezTo>
                  <a:cubicBezTo>
                    <a:pt x="72926" y="18169"/>
                    <a:pt x="72676" y="18431"/>
                    <a:pt x="72366" y="18431"/>
                  </a:cubicBezTo>
                  <a:cubicBezTo>
                    <a:pt x="72045" y="18431"/>
                    <a:pt x="71795" y="18169"/>
                    <a:pt x="71795" y="17859"/>
                  </a:cubicBezTo>
                  <a:cubicBezTo>
                    <a:pt x="71795" y="17550"/>
                    <a:pt x="72069" y="17300"/>
                    <a:pt x="72366" y="17300"/>
                  </a:cubicBezTo>
                  <a:close/>
                  <a:moveTo>
                    <a:pt x="76093" y="17300"/>
                  </a:moveTo>
                  <a:cubicBezTo>
                    <a:pt x="76391" y="17300"/>
                    <a:pt x="76664" y="17550"/>
                    <a:pt x="76664" y="17859"/>
                  </a:cubicBezTo>
                  <a:cubicBezTo>
                    <a:pt x="76664" y="18157"/>
                    <a:pt x="76403" y="18431"/>
                    <a:pt x="76093" y="18431"/>
                  </a:cubicBezTo>
                  <a:cubicBezTo>
                    <a:pt x="75795" y="18431"/>
                    <a:pt x="75533" y="18169"/>
                    <a:pt x="75533" y="17859"/>
                  </a:cubicBezTo>
                  <a:cubicBezTo>
                    <a:pt x="75533" y="17550"/>
                    <a:pt x="75783" y="17300"/>
                    <a:pt x="76093" y="17300"/>
                  </a:cubicBezTo>
                  <a:close/>
                  <a:moveTo>
                    <a:pt x="79712" y="17300"/>
                  </a:moveTo>
                  <a:cubicBezTo>
                    <a:pt x="80010" y="17300"/>
                    <a:pt x="80284" y="17550"/>
                    <a:pt x="80284" y="17859"/>
                  </a:cubicBezTo>
                  <a:cubicBezTo>
                    <a:pt x="80284" y="18157"/>
                    <a:pt x="80022" y="18431"/>
                    <a:pt x="79712" y="18431"/>
                  </a:cubicBezTo>
                  <a:cubicBezTo>
                    <a:pt x="79403" y="18431"/>
                    <a:pt x="79153" y="18169"/>
                    <a:pt x="79153" y="17859"/>
                  </a:cubicBezTo>
                  <a:cubicBezTo>
                    <a:pt x="79165" y="17550"/>
                    <a:pt x="79403" y="17300"/>
                    <a:pt x="79712" y="17300"/>
                  </a:cubicBezTo>
                  <a:close/>
                  <a:moveTo>
                    <a:pt x="83451" y="17300"/>
                  </a:moveTo>
                  <a:cubicBezTo>
                    <a:pt x="83761" y="17300"/>
                    <a:pt x="84011" y="17550"/>
                    <a:pt x="84011" y="17859"/>
                  </a:cubicBezTo>
                  <a:cubicBezTo>
                    <a:pt x="84011" y="18169"/>
                    <a:pt x="83761" y="18431"/>
                    <a:pt x="83451" y="18431"/>
                  </a:cubicBezTo>
                  <a:cubicBezTo>
                    <a:pt x="83141" y="18431"/>
                    <a:pt x="82880" y="18169"/>
                    <a:pt x="82880" y="17859"/>
                  </a:cubicBezTo>
                  <a:cubicBezTo>
                    <a:pt x="82880" y="17550"/>
                    <a:pt x="83141" y="17300"/>
                    <a:pt x="83451" y="17300"/>
                  </a:cubicBezTo>
                  <a:close/>
                  <a:moveTo>
                    <a:pt x="87166" y="17300"/>
                  </a:moveTo>
                  <a:cubicBezTo>
                    <a:pt x="87463" y="17300"/>
                    <a:pt x="87737" y="17550"/>
                    <a:pt x="87737" y="17859"/>
                  </a:cubicBezTo>
                  <a:cubicBezTo>
                    <a:pt x="87737" y="18157"/>
                    <a:pt x="87475" y="18431"/>
                    <a:pt x="87166" y="18431"/>
                  </a:cubicBezTo>
                  <a:cubicBezTo>
                    <a:pt x="86856" y="18431"/>
                    <a:pt x="86606" y="18169"/>
                    <a:pt x="86606" y="17859"/>
                  </a:cubicBezTo>
                  <a:cubicBezTo>
                    <a:pt x="86618" y="17550"/>
                    <a:pt x="86856" y="17300"/>
                    <a:pt x="87166" y="17300"/>
                  </a:cubicBezTo>
                  <a:close/>
                  <a:moveTo>
                    <a:pt x="90904" y="17300"/>
                  </a:moveTo>
                  <a:cubicBezTo>
                    <a:pt x="91214" y="17300"/>
                    <a:pt x="91464" y="17550"/>
                    <a:pt x="91464" y="17859"/>
                  </a:cubicBezTo>
                  <a:cubicBezTo>
                    <a:pt x="91464" y="18169"/>
                    <a:pt x="91214" y="18431"/>
                    <a:pt x="90904" y="18431"/>
                  </a:cubicBezTo>
                  <a:cubicBezTo>
                    <a:pt x="90595" y="18431"/>
                    <a:pt x="90345" y="18169"/>
                    <a:pt x="90345" y="17859"/>
                  </a:cubicBezTo>
                  <a:cubicBezTo>
                    <a:pt x="90345" y="17550"/>
                    <a:pt x="90595" y="17300"/>
                    <a:pt x="90904" y="17300"/>
                  </a:cubicBezTo>
                  <a:close/>
                  <a:moveTo>
                    <a:pt x="94631" y="17300"/>
                  </a:moveTo>
                  <a:cubicBezTo>
                    <a:pt x="94929" y="17300"/>
                    <a:pt x="95191" y="17550"/>
                    <a:pt x="95191" y="17859"/>
                  </a:cubicBezTo>
                  <a:cubicBezTo>
                    <a:pt x="95191" y="18157"/>
                    <a:pt x="94941" y="18431"/>
                    <a:pt x="94631" y="18431"/>
                  </a:cubicBezTo>
                  <a:cubicBezTo>
                    <a:pt x="94310" y="18431"/>
                    <a:pt x="94060" y="18169"/>
                    <a:pt x="94060" y="17859"/>
                  </a:cubicBezTo>
                  <a:cubicBezTo>
                    <a:pt x="94071" y="17550"/>
                    <a:pt x="94310" y="17300"/>
                    <a:pt x="94631" y="17300"/>
                  </a:cubicBezTo>
                  <a:close/>
                  <a:moveTo>
                    <a:pt x="98346" y="17300"/>
                  </a:moveTo>
                  <a:cubicBezTo>
                    <a:pt x="98655" y="17300"/>
                    <a:pt x="98905" y="17550"/>
                    <a:pt x="98905" y="17859"/>
                  </a:cubicBezTo>
                  <a:cubicBezTo>
                    <a:pt x="98905" y="18169"/>
                    <a:pt x="98655" y="18431"/>
                    <a:pt x="98346" y="18431"/>
                  </a:cubicBezTo>
                  <a:cubicBezTo>
                    <a:pt x="98036" y="18431"/>
                    <a:pt x="97786" y="18169"/>
                    <a:pt x="97786" y="17859"/>
                  </a:cubicBezTo>
                  <a:cubicBezTo>
                    <a:pt x="97786" y="17550"/>
                    <a:pt x="98036" y="17300"/>
                    <a:pt x="98346" y="17300"/>
                  </a:cubicBezTo>
                  <a:close/>
                  <a:moveTo>
                    <a:pt x="102084" y="17300"/>
                  </a:moveTo>
                  <a:cubicBezTo>
                    <a:pt x="102382" y="17300"/>
                    <a:pt x="102644" y="17550"/>
                    <a:pt x="102644" y="17859"/>
                  </a:cubicBezTo>
                  <a:cubicBezTo>
                    <a:pt x="102644" y="18157"/>
                    <a:pt x="102394" y="18431"/>
                    <a:pt x="102084" y="18431"/>
                  </a:cubicBezTo>
                  <a:cubicBezTo>
                    <a:pt x="101787" y="18431"/>
                    <a:pt x="101513" y="18169"/>
                    <a:pt x="101513" y="17859"/>
                  </a:cubicBezTo>
                  <a:cubicBezTo>
                    <a:pt x="101513" y="17550"/>
                    <a:pt x="101775" y="17300"/>
                    <a:pt x="102084" y="17300"/>
                  </a:cubicBezTo>
                  <a:close/>
                  <a:moveTo>
                    <a:pt x="105799" y="17300"/>
                  </a:moveTo>
                  <a:cubicBezTo>
                    <a:pt x="106121" y="17300"/>
                    <a:pt x="106371" y="17550"/>
                    <a:pt x="106371" y="17859"/>
                  </a:cubicBezTo>
                  <a:cubicBezTo>
                    <a:pt x="106371" y="18169"/>
                    <a:pt x="106109" y="18431"/>
                    <a:pt x="105799" y="18431"/>
                  </a:cubicBezTo>
                  <a:cubicBezTo>
                    <a:pt x="105490" y="18431"/>
                    <a:pt x="105239" y="18169"/>
                    <a:pt x="105239" y="17859"/>
                  </a:cubicBezTo>
                  <a:cubicBezTo>
                    <a:pt x="105239" y="17550"/>
                    <a:pt x="105490" y="17300"/>
                    <a:pt x="105799" y="17300"/>
                  </a:cubicBezTo>
                  <a:close/>
                  <a:moveTo>
                    <a:pt x="109538" y="17300"/>
                  </a:moveTo>
                  <a:cubicBezTo>
                    <a:pt x="109835" y="17300"/>
                    <a:pt x="110109" y="17550"/>
                    <a:pt x="110109" y="17859"/>
                  </a:cubicBezTo>
                  <a:cubicBezTo>
                    <a:pt x="110109" y="18157"/>
                    <a:pt x="109847" y="18431"/>
                    <a:pt x="109538" y="18431"/>
                  </a:cubicBezTo>
                  <a:cubicBezTo>
                    <a:pt x="109228" y="18431"/>
                    <a:pt x="108978" y="18169"/>
                    <a:pt x="108978" y="17859"/>
                  </a:cubicBezTo>
                  <a:cubicBezTo>
                    <a:pt x="108978" y="17550"/>
                    <a:pt x="109228" y="17300"/>
                    <a:pt x="109538" y="17300"/>
                  </a:cubicBezTo>
                  <a:close/>
                  <a:moveTo>
                    <a:pt x="113264" y="17300"/>
                  </a:moveTo>
                  <a:cubicBezTo>
                    <a:pt x="113574" y="17300"/>
                    <a:pt x="113824" y="17550"/>
                    <a:pt x="113824" y="17859"/>
                  </a:cubicBezTo>
                  <a:cubicBezTo>
                    <a:pt x="113824" y="18169"/>
                    <a:pt x="113574" y="18431"/>
                    <a:pt x="113264" y="18431"/>
                  </a:cubicBezTo>
                  <a:cubicBezTo>
                    <a:pt x="112943" y="18431"/>
                    <a:pt x="112693" y="18169"/>
                    <a:pt x="112693" y="17859"/>
                  </a:cubicBezTo>
                  <a:cubicBezTo>
                    <a:pt x="112693" y="17550"/>
                    <a:pt x="112943" y="17300"/>
                    <a:pt x="113264" y="17300"/>
                  </a:cubicBezTo>
                  <a:close/>
                  <a:moveTo>
                    <a:pt x="116991" y="17300"/>
                  </a:moveTo>
                  <a:cubicBezTo>
                    <a:pt x="117289" y="17300"/>
                    <a:pt x="117562" y="17550"/>
                    <a:pt x="117562" y="17859"/>
                  </a:cubicBezTo>
                  <a:cubicBezTo>
                    <a:pt x="117562" y="18157"/>
                    <a:pt x="117312" y="18431"/>
                    <a:pt x="116991" y="18431"/>
                  </a:cubicBezTo>
                  <a:cubicBezTo>
                    <a:pt x="116681" y="18431"/>
                    <a:pt x="116431" y="18169"/>
                    <a:pt x="116431" y="17859"/>
                  </a:cubicBezTo>
                  <a:cubicBezTo>
                    <a:pt x="116431" y="17550"/>
                    <a:pt x="116681" y="17300"/>
                    <a:pt x="116991" y="17300"/>
                  </a:cubicBezTo>
                  <a:close/>
                  <a:moveTo>
                    <a:pt x="120718" y="17300"/>
                  </a:moveTo>
                  <a:cubicBezTo>
                    <a:pt x="121027" y="17300"/>
                    <a:pt x="121277" y="17550"/>
                    <a:pt x="121277" y="17859"/>
                  </a:cubicBezTo>
                  <a:cubicBezTo>
                    <a:pt x="121277" y="18169"/>
                    <a:pt x="121027" y="18431"/>
                    <a:pt x="120718" y="18431"/>
                  </a:cubicBezTo>
                  <a:cubicBezTo>
                    <a:pt x="120408" y="18431"/>
                    <a:pt x="120146" y="18169"/>
                    <a:pt x="120146" y="17859"/>
                  </a:cubicBezTo>
                  <a:cubicBezTo>
                    <a:pt x="120146" y="17550"/>
                    <a:pt x="120420" y="17300"/>
                    <a:pt x="120718" y="17300"/>
                  </a:cubicBezTo>
                  <a:close/>
                  <a:moveTo>
                    <a:pt x="124456" y="17300"/>
                  </a:moveTo>
                  <a:cubicBezTo>
                    <a:pt x="124754" y="17300"/>
                    <a:pt x="125016" y="17550"/>
                    <a:pt x="125016" y="17859"/>
                  </a:cubicBezTo>
                  <a:cubicBezTo>
                    <a:pt x="125016" y="18157"/>
                    <a:pt x="124766" y="18431"/>
                    <a:pt x="124456" y="18431"/>
                  </a:cubicBezTo>
                  <a:cubicBezTo>
                    <a:pt x="124135" y="18431"/>
                    <a:pt x="123885" y="18169"/>
                    <a:pt x="123885" y="17859"/>
                  </a:cubicBezTo>
                  <a:cubicBezTo>
                    <a:pt x="123885" y="17550"/>
                    <a:pt x="124135" y="17300"/>
                    <a:pt x="124456" y="17300"/>
                  </a:cubicBezTo>
                  <a:close/>
                  <a:moveTo>
                    <a:pt x="128171" y="17300"/>
                  </a:moveTo>
                  <a:cubicBezTo>
                    <a:pt x="128480" y="17300"/>
                    <a:pt x="128742" y="17550"/>
                    <a:pt x="128742" y="17859"/>
                  </a:cubicBezTo>
                  <a:cubicBezTo>
                    <a:pt x="128742" y="18169"/>
                    <a:pt x="128480" y="18431"/>
                    <a:pt x="128171" y="18431"/>
                  </a:cubicBezTo>
                  <a:cubicBezTo>
                    <a:pt x="127861" y="18431"/>
                    <a:pt x="127611" y="18169"/>
                    <a:pt x="127611" y="17859"/>
                  </a:cubicBezTo>
                  <a:cubicBezTo>
                    <a:pt x="127611" y="17550"/>
                    <a:pt x="127861" y="17300"/>
                    <a:pt x="128171" y="17300"/>
                  </a:cubicBezTo>
                  <a:close/>
                  <a:moveTo>
                    <a:pt x="131898" y="17300"/>
                  </a:moveTo>
                  <a:cubicBezTo>
                    <a:pt x="132195" y="17300"/>
                    <a:pt x="132457" y="17550"/>
                    <a:pt x="132457" y="17859"/>
                  </a:cubicBezTo>
                  <a:cubicBezTo>
                    <a:pt x="132457" y="18157"/>
                    <a:pt x="132207" y="18431"/>
                    <a:pt x="131898" y="18431"/>
                  </a:cubicBezTo>
                  <a:cubicBezTo>
                    <a:pt x="131600" y="18431"/>
                    <a:pt x="131326" y="18169"/>
                    <a:pt x="131326" y="17859"/>
                  </a:cubicBezTo>
                  <a:cubicBezTo>
                    <a:pt x="131338" y="17550"/>
                    <a:pt x="131576" y="17300"/>
                    <a:pt x="131898" y="17300"/>
                  </a:cubicBezTo>
                  <a:close/>
                  <a:moveTo>
                    <a:pt x="135624" y="17300"/>
                  </a:moveTo>
                  <a:cubicBezTo>
                    <a:pt x="135946" y="17300"/>
                    <a:pt x="136196" y="17550"/>
                    <a:pt x="136196" y="17859"/>
                  </a:cubicBezTo>
                  <a:cubicBezTo>
                    <a:pt x="136196" y="18169"/>
                    <a:pt x="135934" y="18431"/>
                    <a:pt x="135624" y="18431"/>
                  </a:cubicBezTo>
                  <a:cubicBezTo>
                    <a:pt x="135315" y="18431"/>
                    <a:pt x="135065" y="18169"/>
                    <a:pt x="135065" y="17859"/>
                  </a:cubicBezTo>
                  <a:cubicBezTo>
                    <a:pt x="135065" y="17550"/>
                    <a:pt x="135315" y="17300"/>
                    <a:pt x="135624" y="17300"/>
                  </a:cubicBezTo>
                  <a:close/>
                  <a:moveTo>
                    <a:pt x="3405" y="19157"/>
                  </a:moveTo>
                  <a:cubicBezTo>
                    <a:pt x="3703" y="19157"/>
                    <a:pt x="3977" y="19407"/>
                    <a:pt x="3977" y="19717"/>
                  </a:cubicBezTo>
                  <a:cubicBezTo>
                    <a:pt x="3977" y="20014"/>
                    <a:pt x="3727" y="20288"/>
                    <a:pt x="3405" y="20288"/>
                  </a:cubicBezTo>
                  <a:cubicBezTo>
                    <a:pt x="3096" y="20288"/>
                    <a:pt x="2846" y="20026"/>
                    <a:pt x="2846" y="19717"/>
                  </a:cubicBezTo>
                  <a:cubicBezTo>
                    <a:pt x="2858" y="19407"/>
                    <a:pt x="3096" y="19157"/>
                    <a:pt x="3405" y="19157"/>
                  </a:cubicBezTo>
                  <a:close/>
                  <a:moveTo>
                    <a:pt x="7132" y="19157"/>
                  </a:moveTo>
                  <a:cubicBezTo>
                    <a:pt x="7430" y="19157"/>
                    <a:pt x="7692" y="19407"/>
                    <a:pt x="7692" y="19717"/>
                  </a:cubicBezTo>
                  <a:cubicBezTo>
                    <a:pt x="7692" y="20014"/>
                    <a:pt x="7442" y="20288"/>
                    <a:pt x="7132" y="20288"/>
                  </a:cubicBezTo>
                  <a:cubicBezTo>
                    <a:pt x="6834" y="20288"/>
                    <a:pt x="6560" y="20026"/>
                    <a:pt x="6560" y="19717"/>
                  </a:cubicBezTo>
                  <a:cubicBezTo>
                    <a:pt x="6560" y="19407"/>
                    <a:pt x="6822" y="19157"/>
                    <a:pt x="7132" y="19157"/>
                  </a:cubicBezTo>
                  <a:close/>
                  <a:moveTo>
                    <a:pt x="10871" y="19157"/>
                  </a:moveTo>
                  <a:cubicBezTo>
                    <a:pt x="11168" y="19157"/>
                    <a:pt x="11430" y="19407"/>
                    <a:pt x="11430" y="19717"/>
                  </a:cubicBezTo>
                  <a:cubicBezTo>
                    <a:pt x="11430" y="20014"/>
                    <a:pt x="11180" y="20288"/>
                    <a:pt x="10871" y="20288"/>
                  </a:cubicBezTo>
                  <a:cubicBezTo>
                    <a:pt x="10573" y="20288"/>
                    <a:pt x="10299" y="20026"/>
                    <a:pt x="10299" y="19717"/>
                  </a:cubicBezTo>
                  <a:cubicBezTo>
                    <a:pt x="10299" y="19407"/>
                    <a:pt x="10549" y="19157"/>
                    <a:pt x="10871" y="19157"/>
                  </a:cubicBezTo>
                  <a:close/>
                  <a:moveTo>
                    <a:pt x="14585" y="19157"/>
                  </a:moveTo>
                  <a:cubicBezTo>
                    <a:pt x="14883" y="19157"/>
                    <a:pt x="15157" y="19407"/>
                    <a:pt x="15157" y="19717"/>
                  </a:cubicBezTo>
                  <a:cubicBezTo>
                    <a:pt x="15157" y="20014"/>
                    <a:pt x="14895" y="20288"/>
                    <a:pt x="14585" y="20288"/>
                  </a:cubicBezTo>
                  <a:cubicBezTo>
                    <a:pt x="14288" y="20288"/>
                    <a:pt x="14014" y="20026"/>
                    <a:pt x="14014" y="19717"/>
                  </a:cubicBezTo>
                  <a:cubicBezTo>
                    <a:pt x="14014" y="19407"/>
                    <a:pt x="14276" y="19157"/>
                    <a:pt x="14585" y="19157"/>
                  </a:cubicBezTo>
                  <a:close/>
                  <a:moveTo>
                    <a:pt x="18324" y="19157"/>
                  </a:moveTo>
                  <a:cubicBezTo>
                    <a:pt x="18622" y="19157"/>
                    <a:pt x="18883" y="19407"/>
                    <a:pt x="18883" y="19717"/>
                  </a:cubicBezTo>
                  <a:cubicBezTo>
                    <a:pt x="18883" y="20014"/>
                    <a:pt x="18633" y="20288"/>
                    <a:pt x="18324" y="20288"/>
                  </a:cubicBezTo>
                  <a:cubicBezTo>
                    <a:pt x="18026" y="20288"/>
                    <a:pt x="17752" y="20026"/>
                    <a:pt x="17752" y="19717"/>
                  </a:cubicBezTo>
                  <a:cubicBezTo>
                    <a:pt x="17752" y="19407"/>
                    <a:pt x="18014" y="19157"/>
                    <a:pt x="18324" y="19157"/>
                  </a:cubicBezTo>
                  <a:close/>
                  <a:moveTo>
                    <a:pt x="22039" y="19157"/>
                  </a:moveTo>
                  <a:cubicBezTo>
                    <a:pt x="22336" y="19157"/>
                    <a:pt x="22610" y="19407"/>
                    <a:pt x="22610" y="19717"/>
                  </a:cubicBezTo>
                  <a:cubicBezTo>
                    <a:pt x="22610" y="20014"/>
                    <a:pt x="22360" y="20288"/>
                    <a:pt x="22039" y="20288"/>
                  </a:cubicBezTo>
                  <a:cubicBezTo>
                    <a:pt x="21729" y="20288"/>
                    <a:pt x="21479" y="20026"/>
                    <a:pt x="21479" y="19717"/>
                  </a:cubicBezTo>
                  <a:cubicBezTo>
                    <a:pt x="21479" y="19407"/>
                    <a:pt x="21729" y="19157"/>
                    <a:pt x="22039" y="19157"/>
                  </a:cubicBezTo>
                  <a:close/>
                  <a:moveTo>
                    <a:pt x="25777" y="19157"/>
                  </a:moveTo>
                  <a:cubicBezTo>
                    <a:pt x="26075" y="19157"/>
                    <a:pt x="26349" y="19407"/>
                    <a:pt x="26349" y="19717"/>
                  </a:cubicBezTo>
                  <a:cubicBezTo>
                    <a:pt x="26349" y="20014"/>
                    <a:pt x="26087" y="20288"/>
                    <a:pt x="25777" y="20288"/>
                  </a:cubicBezTo>
                  <a:cubicBezTo>
                    <a:pt x="25468" y="20288"/>
                    <a:pt x="25206" y="20026"/>
                    <a:pt x="25206" y="19717"/>
                  </a:cubicBezTo>
                  <a:cubicBezTo>
                    <a:pt x="25206" y="19407"/>
                    <a:pt x="25468" y="19157"/>
                    <a:pt x="25777" y="19157"/>
                  </a:cubicBezTo>
                  <a:close/>
                  <a:moveTo>
                    <a:pt x="29504" y="19157"/>
                  </a:moveTo>
                  <a:cubicBezTo>
                    <a:pt x="29801" y="19157"/>
                    <a:pt x="30063" y="19407"/>
                    <a:pt x="30063" y="19717"/>
                  </a:cubicBezTo>
                  <a:cubicBezTo>
                    <a:pt x="30063" y="20014"/>
                    <a:pt x="29813" y="20288"/>
                    <a:pt x="29504" y="20288"/>
                  </a:cubicBezTo>
                  <a:cubicBezTo>
                    <a:pt x="29182" y="20288"/>
                    <a:pt x="28932" y="20026"/>
                    <a:pt x="28932" y="19717"/>
                  </a:cubicBezTo>
                  <a:cubicBezTo>
                    <a:pt x="28932" y="19407"/>
                    <a:pt x="29182" y="19157"/>
                    <a:pt x="29504" y="19157"/>
                  </a:cubicBezTo>
                  <a:close/>
                  <a:moveTo>
                    <a:pt x="33230" y="19157"/>
                  </a:moveTo>
                  <a:cubicBezTo>
                    <a:pt x="33528" y="19157"/>
                    <a:pt x="33802" y="19407"/>
                    <a:pt x="33802" y="19717"/>
                  </a:cubicBezTo>
                  <a:cubicBezTo>
                    <a:pt x="33802" y="20014"/>
                    <a:pt x="33552" y="20288"/>
                    <a:pt x="33230" y="20288"/>
                  </a:cubicBezTo>
                  <a:cubicBezTo>
                    <a:pt x="32921" y="20288"/>
                    <a:pt x="32671" y="20026"/>
                    <a:pt x="32671" y="19717"/>
                  </a:cubicBezTo>
                  <a:cubicBezTo>
                    <a:pt x="32671" y="19407"/>
                    <a:pt x="32921" y="19157"/>
                    <a:pt x="33230" y="19157"/>
                  </a:cubicBezTo>
                  <a:close/>
                  <a:moveTo>
                    <a:pt x="36957" y="19157"/>
                  </a:moveTo>
                  <a:cubicBezTo>
                    <a:pt x="37255" y="19157"/>
                    <a:pt x="37517" y="19407"/>
                    <a:pt x="37517" y="19717"/>
                  </a:cubicBezTo>
                  <a:cubicBezTo>
                    <a:pt x="37517" y="20014"/>
                    <a:pt x="37267" y="20288"/>
                    <a:pt x="36957" y="20288"/>
                  </a:cubicBezTo>
                  <a:cubicBezTo>
                    <a:pt x="36648" y="20288"/>
                    <a:pt x="36386" y="20026"/>
                    <a:pt x="36386" y="19717"/>
                  </a:cubicBezTo>
                  <a:cubicBezTo>
                    <a:pt x="36409" y="19407"/>
                    <a:pt x="36648" y="19157"/>
                    <a:pt x="36957" y="19157"/>
                  </a:cubicBezTo>
                  <a:close/>
                  <a:moveTo>
                    <a:pt x="40672" y="19157"/>
                  </a:moveTo>
                  <a:cubicBezTo>
                    <a:pt x="40970" y="19157"/>
                    <a:pt x="41243" y="19407"/>
                    <a:pt x="41243" y="19717"/>
                  </a:cubicBezTo>
                  <a:cubicBezTo>
                    <a:pt x="41243" y="20014"/>
                    <a:pt x="40993" y="20288"/>
                    <a:pt x="40672" y="20288"/>
                  </a:cubicBezTo>
                  <a:cubicBezTo>
                    <a:pt x="40374" y="20288"/>
                    <a:pt x="40112" y="20026"/>
                    <a:pt x="40112" y="19717"/>
                  </a:cubicBezTo>
                  <a:cubicBezTo>
                    <a:pt x="40112" y="19407"/>
                    <a:pt x="40362" y="19157"/>
                    <a:pt x="40672" y="19157"/>
                  </a:cubicBezTo>
                  <a:close/>
                  <a:moveTo>
                    <a:pt x="44410" y="19157"/>
                  </a:moveTo>
                  <a:cubicBezTo>
                    <a:pt x="44708" y="19157"/>
                    <a:pt x="44982" y="19407"/>
                    <a:pt x="44982" y="19717"/>
                  </a:cubicBezTo>
                  <a:cubicBezTo>
                    <a:pt x="44982" y="20014"/>
                    <a:pt x="44720" y="20288"/>
                    <a:pt x="44410" y="20288"/>
                  </a:cubicBezTo>
                  <a:cubicBezTo>
                    <a:pt x="44113" y="20288"/>
                    <a:pt x="43851" y="20026"/>
                    <a:pt x="43851" y="19717"/>
                  </a:cubicBezTo>
                  <a:cubicBezTo>
                    <a:pt x="43851" y="19407"/>
                    <a:pt x="44101" y="19157"/>
                    <a:pt x="44410" y="19157"/>
                  </a:cubicBezTo>
                  <a:close/>
                  <a:moveTo>
                    <a:pt x="48137" y="19157"/>
                  </a:moveTo>
                  <a:cubicBezTo>
                    <a:pt x="48435" y="19157"/>
                    <a:pt x="48697" y="19407"/>
                    <a:pt x="48697" y="19717"/>
                  </a:cubicBezTo>
                  <a:cubicBezTo>
                    <a:pt x="48697" y="20014"/>
                    <a:pt x="48447" y="20288"/>
                    <a:pt x="48137" y="20288"/>
                  </a:cubicBezTo>
                  <a:cubicBezTo>
                    <a:pt x="47839" y="20288"/>
                    <a:pt x="47566" y="20026"/>
                    <a:pt x="47566" y="19717"/>
                  </a:cubicBezTo>
                  <a:cubicBezTo>
                    <a:pt x="47566" y="19407"/>
                    <a:pt x="47839" y="19157"/>
                    <a:pt x="48137" y="19157"/>
                  </a:cubicBezTo>
                  <a:close/>
                  <a:moveTo>
                    <a:pt x="51864" y="19157"/>
                  </a:moveTo>
                  <a:cubicBezTo>
                    <a:pt x="52161" y="19157"/>
                    <a:pt x="52435" y="19407"/>
                    <a:pt x="52435" y="19717"/>
                  </a:cubicBezTo>
                  <a:cubicBezTo>
                    <a:pt x="52435" y="20014"/>
                    <a:pt x="52185" y="20288"/>
                    <a:pt x="51864" y="20288"/>
                  </a:cubicBezTo>
                  <a:cubicBezTo>
                    <a:pt x="51566" y="20288"/>
                    <a:pt x="51304" y="20026"/>
                    <a:pt x="51304" y="19717"/>
                  </a:cubicBezTo>
                  <a:cubicBezTo>
                    <a:pt x="51304" y="19407"/>
                    <a:pt x="51554" y="19157"/>
                    <a:pt x="51864" y="19157"/>
                  </a:cubicBezTo>
                  <a:close/>
                  <a:moveTo>
                    <a:pt x="55602" y="19157"/>
                  </a:moveTo>
                  <a:cubicBezTo>
                    <a:pt x="55900" y="19157"/>
                    <a:pt x="56174" y="19407"/>
                    <a:pt x="56174" y="19717"/>
                  </a:cubicBezTo>
                  <a:cubicBezTo>
                    <a:pt x="56174" y="20014"/>
                    <a:pt x="55912" y="20288"/>
                    <a:pt x="55602" y="20288"/>
                  </a:cubicBezTo>
                  <a:cubicBezTo>
                    <a:pt x="55293" y="20288"/>
                    <a:pt x="55043" y="20026"/>
                    <a:pt x="55043" y="19717"/>
                  </a:cubicBezTo>
                  <a:cubicBezTo>
                    <a:pt x="55043" y="19407"/>
                    <a:pt x="55293" y="19157"/>
                    <a:pt x="55602" y="19157"/>
                  </a:cubicBezTo>
                  <a:close/>
                  <a:moveTo>
                    <a:pt x="59329" y="19157"/>
                  </a:moveTo>
                  <a:cubicBezTo>
                    <a:pt x="59627" y="19157"/>
                    <a:pt x="59889" y="19407"/>
                    <a:pt x="59889" y="19717"/>
                  </a:cubicBezTo>
                  <a:cubicBezTo>
                    <a:pt x="59889" y="20014"/>
                    <a:pt x="59639" y="20288"/>
                    <a:pt x="59329" y="20288"/>
                  </a:cubicBezTo>
                  <a:cubicBezTo>
                    <a:pt x="59008" y="20288"/>
                    <a:pt x="58757" y="20026"/>
                    <a:pt x="58757" y="19717"/>
                  </a:cubicBezTo>
                  <a:cubicBezTo>
                    <a:pt x="58757" y="19407"/>
                    <a:pt x="59008" y="19157"/>
                    <a:pt x="59329" y="19157"/>
                  </a:cubicBezTo>
                  <a:close/>
                  <a:moveTo>
                    <a:pt x="63056" y="19157"/>
                  </a:moveTo>
                  <a:cubicBezTo>
                    <a:pt x="63353" y="19157"/>
                    <a:pt x="63627" y="19407"/>
                    <a:pt x="63627" y="19717"/>
                  </a:cubicBezTo>
                  <a:cubicBezTo>
                    <a:pt x="63627" y="20014"/>
                    <a:pt x="63377" y="20288"/>
                    <a:pt x="63056" y="20288"/>
                  </a:cubicBezTo>
                  <a:cubicBezTo>
                    <a:pt x="62746" y="20288"/>
                    <a:pt x="62496" y="20026"/>
                    <a:pt x="62496" y="19717"/>
                  </a:cubicBezTo>
                  <a:cubicBezTo>
                    <a:pt x="62496" y="19407"/>
                    <a:pt x="62746" y="19157"/>
                    <a:pt x="63056" y="19157"/>
                  </a:cubicBezTo>
                  <a:close/>
                  <a:moveTo>
                    <a:pt x="66782" y="19157"/>
                  </a:moveTo>
                  <a:cubicBezTo>
                    <a:pt x="67080" y="19157"/>
                    <a:pt x="67342" y="19407"/>
                    <a:pt x="67342" y="19717"/>
                  </a:cubicBezTo>
                  <a:cubicBezTo>
                    <a:pt x="67342" y="20014"/>
                    <a:pt x="67092" y="20288"/>
                    <a:pt x="66782" y="20288"/>
                  </a:cubicBezTo>
                  <a:cubicBezTo>
                    <a:pt x="66473" y="20288"/>
                    <a:pt x="66211" y="20026"/>
                    <a:pt x="66211" y="19717"/>
                  </a:cubicBezTo>
                  <a:cubicBezTo>
                    <a:pt x="66211" y="19407"/>
                    <a:pt x="66473" y="19157"/>
                    <a:pt x="66782" y="19157"/>
                  </a:cubicBezTo>
                  <a:close/>
                  <a:moveTo>
                    <a:pt x="70509" y="19157"/>
                  </a:moveTo>
                  <a:cubicBezTo>
                    <a:pt x="70807" y="19157"/>
                    <a:pt x="71080" y="19407"/>
                    <a:pt x="71080" y="19717"/>
                  </a:cubicBezTo>
                  <a:cubicBezTo>
                    <a:pt x="71080" y="20014"/>
                    <a:pt x="70830" y="20288"/>
                    <a:pt x="70509" y="20288"/>
                  </a:cubicBezTo>
                  <a:cubicBezTo>
                    <a:pt x="70199" y="20288"/>
                    <a:pt x="69949" y="20026"/>
                    <a:pt x="69949" y="19717"/>
                  </a:cubicBezTo>
                  <a:cubicBezTo>
                    <a:pt x="69949" y="19407"/>
                    <a:pt x="70199" y="19157"/>
                    <a:pt x="70509" y="19157"/>
                  </a:cubicBezTo>
                  <a:close/>
                  <a:moveTo>
                    <a:pt x="74236" y="19157"/>
                  </a:moveTo>
                  <a:cubicBezTo>
                    <a:pt x="74533" y="19157"/>
                    <a:pt x="74795" y="19407"/>
                    <a:pt x="74795" y="19717"/>
                  </a:cubicBezTo>
                  <a:cubicBezTo>
                    <a:pt x="74795" y="20014"/>
                    <a:pt x="74545" y="20288"/>
                    <a:pt x="74236" y="20288"/>
                  </a:cubicBezTo>
                  <a:cubicBezTo>
                    <a:pt x="73938" y="20288"/>
                    <a:pt x="73676" y="20026"/>
                    <a:pt x="73676" y="19717"/>
                  </a:cubicBezTo>
                  <a:cubicBezTo>
                    <a:pt x="73676" y="19407"/>
                    <a:pt x="73926" y="19157"/>
                    <a:pt x="74236" y="19157"/>
                  </a:cubicBezTo>
                  <a:close/>
                  <a:moveTo>
                    <a:pt x="77855" y="19157"/>
                  </a:moveTo>
                  <a:cubicBezTo>
                    <a:pt x="78153" y="19157"/>
                    <a:pt x="78415" y="19407"/>
                    <a:pt x="78415" y="19717"/>
                  </a:cubicBezTo>
                  <a:cubicBezTo>
                    <a:pt x="78415" y="20014"/>
                    <a:pt x="78165" y="20288"/>
                    <a:pt x="77855" y="20288"/>
                  </a:cubicBezTo>
                  <a:cubicBezTo>
                    <a:pt x="77546" y="20288"/>
                    <a:pt x="77284" y="20026"/>
                    <a:pt x="77284" y="19717"/>
                  </a:cubicBezTo>
                  <a:cubicBezTo>
                    <a:pt x="77284" y="19407"/>
                    <a:pt x="77546" y="19157"/>
                    <a:pt x="77855" y="19157"/>
                  </a:cubicBezTo>
                  <a:close/>
                  <a:moveTo>
                    <a:pt x="81570" y="19157"/>
                  </a:moveTo>
                  <a:cubicBezTo>
                    <a:pt x="81868" y="19157"/>
                    <a:pt x="82141" y="19407"/>
                    <a:pt x="82141" y="19717"/>
                  </a:cubicBezTo>
                  <a:cubicBezTo>
                    <a:pt x="82141" y="20014"/>
                    <a:pt x="81879" y="20288"/>
                    <a:pt x="81570" y="20288"/>
                  </a:cubicBezTo>
                  <a:cubicBezTo>
                    <a:pt x="81260" y="20288"/>
                    <a:pt x="81010" y="20026"/>
                    <a:pt x="81010" y="19717"/>
                  </a:cubicBezTo>
                  <a:cubicBezTo>
                    <a:pt x="81010" y="19407"/>
                    <a:pt x="81260" y="19157"/>
                    <a:pt x="81570" y="19157"/>
                  </a:cubicBezTo>
                  <a:close/>
                  <a:moveTo>
                    <a:pt x="85308" y="19157"/>
                  </a:moveTo>
                  <a:cubicBezTo>
                    <a:pt x="85606" y="19157"/>
                    <a:pt x="85880" y="19407"/>
                    <a:pt x="85880" y="19717"/>
                  </a:cubicBezTo>
                  <a:cubicBezTo>
                    <a:pt x="85880" y="20014"/>
                    <a:pt x="85618" y="20288"/>
                    <a:pt x="85308" y="20288"/>
                  </a:cubicBezTo>
                  <a:cubicBezTo>
                    <a:pt x="84999" y="20288"/>
                    <a:pt x="84749" y="20026"/>
                    <a:pt x="84749" y="19717"/>
                  </a:cubicBezTo>
                  <a:cubicBezTo>
                    <a:pt x="84749" y="19407"/>
                    <a:pt x="84999" y="19157"/>
                    <a:pt x="85308" y="19157"/>
                  </a:cubicBezTo>
                  <a:close/>
                  <a:moveTo>
                    <a:pt x="89035" y="19157"/>
                  </a:moveTo>
                  <a:cubicBezTo>
                    <a:pt x="89333" y="19157"/>
                    <a:pt x="89595" y="19407"/>
                    <a:pt x="89595" y="19717"/>
                  </a:cubicBezTo>
                  <a:cubicBezTo>
                    <a:pt x="89595" y="20014"/>
                    <a:pt x="89345" y="20288"/>
                    <a:pt x="89035" y="20288"/>
                  </a:cubicBezTo>
                  <a:cubicBezTo>
                    <a:pt x="88714" y="20288"/>
                    <a:pt x="88464" y="20026"/>
                    <a:pt x="88464" y="19717"/>
                  </a:cubicBezTo>
                  <a:cubicBezTo>
                    <a:pt x="88464" y="19407"/>
                    <a:pt x="88714" y="19157"/>
                    <a:pt x="89035" y="19157"/>
                  </a:cubicBezTo>
                  <a:close/>
                  <a:moveTo>
                    <a:pt x="92762" y="19157"/>
                  </a:moveTo>
                  <a:cubicBezTo>
                    <a:pt x="93059" y="19157"/>
                    <a:pt x="93333" y="19407"/>
                    <a:pt x="93333" y="19717"/>
                  </a:cubicBezTo>
                  <a:cubicBezTo>
                    <a:pt x="93333" y="20014"/>
                    <a:pt x="93071" y="20288"/>
                    <a:pt x="92762" y="20288"/>
                  </a:cubicBezTo>
                  <a:cubicBezTo>
                    <a:pt x="92452" y="20288"/>
                    <a:pt x="92202" y="20026"/>
                    <a:pt x="92202" y="19717"/>
                  </a:cubicBezTo>
                  <a:cubicBezTo>
                    <a:pt x="92202" y="19407"/>
                    <a:pt x="92452" y="19157"/>
                    <a:pt x="92762" y="19157"/>
                  </a:cubicBezTo>
                  <a:close/>
                  <a:moveTo>
                    <a:pt x="96488" y="19157"/>
                  </a:moveTo>
                  <a:cubicBezTo>
                    <a:pt x="96786" y="19157"/>
                    <a:pt x="97048" y="19407"/>
                    <a:pt x="97048" y="19717"/>
                  </a:cubicBezTo>
                  <a:cubicBezTo>
                    <a:pt x="97048" y="20014"/>
                    <a:pt x="96798" y="20288"/>
                    <a:pt x="96488" y="20288"/>
                  </a:cubicBezTo>
                  <a:cubicBezTo>
                    <a:pt x="96191" y="20288"/>
                    <a:pt x="95917" y="20026"/>
                    <a:pt x="95917" y="19717"/>
                  </a:cubicBezTo>
                  <a:cubicBezTo>
                    <a:pt x="95917" y="19407"/>
                    <a:pt x="96179" y="19157"/>
                    <a:pt x="96488" y="19157"/>
                  </a:cubicBezTo>
                  <a:close/>
                  <a:moveTo>
                    <a:pt x="100203" y="19157"/>
                  </a:moveTo>
                  <a:cubicBezTo>
                    <a:pt x="100501" y="19157"/>
                    <a:pt x="100775" y="19407"/>
                    <a:pt x="100775" y="19717"/>
                  </a:cubicBezTo>
                  <a:cubicBezTo>
                    <a:pt x="100775" y="20014"/>
                    <a:pt x="100513" y="20288"/>
                    <a:pt x="100203" y="20288"/>
                  </a:cubicBezTo>
                  <a:cubicBezTo>
                    <a:pt x="99905" y="20288"/>
                    <a:pt x="99644" y="20026"/>
                    <a:pt x="99644" y="19717"/>
                  </a:cubicBezTo>
                  <a:cubicBezTo>
                    <a:pt x="99644" y="19407"/>
                    <a:pt x="99894" y="19157"/>
                    <a:pt x="100203" y="19157"/>
                  </a:cubicBezTo>
                  <a:close/>
                  <a:moveTo>
                    <a:pt x="103942" y="19157"/>
                  </a:moveTo>
                  <a:cubicBezTo>
                    <a:pt x="104239" y="19157"/>
                    <a:pt x="104513" y="19407"/>
                    <a:pt x="104513" y="19717"/>
                  </a:cubicBezTo>
                  <a:cubicBezTo>
                    <a:pt x="104513" y="20014"/>
                    <a:pt x="104251" y="20288"/>
                    <a:pt x="103942" y="20288"/>
                  </a:cubicBezTo>
                  <a:cubicBezTo>
                    <a:pt x="103644" y="20288"/>
                    <a:pt x="103382" y="20026"/>
                    <a:pt x="103382" y="19717"/>
                  </a:cubicBezTo>
                  <a:cubicBezTo>
                    <a:pt x="103382" y="19407"/>
                    <a:pt x="103632" y="19157"/>
                    <a:pt x="103942" y="19157"/>
                  </a:cubicBezTo>
                  <a:close/>
                  <a:moveTo>
                    <a:pt x="107668" y="19157"/>
                  </a:moveTo>
                  <a:cubicBezTo>
                    <a:pt x="107966" y="19157"/>
                    <a:pt x="108228" y="19407"/>
                    <a:pt x="108228" y="19717"/>
                  </a:cubicBezTo>
                  <a:cubicBezTo>
                    <a:pt x="108228" y="20014"/>
                    <a:pt x="107978" y="20288"/>
                    <a:pt x="107668" y="20288"/>
                  </a:cubicBezTo>
                  <a:cubicBezTo>
                    <a:pt x="107371" y="20288"/>
                    <a:pt x="107097" y="20026"/>
                    <a:pt x="107097" y="19717"/>
                  </a:cubicBezTo>
                  <a:cubicBezTo>
                    <a:pt x="107097" y="19407"/>
                    <a:pt x="107347" y="19157"/>
                    <a:pt x="107668" y="19157"/>
                  </a:cubicBezTo>
                  <a:close/>
                  <a:moveTo>
                    <a:pt x="111395" y="19157"/>
                  </a:moveTo>
                  <a:cubicBezTo>
                    <a:pt x="111693" y="19157"/>
                    <a:pt x="111967" y="19407"/>
                    <a:pt x="111967" y="19717"/>
                  </a:cubicBezTo>
                  <a:cubicBezTo>
                    <a:pt x="111967" y="20014"/>
                    <a:pt x="111705" y="20288"/>
                    <a:pt x="111395" y="20288"/>
                  </a:cubicBezTo>
                  <a:cubicBezTo>
                    <a:pt x="111085" y="20288"/>
                    <a:pt x="110835" y="20026"/>
                    <a:pt x="110835" y="19717"/>
                  </a:cubicBezTo>
                  <a:cubicBezTo>
                    <a:pt x="110835" y="19407"/>
                    <a:pt x="111085" y="19157"/>
                    <a:pt x="111395" y="19157"/>
                  </a:cubicBezTo>
                  <a:close/>
                  <a:moveTo>
                    <a:pt x="115122" y="19157"/>
                  </a:moveTo>
                  <a:cubicBezTo>
                    <a:pt x="115419" y="19157"/>
                    <a:pt x="115681" y="19407"/>
                    <a:pt x="115681" y="19717"/>
                  </a:cubicBezTo>
                  <a:cubicBezTo>
                    <a:pt x="115681" y="20014"/>
                    <a:pt x="115431" y="20288"/>
                    <a:pt x="115122" y="20288"/>
                  </a:cubicBezTo>
                  <a:cubicBezTo>
                    <a:pt x="114812" y="20288"/>
                    <a:pt x="114550" y="20026"/>
                    <a:pt x="114550" y="19717"/>
                  </a:cubicBezTo>
                  <a:cubicBezTo>
                    <a:pt x="114550" y="19407"/>
                    <a:pt x="114812" y="19157"/>
                    <a:pt x="115122" y="19157"/>
                  </a:cubicBezTo>
                  <a:close/>
                  <a:moveTo>
                    <a:pt x="118860" y="19157"/>
                  </a:moveTo>
                  <a:cubicBezTo>
                    <a:pt x="119158" y="19157"/>
                    <a:pt x="119420" y="19407"/>
                    <a:pt x="119420" y="19717"/>
                  </a:cubicBezTo>
                  <a:cubicBezTo>
                    <a:pt x="119420" y="20014"/>
                    <a:pt x="119170" y="20288"/>
                    <a:pt x="118860" y="20288"/>
                  </a:cubicBezTo>
                  <a:cubicBezTo>
                    <a:pt x="118539" y="20288"/>
                    <a:pt x="118289" y="20026"/>
                    <a:pt x="118289" y="19717"/>
                  </a:cubicBezTo>
                  <a:cubicBezTo>
                    <a:pt x="118289" y="19407"/>
                    <a:pt x="118539" y="19157"/>
                    <a:pt x="118860" y="19157"/>
                  </a:cubicBezTo>
                  <a:close/>
                  <a:moveTo>
                    <a:pt x="122575" y="19157"/>
                  </a:moveTo>
                  <a:cubicBezTo>
                    <a:pt x="122873" y="19157"/>
                    <a:pt x="123146" y="19407"/>
                    <a:pt x="123146" y="19717"/>
                  </a:cubicBezTo>
                  <a:cubicBezTo>
                    <a:pt x="123146" y="20014"/>
                    <a:pt x="122885" y="20288"/>
                    <a:pt x="122575" y="20288"/>
                  </a:cubicBezTo>
                  <a:cubicBezTo>
                    <a:pt x="122265" y="20288"/>
                    <a:pt x="122015" y="20026"/>
                    <a:pt x="122015" y="19717"/>
                  </a:cubicBezTo>
                  <a:cubicBezTo>
                    <a:pt x="122027" y="19407"/>
                    <a:pt x="122277" y="19157"/>
                    <a:pt x="122575" y="19157"/>
                  </a:cubicBezTo>
                  <a:close/>
                  <a:moveTo>
                    <a:pt x="126314" y="19157"/>
                  </a:moveTo>
                  <a:cubicBezTo>
                    <a:pt x="126611" y="19157"/>
                    <a:pt x="126873" y="19407"/>
                    <a:pt x="126873" y="19717"/>
                  </a:cubicBezTo>
                  <a:cubicBezTo>
                    <a:pt x="126873" y="20014"/>
                    <a:pt x="126623" y="20288"/>
                    <a:pt x="126314" y="20288"/>
                  </a:cubicBezTo>
                  <a:cubicBezTo>
                    <a:pt x="126004" y="20288"/>
                    <a:pt x="125742" y="20026"/>
                    <a:pt x="125742" y="19717"/>
                  </a:cubicBezTo>
                  <a:cubicBezTo>
                    <a:pt x="125742" y="19407"/>
                    <a:pt x="126004" y="19157"/>
                    <a:pt x="126314" y="19157"/>
                  </a:cubicBezTo>
                  <a:close/>
                  <a:moveTo>
                    <a:pt x="130028" y="19157"/>
                  </a:moveTo>
                  <a:cubicBezTo>
                    <a:pt x="130326" y="19157"/>
                    <a:pt x="130600" y="19407"/>
                    <a:pt x="130600" y="19717"/>
                  </a:cubicBezTo>
                  <a:cubicBezTo>
                    <a:pt x="130600" y="20014"/>
                    <a:pt x="130350" y="20288"/>
                    <a:pt x="130028" y="20288"/>
                  </a:cubicBezTo>
                  <a:cubicBezTo>
                    <a:pt x="129731" y="20288"/>
                    <a:pt x="129469" y="20026"/>
                    <a:pt x="129469" y="19717"/>
                  </a:cubicBezTo>
                  <a:cubicBezTo>
                    <a:pt x="129469" y="19407"/>
                    <a:pt x="129719" y="19157"/>
                    <a:pt x="130028" y="19157"/>
                  </a:cubicBezTo>
                  <a:close/>
                  <a:moveTo>
                    <a:pt x="133767" y="19157"/>
                  </a:moveTo>
                  <a:cubicBezTo>
                    <a:pt x="134065" y="19157"/>
                    <a:pt x="134326" y="19407"/>
                    <a:pt x="134326" y="19717"/>
                  </a:cubicBezTo>
                  <a:cubicBezTo>
                    <a:pt x="134326" y="20014"/>
                    <a:pt x="134076" y="20288"/>
                    <a:pt x="133767" y="20288"/>
                  </a:cubicBezTo>
                  <a:cubicBezTo>
                    <a:pt x="133469" y="20288"/>
                    <a:pt x="133207" y="20026"/>
                    <a:pt x="133207" y="19717"/>
                  </a:cubicBezTo>
                  <a:cubicBezTo>
                    <a:pt x="133207" y="19407"/>
                    <a:pt x="133457" y="19157"/>
                    <a:pt x="133767" y="19157"/>
                  </a:cubicBezTo>
                  <a:close/>
                  <a:moveTo>
                    <a:pt x="137494" y="19157"/>
                  </a:moveTo>
                  <a:cubicBezTo>
                    <a:pt x="137791" y="19157"/>
                    <a:pt x="138053" y="19407"/>
                    <a:pt x="138053" y="19717"/>
                  </a:cubicBezTo>
                  <a:cubicBezTo>
                    <a:pt x="138053" y="20014"/>
                    <a:pt x="137803" y="20288"/>
                    <a:pt x="137494" y="20288"/>
                  </a:cubicBezTo>
                  <a:cubicBezTo>
                    <a:pt x="137196" y="20288"/>
                    <a:pt x="136922" y="20026"/>
                    <a:pt x="136922" y="19717"/>
                  </a:cubicBezTo>
                  <a:cubicBezTo>
                    <a:pt x="136934" y="19407"/>
                    <a:pt x="137172" y="19157"/>
                    <a:pt x="137494" y="19157"/>
                  </a:cubicBezTo>
                  <a:close/>
                  <a:moveTo>
                    <a:pt x="1548" y="21026"/>
                  </a:moveTo>
                  <a:cubicBezTo>
                    <a:pt x="1846" y="21026"/>
                    <a:pt x="2119" y="21288"/>
                    <a:pt x="2119" y="21598"/>
                  </a:cubicBezTo>
                  <a:cubicBezTo>
                    <a:pt x="2119" y="21896"/>
                    <a:pt x="1858" y="22158"/>
                    <a:pt x="1548" y="22158"/>
                  </a:cubicBezTo>
                  <a:cubicBezTo>
                    <a:pt x="1238" y="22158"/>
                    <a:pt x="988" y="21908"/>
                    <a:pt x="988" y="21598"/>
                  </a:cubicBezTo>
                  <a:cubicBezTo>
                    <a:pt x="988" y="21288"/>
                    <a:pt x="1238" y="21026"/>
                    <a:pt x="1548" y="21026"/>
                  </a:cubicBezTo>
                  <a:close/>
                  <a:moveTo>
                    <a:pt x="5287" y="21026"/>
                  </a:moveTo>
                  <a:cubicBezTo>
                    <a:pt x="5596" y="21026"/>
                    <a:pt x="5846" y="21288"/>
                    <a:pt x="5846" y="21598"/>
                  </a:cubicBezTo>
                  <a:cubicBezTo>
                    <a:pt x="5846" y="21908"/>
                    <a:pt x="5596" y="22158"/>
                    <a:pt x="5287" y="22158"/>
                  </a:cubicBezTo>
                  <a:cubicBezTo>
                    <a:pt x="4977" y="22158"/>
                    <a:pt x="4715" y="21908"/>
                    <a:pt x="4715" y="21598"/>
                  </a:cubicBezTo>
                  <a:cubicBezTo>
                    <a:pt x="4715" y="21288"/>
                    <a:pt x="4977" y="21026"/>
                    <a:pt x="5287" y="21026"/>
                  </a:cubicBezTo>
                  <a:close/>
                  <a:moveTo>
                    <a:pt x="9001" y="21026"/>
                  </a:moveTo>
                  <a:cubicBezTo>
                    <a:pt x="9299" y="21026"/>
                    <a:pt x="9573" y="21288"/>
                    <a:pt x="9573" y="21598"/>
                  </a:cubicBezTo>
                  <a:cubicBezTo>
                    <a:pt x="9573" y="21896"/>
                    <a:pt x="9323" y="22158"/>
                    <a:pt x="9001" y="22158"/>
                  </a:cubicBezTo>
                  <a:cubicBezTo>
                    <a:pt x="8704" y="22158"/>
                    <a:pt x="8442" y="21908"/>
                    <a:pt x="8442" y="21598"/>
                  </a:cubicBezTo>
                  <a:cubicBezTo>
                    <a:pt x="8442" y="21288"/>
                    <a:pt x="8692" y="21026"/>
                    <a:pt x="9001" y="21026"/>
                  </a:cubicBezTo>
                  <a:close/>
                  <a:moveTo>
                    <a:pt x="12728" y="21026"/>
                  </a:moveTo>
                  <a:cubicBezTo>
                    <a:pt x="13037" y="21026"/>
                    <a:pt x="13288" y="21288"/>
                    <a:pt x="13288" y="21598"/>
                  </a:cubicBezTo>
                  <a:cubicBezTo>
                    <a:pt x="13288" y="21908"/>
                    <a:pt x="13037" y="22158"/>
                    <a:pt x="12728" y="22158"/>
                  </a:cubicBezTo>
                  <a:cubicBezTo>
                    <a:pt x="12418" y="22158"/>
                    <a:pt x="12156" y="21908"/>
                    <a:pt x="12156" y="21598"/>
                  </a:cubicBezTo>
                  <a:cubicBezTo>
                    <a:pt x="12156" y="21288"/>
                    <a:pt x="12418" y="21026"/>
                    <a:pt x="12728" y="21026"/>
                  </a:cubicBezTo>
                  <a:close/>
                  <a:moveTo>
                    <a:pt x="16466" y="21026"/>
                  </a:moveTo>
                  <a:cubicBezTo>
                    <a:pt x="16764" y="21026"/>
                    <a:pt x="17026" y="21288"/>
                    <a:pt x="17026" y="21598"/>
                  </a:cubicBezTo>
                  <a:cubicBezTo>
                    <a:pt x="17026" y="21896"/>
                    <a:pt x="16776" y="22158"/>
                    <a:pt x="16466" y="22158"/>
                  </a:cubicBezTo>
                  <a:cubicBezTo>
                    <a:pt x="16169" y="22158"/>
                    <a:pt x="15895" y="21908"/>
                    <a:pt x="15895" y="21598"/>
                  </a:cubicBezTo>
                  <a:cubicBezTo>
                    <a:pt x="15895" y="21288"/>
                    <a:pt x="16145" y="21026"/>
                    <a:pt x="16466" y="21026"/>
                  </a:cubicBezTo>
                  <a:close/>
                  <a:moveTo>
                    <a:pt x="20181" y="21026"/>
                  </a:moveTo>
                  <a:cubicBezTo>
                    <a:pt x="20491" y="21026"/>
                    <a:pt x="20753" y="21288"/>
                    <a:pt x="20753" y="21598"/>
                  </a:cubicBezTo>
                  <a:cubicBezTo>
                    <a:pt x="20753" y="21908"/>
                    <a:pt x="20491" y="22158"/>
                    <a:pt x="20181" y="22158"/>
                  </a:cubicBezTo>
                  <a:cubicBezTo>
                    <a:pt x="19872" y="22158"/>
                    <a:pt x="19622" y="21908"/>
                    <a:pt x="19622" y="21598"/>
                  </a:cubicBezTo>
                  <a:cubicBezTo>
                    <a:pt x="19622" y="21288"/>
                    <a:pt x="19872" y="21026"/>
                    <a:pt x="20181" y="21026"/>
                  </a:cubicBezTo>
                  <a:close/>
                  <a:moveTo>
                    <a:pt x="23920" y="21026"/>
                  </a:moveTo>
                  <a:cubicBezTo>
                    <a:pt x="24217" y="21026"/>
                    <a:pt x="24479" y="21288"/>
                    <a:pt x="24479" y="21598"/>
                  </a:cubicBezTo>
                  <a:cubicBezTo>
                    <a:pt x="24479" y="21896"/>
                    <a:pt x="24229" y="22158"/>
                    <a:pt x="23920" y="22158"/>
                  </a:cubicBezTo>
                  <a:cubicBezTo>
                    <a:pt x="23610" y="22158"/>
                    <a:pt x="23348" y="21908"/>
                    <a:pt x="23348" y="21598"/>
                  </a:cubicBezTo>
                  <a:cubicBezTo>
                    <a:pt x="23348" y="21288"/>
                    <a:pt x="23610" y="21026"/>
                    <a:pt x="23920" y="21026"/>
                  </a:cubicBezTo>
                  <a:close/>
                  <a:moveTo>
                    <a:pt x="27635" y="21026"/>
                  </a:moveTo>
                  <a:cubicBezTo>
                    <a:pt x="27956" y="21026"/>
                    <a:pt x="28206" y="21288"/>
                    <a:pt x="28206" y="21598"/>
                  </a:cubicBezTo>
                  <a:cubicBezTo>
                    <a:pt x="28206" y="21908"/>
                    <a:pt x="27956" y="22158"/>
                    <a:pt x="27635" y="22158"/>
                  </a:cubicBezTo>
                  <a:cubicBezTo>
                    <a:pt x="27325" y="22158"/>
                    <a:pt x="27075" y="21908"/>
                    <a:pt x="27075" y="21598"/>
                  </a:cubicBezTo>
                  <a:cubicBezTo>
                    <a:pt x="27075" y="21288"/>
                    <a:pt x="27325" y="21026"/>
                    <a:pt x="27635" y="21026"/>
                  </a:cubicBezTo>
                  <a:close/>
                  <a:moveTo>
                    <a:pt x="31373" y="21026"/>
                  </a:moveTo>
                  <a:cubicBezTo>
                    <a:pt x="31671" y="21026"/>
                    <a:pt x="31945" y="21288"/>
                    <a:pt x="31945" y="21598"/>
                  </a:cubicBezTo>
                  <a:cubicBezTo>
                    <a:pt x="31945" y="21896"/>
                    <a:pt x="31683" y="22158"/>
                    <a:pt x="31373" y="22158"/>
                  </a:cubicBezTo>
                  <a:cubicBezTo>
                    <a:pt x="31064" y="22158"/>
                    <a:pt x="30814" y="21908"/>
                    <a:pt x="30814" y="21598"/>
                  </a:cubicBezTo>
                  <a:cubicBezTo>
                    <a:pt x="30814" y="21288"/>
                    <a:pt x="31064" y="21026"/>
                    <a:pt x="31373" y="21026"/>
                  </a:cubicBezTo>
                  <a:close/>
                  <a:moveTo>
                    <a:pt x="35100" y="21026"/>
                  </a:moveTo>
                  <a:cubicBezTo>
                    <a:pt x="35409" y="21026"/>
                    <a:pt x="35659" y="21288"/>
                    <a:pt x="35659" y="21598"/>
                  </a:cubicBezTo>
                  <a:cubicBezTo>
                    <a:pt x="35659" y="21908"/>
                    <a:pt x="35409" y="22158"/>
                    <a:pt x="35100" y="22158"/>
                  </a:cubicBezTo>
                  <a:cubicBezTo>
                    <a:pt x="34778" y="22158"/>
                    <a:pt x="34528" y="21908"/>
                    <a:pt x="34528" y="21598"/>
                  </a:cubicBezTo>
                  <a:cubicBezTo>
                    <a:pt x="34528" y="21288"/>
                    <a:pt x="34778" y="21026"/>
                    <a:pt x="35100" y="21026"/>
                  </a:cubicBezTo>
                  <a:close/>
                  <a:moveTo>
                    <a:pt x="38815" y="21026"/>
                  </a:moveTo>
                  <a:cubicBezTo>
                    <a:pt x="39112" y="21026"/>
                    <a:pt x="39386" y="21288"/>
                    <a:pt x="39386" y="21598"/>
                  </a:cubicBezTo>
                  <a:cubicBezTo>
                    <a:pt x="39386" y="21896"/>
                    <a:pt x="39124" y="22158"/>
                    <a:pt x="38815" y="22158"/>
                  </a:cubicBezTo>
                  <a:cubicBezTo>
                    <a:pt x="38517" y="22158"/>
                    <a:pt x="38255" y="21908"/>
                    <a:pt x="38255" y="21598"/>
                  </a:cubicBezTo>
                  <a:cubicBezTo>
                    <a:pt x="38267" y="21288"/>
                    <a:pt x="38505" y="21026"/>
                    <a:pt x="38815" y="21026"/>
                  </a:cubicBezTo>
                  <a:close/>
                  <a:moveTo>
                    <a:pt x="42553" y="21026"/>
                  </a:moveTo>
                  <a:cubicBezTo>
                    <a:pt x="42863" y="21026"/>
                    <a:pt x="43113" y="21288"/>
                    <a:pt x="43113" y="21598"/>
                  </a:cubicBezTo>
                  <a:cubicBezTo>
                    <a:pt x="43113" y="21908"/>
                    <a:pt x="42863" y="22158"/>
                    <a:pt x="42553" y="22158"/>
                  </a:cubicBezTo>
                  <a:cubicBezTo>
                    <a:pt x="42232" y="22158"/>
                    <a:pt x="41982" y="21908"/>
                    <a:pt x="41982" y="21598"/>
                  </a:cubicBezTo>
                  <a:cubicBezTo>
                    <a:pt x="41982" y="21288"/>
                    <a:pt x="42244" y="21026"/>
                    <a:pt x="42553" y="21026"/>
                  </a:cubicBezTo>
                  <a:close/>
                  <a:moveTo>
                    <a:pt x="46268" y="21026"/>
                  </a:moveTo>
                  <a:cubicBezTo>
                    <a:pt x="46565" y="21026"/>
                    <a:pt x="46839" y="21288"/>
                    <a:pt x="46839" y="21598"/>
                  </a:cubicBezTo>
                  <a:cubicBezTo>
                    <a:pt x="46839" y="21896"/>
                    <a:pt x="46589" y="22158"/>
                    <a:pt x="46268" y="22158"/>
                  </a:cubicBezTo>
                  <a:cubicBezTo>
                    <a:pt x="45970" y="22158"/>
                    <a:pt x="45708" y="21908"/>
                    <a:pt x="45708" y="21598"/>
                  </a:cubicBezTo>
                  <a:cubicBezTo>
                    <a:pt x="45720" y="21288"/>
                    <a:pt x="45958" y="21026"/>
                    <a:pt x="46268" y="21026"/>
                  </a:cubicBezTo>
                  <a:close/>
                  <a:moveTo>
                    <a:pt x="50006" y="21026"/>
                  </a:moveTo>
                  <a:cubicBezTo>
                    <a:pt x="50316" y="21026"/>
                    <a:pt x="50578" y="21288"/>
                    <a:pt x="50578" y="21598"/>
                  </a:cubicBezTo>
                  <a:cubicBezTo>
                    <a:pt x="50578" y="21908"/>
                    <a:pt x="50316" y="22158"/>
                    <a:pt x="50006" y="22158"/>
                  </a:cubicBezTo>
                  <a:cubicBezTo>
                    <a:pt x="49697" y="22158"/>
                    <a:pt x="49447" y="21908"/>
                    <a:pt x="49447" y="21598"/>
                  </a:cubicBezTo>
                  <a:cubicBezTo>
                    <a:pt x="49447" y="21288"/>
                    <a:pt x="49697" y="21026"/>
                    <a:pt x="50006" y="21026"/>
                  </a:cubicBezTo>
                  <a:close/>
                  <a:moveTo>
                    <a:pt x="53733" y="21026"/>
                  </a:moveTo>
                  <a:cubicBezTo>
                    <a:pt x="54031" y="21026"/>
                    <a:pt x="54293" y="21288"/>
                    <a:pt x="54293" y="21598"/>
                  </a:cubicBezTo>
                  <a:cubicBezTo>
                    <a:pt x="54293" y="21896"/>
                    <a:pt x="54043" y="22158"/>
                    <a:pt x="53733" y="22158"/>
                  </a:cubicBezTo>
                  <a:cubicBezTo>
                    <a:pt x="53412" y="22158"/>
                    <a:pt x="53162" y="21908"/>
                    <a:pt x="53162" y="21598"/>
                  </a:cubicBezTo>
                  <a:cubicBezTo>
                    <a:pt x="53173" y="21288"/>
                    <a:pt x="53412" y="21026"/>
                    <a:pt x="53733" y="21026"/>
                  </a:cubicBezTo>
                  <a:close/>
                  <a:moveTo>
                    <a:pt x="57460" y="21026"/>
                  </a:moveTo>
                  <a:cubicBezTo>
                    <a:pt x="57781" y="21026"/>
                    <a:pt x="58031" y="21288"/>
                    <a:pt x="58031" y="21598"/>
                  </a:cubicBezTo>
                  <a:cubicBezTo>
                    <a:pt x="58031" y="21908"/>
                    <a:pt x="57781" y="22158"/>
                    <a:pt x="57460" y="22158"/>
                  </a:cubicBezTo>
                  <a:cubicBezTo>
                    <a:pt x="57150" y="22158"/>
                    <a:pt x="56900" y="21908"/>
                    <a:pt x="56900" y="21598"/>
                  </a:cubicBezTo>
                  <a:cubicBezTo>
                    <a:pt x="56900" y="21288"/>
                    <a:pt x="57150" y="21026"/>
                    <a:pt x="57460" y="21026"/>
                  </a:cubicBezTo>
                  <a:close/>
                  <a:moveTo>
                    <a:pt x="61186" y="21026"/>
                  </a:moveTo>
                  <a:cubicBezTo>
                    <a:pt x="61484" y="21026"/>
                    <a:pt x="61746" y="21288"/>
                    <a:pt x="61746" y="21598"/>
                  </a:cubicBezTo>
                  <a:cubicBezTo>
                    <a:pt x="61746" y="21896"/>
                    <a:pt x="61496" y="22158"/>
                    <a:pt x="61186" y="22158"/>
                  </a:cubicBezTo>
                  <a:cubicBezTo>
                    <a:pt x="60877" y="22158"/>
                    <a:pt x="60615" y="21908"/>
                    <a:pt x="60615" y="21598"/>
                  </a:cubicBezTo>
                  <a:cubicBezTo>
                    <a:pt x="60639" y="21288"/>
                    <a:pt x="60877" y="21026"/>
                    <a:pt x="61186" y="21026"/>
                  </a:cubicBezTo>
                  <a:close/>
                  <a:moveTo>
                    <a:pt x="64925" y="21026"/>
                  </a:moveTo>
                  <a:cubicBezTo>
                    <a:pt x="65234" y="21026"/>
                    <a:pt x="65485" y="21288"/>
                    <a:pt x="65485" y="21598"/>
                  </a:cubicBezTo>
                  <a:cubicBezTo>
                    <a:pt x="65485" y="21908"/>
                    <a:pt x="65234" y="22158"/>
                    <a:pt x="64925" y="22158"/>
                  </a:cubicBezTo>
                  <a:cubicBezTo>
                    <a:pt x="64603" y="22158"/>
                    <a:pt x="64353" y="21908"/>
                    <a:pt x="64353" y="21598"/>
                  </a:cubicBezTo>
                  <a:cubicBezTo>
                    <a:pt x="64353" y="21288"/>
                    <a:pt x="64603" y="21026"/>
                    <a:pt x="64925" y="21026"/>
                  </a:cubicBezTo>
                  <a:close/>
                  <a:moveTo>
                    <a:pt x="68640" y="21026"/>
                  </a:moveTo>
                  <a:cubicBezTo>
                    <a:pt x="68937" y="21026"/>
                    <a:pt x="69211" y="21288"/>
                    <a:pt x="69211" y="21598"/>
                  </a:cubicBezTo>
                  <a:cubicBezTo>
                    <a:pt x="69211" y="21896"/>
                    <a:pt x="68949" y="22158"/>
                    <a:pt x="68640" y="22158"/>
                  </a:cubicBezTo>
                  <a:cubicBezTo>
                    <a:pt x="68330" y="22158"/>
                    <a:pt x="68080" y="21908"/>
                    <a:pt x="68080" y="21598"/>
                  </a:cubicBezTo>
                  <a:cubicBezTo>
                    <a:pt x="68092" y="21288"/>
                    <a:pt x="68330" y="21026"/>
                    <a:pt x="68640" y="21026"/>
                  </a:cubicBezTo>
                  <a:close/>
                  <a:moveTo>
                    <a:pt x="72366" y="21026"/>
                  </a:moveTo>
                  <a:cubicBezTo>
                    <a:pt x="72676" y="21026"/>
                    <a:pt x="72926" y="21288"/>
                    <a:pt x="72926" y="21598"/>
                  </a:cubicBezTo>
                  <a:cubicBezTo>
                    <a:pt x="72926" y="21908"/>
                    <a:pt x="72676" y="22158"/>
                    <a:pt x="72366" y="22158"/>
                  </a:cubicBezTo>
                  <a:cubicBezTo>
                    <a:pt x="72045" y="22158"/>
                    <a:pt x="71795" y="21908"/>
                    <a:pt x="71795" y="21598"/>
                  </a:cubicBezTo>
                  <a:cubicBezTo>
                    <a:pt x="71795" y="21288"/>
                    <a:pt x="72069" y="21026"/>
                    <a:pt x="72366" y="21026"/>
                  </a:cubicBezTo>
                  <a:close/>
                  <a:moveTo>
                    <a:pt x="76093" y="21026"/>
                  </a:moveTo>
                  <a:cubicBezTo>
                    <a:pt x="76391" y="21026"/>
                    <a:pt x="76664" y="21288"/>
                    <a:pt x="76664" y="21598"/>
                  </a:cubicBezTo>
                  <a:cubicBezTo>
                    <a:pt x="76664" y="21896"/>
                    <a:pt x="76403" y="22158"/>
                    <a:pt x="76093" y="22158"/>
                  </a:cubicBezTo>
                  <a:cubicBezTo>
                    <a:pt x="75795" y="22158"/>
                    <a:pt x="75533" y="21908"/>
                    <a:pt x="75533" y="21598"/>
                  </a:cubicBezTo>
                  <a:cubicBezTo>
                    <a:pt x="75533" y="21288"/>
                    <a:pt x="75783" y="21026"/>
                    <a:pt x="76093" y="21026"/>
                  </a:cubicBezTo>
                  <a:close/>
                  <a:moveTo>
                    <a:pt x="79712" y="21026"/>
                  </a:moveTo>
                  <a:cubicBezTo>
                    <a:pt x="80010" y="21026"/>
                    <a:pt x="80284" y="21288"/>
                    <a:pt x="80284" y="21598"/>
                  </a:cubicBezTo>
                  <a:cubicBezTo>
                    <a:pt x="80284" y="21896"/>
                    <a:pt x="80022" y="22158"/>
                    <a:pt x="79712" y="22158"/>
                  </a:cubicBezTo>
                  <a:cubicBezTo>
                    <a:pt x="79403" y="22158"/>
                    <a:pt x="79153" y="21908"/>
                    <a:pt x="79153" y="21598"/>
                  </a:cubicBezTo>
                  <a:cubicBezTo>
                    <a:pt x="79165" y="21288"/>
                    <a:pt x="79403" y="21026"/>
                    <a:pt x="79712" y="21026"/>
                  </a:cubicBezTo>
                  <a:close/>
                  <a:moveTo>
                    <a:pt x="83451" y="21026"/>
                  </a:moveTo>
                  <a:cubicBezTo>
                    <a:pt x="83761" y="21026"/>
                    <a:pt x="84011" y="21288"/>
                    <a:pt x="84011" y="21598"/>
                  </a:cubicBezTo>
                  <a:cubicBezTo>
                    <a:pt x="84011" y="21908"/>
                    <a:pt x="83761" y="22158"/>
                    <a:pt x="83451" y="22158"/>
                  </a:cubicBezTo>
                  <a:cubicBezTo>
                    <a:pt x="83141" y="22158"/>
                    <a:pt x="82880" y="21908"/>
                    <a:pt x="82880" y="21598"/>
                  </a:cubicBezTo>
                  <a:cubicBezTo>
                    <a:pt x="82880" y="21288"/>
                    <a:pt x="83141" y="21026"/>
                    <a:pt x="83451" y="21026"/>
                  </a:cubicBezTo>
                  <a:close/>
                  <a:moveTo>
                    <a:pt x="87166" y="21026"/>
                  </a:moveTo>
                  <a:cubicBezTo>
                    <a:pt x="87463" y="21026"/>
                    <a:pt x="87737" y="21288"/>
                    <a:pt x="87737" y="21598"/>
                  </a:cubicBezTo>
                  <a:cubicBezTo>
                    <a:pt x="87737" y="21896"/>
                    <a:pt x="87475" y="22158"/>
                    <a:pt x="87166" y="22158"/>
                  </a:cubicBezTo>
                  <a:cubicBezTo>
                    <a:pt x="86856" y="22158"/>
                    <a:pt x="86606" y="21908"/>
                    <a:pt x="86606" y="21598"/>
                  </a:cubicBezTo>
                  <a:cubicBezTo>
                    <a:pt x="86618" y="21288"/>
                    <a:pt x="86856" y="21026"/>
                    <a:pt x="87166" y="21026"/>
                  </a:cubicBezTo>
                  <a:close/>
                  <a:moveTo>
                    <a:pt x="90904" y="21026"/>
                  </a:moveTo>
                  <a:cubicBezTo>
                    <a:pt x="91214" y="21026"/>
                    <a:pt x="91464" y="21288"/>
                    <a:pt x="91464" y="21598"/>
                  </a:cubicBezTo>
                  <a:cubicBezTo>
                    <a:pt x="91464" y="21908"/>
                    <a:pt x="91214" y="22158"/>
                    <a:pt x="90904" y="22158"/>
                  </a:cubicBezTo>
                  <a:cubicBezTo>
                    <a:pt x="90595" y="22158"/>
                    <a:pt x="90345" y="21908"/>
                    <a:pt x="90345" y="21598"/>
                  </a:cubicBezTo>
                  <a:cubicBezTo>
                    <a:pt x="90345" y="21288"/>
                    <a:pt x="90595" y="21026"/>
                    <a:pt x="90904" y="21026"/>
                  </a:cubicBezTo>
                  <a:close/>
                  <a:moveTo>
                    <a:pt x="94631" y="21026"/>
                  </a:moveTo>
                  <a:cubicBezTo>
                    <a:pt x="94929" y="21026"/>
                    <a:pt x="95191" y="21288"/>
                    <a:pt x="95191" y="21598"/>
                  </a:cubicBezTo>
                  <a:cubicBezTo>
                    <a:pt x="95191" y="21896"/>
                    <a:pt x="94941" y="22158"/>
                    <a:pt x="94631" y="22158"/>
                  </a:cubicBezTo>
                  <a:cubicBezTo>
                    <a:pt x="94310" y="22158"/>
                    <a:pt x="94060" y="21908"/>
                    <a:pt x="94060" y="21598"/>
                  </a:cubicBezTo>
                  <a:cubicBezTo>
                    <a:pt x="94071" y="21288"/>
                    <a:pt x="94310" y="21026"/>
                    <a:pt x="94631" y="21026"/>
                  </a:cubicBezTo>
                  <a:close/>
                  <a:moveTo>
                    <a:pt x="98346" y="21026"/>
                  </a:moveTo>
                  <a:cubicBezTo>
                    <a:pt x="98655" y="21026"/>
                    <a:pt x="98905" y="21288"/>
                    <a:pt x="98905" y="21598"/>
                  </a:cubicBezTo>
                  <a:cubicBezTo>
                    <a:pt x="98905" y="21908"/>
                    <a:pt x="98655" y="22158"/>
                    <a:pt x="98346" y="22158"/>
                  </a:cubicBezTo>
                  <a:cubicBezTo>
                    <a:pt x="98036" y="22158"/>
                    <a:pt x="97786" y="21908"/>
                    <a:pt x="97786" y="21598"/>
                  </a:cubicBezTo>
                  <a:cubicBezTo>
                    <a:pt x="97786" y="21288"/>
                    <a:pt x="98036" y="21026"/>
                    <a:pt x="98346" y="21026"/>
                  </a:cubicBezTo>
                  <a:close/>
                  <a:moveTo>
                    <a:pt x="102084" y="21026"/>
                  </a:moveTo>
                  <a:cubicBezTo>
                    <a:pt x="102382" y="21026"/>
                    <a:pt x="102644" y="21288"/>
                    <a:pt x="102644" y="21598"/>
                  </a:cubicBezTo>
                  <a:cubicBezTo>
                    <a:pt x="102644" y="21896"/>
                    <a:pt x="102394" y="22158"/>
                    <a:pt x="102084" y="22158"/>
                  </a:cubicBezTo>
                  <a:cubicBezTo>
                    <a:pt x="101787" y="22158"/>
                    <a:pt x="101513" y="21908"/>
                    <a:pt x="101513" y="21598"/>
                  </a:cubicBezTo>
                  <a:cubicBezTo>
                    <a:pt x="101513" y="21288"/>
                    <a:pt x="101775" y="21026"/>
                    <a:pt x="102084" y="21026"/>
                  </a:cubicBezTo>
                  <a:close/>
                  <a:moveTo>
                    <a:pt x="105799" y="21026"/>
                  </a:moveTo>
                  <a:cubicBezTo>
                    <a:pt x="106121" y="21026"/>
                    <a:pt x="106371" y="21288"/>
                    <a:pt x="106371" y="21598"/>
                  </a:cubicBezTo>
                  <a:cubicBezTo>
                    <a:pt x="106371" y="21908"/>
                    <a:pt x="106109" y="22158"/>
                    <a:pt x="105799" y="22158"/>
                  </a:cubicBezTo>
                  <a:cubicBezTo>
                    <a:pt x="105490" y="22158"/>
                    <a:pt x="105239" y="21908"/>
                    <a:pt x="105239" y="21598"/>
                  </a:cubicBezTo>
                  <a:cubicBezTo>
                    <a:pt x="105239" y="21288"/>
                    <a:pt x="105490" y="21026"/>
                    <a:pt x="105799" y="21026"/>
                  </a:cubicBezTo>
                  <a:close/>
                  <a:moveTo>
                    <a:pt x="109538" y="21026"/>
                  </a:moveTo>
                  <a:cubicBezTo>
                    <a:pt x="109835" y="21026"/>
                    <a:pt x="110109" y="21288"/>
                    <a:pt x="110109" y="21598"/>
                  </a:cubicBezTo>
                  <a:cubicBezTo>
                    <a:pt x="110109" y="21896"/>
                    <a:pt x="109847" y="22158"/>
                    <a:pt x="109538" y="22158"/>
                  </a:cubicBezTo>
                  <a:cubicBezTo>
                    <a:pt x="109228" y="22158"/>
                    <a:pt x="108978" y="21908"/>
                    <a:pt x="108978" y="21598"/>
                  </a:cubicBezTo>
                  <a:cubicBezTo>
                    <a:pt x="108978" y="21288"/>
                    <a:pt x="109228" y="21026"/>
                    <a:pt x="109538" y="21026"/>
                  </a:cubicBezTo>
                  <a:close/>
                  <a:moveTo>
                    <a:pt x="113264" y="21026"/>
                  </a:moveTo>
                  <a:cubicBezTo>
                    <a:pt x="113574" y="21026"/>
                    <a:pt x="113824" y="21288"/>
                    <a:pt x="113824" y="21598"/>
                  </a:cubicBezTo>
                  <a:cubicBezTo>
                    <a:pt x="113824" y="21908"/>
                    <a:pt x="113574" y="22158"/>
                    <a:pt x="113264" y="22158"/>
                  </a:cubicBezTo>
                  <a:cubicBezTo>
                    <a:pt x="112943" y="22158"/>
                    <a:pt x="112693" y="21908"/>
                    <a:pt x="112693" y="21598"/>
                  </a:cubicBezTo>
                  <a:cubicBezTo>
                    <a:pt x="112693" y="21288"/>
                    <a:pt x="112943" y="21026"/>
                    <a:pt x="113264" y="21026"/>
                  </a:cubicBezTo>
                  <a:close/>
                  <a:moveTo>
                    <a:pt x="116991" y="21026"/>
                  </a:moveTo>
                  <a:cubicBezTo>
                    <a:pt x="117289" y="21026"/>
                    <a:pt x="117562" y="21288"/>
                    <a:pt x="117562" y="21598"/>
                  </a:cubicBezTo>
                  <a:cubicBezTo>
                    <a:pt x="117562" y="21896"/>
                    <a:pt x="117312" y="22158"/>
                    <a:pt x="116991" y="22158"/>
                  </a:cubicBezTo>
                  <a:cubicBezTo>
                    <a:pt x="116681" y="22158"/>
                    <a:pt x="116431" y="21908"/>
                    <a:pt x="116431" y="21598"/>
                  </a:cubicBezTo>
                  <a:cubicBezTo>
                    <a:pt x="116431" y="21288"/>
                    <a:pt x="116681" y="21026"/>
                    <a:pt x="116991" y="21026"/>
                  </a:cubicBezTo>
                  <a:close/>
                  <a:moveTo>
                    <a:pt x="120718" y="21026"/>
                  </a:moveTo>
                  <a:cubicBezTo>
                    <a:pt x="121027" y="21026"/>
                    <a:pt x="121277" y="21288"/>
                    <a:pt x="121277" y="21598"/>
                  </a:cubicBezTo>
                  <a:cubicBezTo>
                    <a:pt x="121277" y="21908"/>
                    <a:pt x="121027" y="22158"/>
                    <a:pt x="120718" y="22158"/>
                  </a:cubicBezTo>
                  <a:cubicBezTo>
                    <a:pt x="120408" y="22158"/>
                    <a:pt x="120146" y="21908"/>
                    <a:pt x="120146" y="21598"/>
                  </a:cubicBezTo>
                  <a:cubicBezTo>
                    <a:pt x="120146" y="21288"/>
                    <a:pt x="120420" y="21026"/>
                    <a:pt x="120718" y="21026"/>
                  </a:cubicBezTo>
                  <a:close/>
                  <a:moveTo>
                    <a:pt x="124456" y="21026"/>
                  </a:moveTo>
                  <a:cubicBezTo>
                    <a:pt x="124754" y="21026"/>
                    <a:pt x="125016" y="21288"/>
                    <a:pt x="125016" y="21598"/>
                  </a:cubicBezTo>
                  <a:cubicBezTo>
                    <a:pt x="125016" y="21896"/>
                    <a:pt x="124766" y="22158"/>
                    <a:pt x="124456" y="22158"/>
                  </a:cubicBezTo>
                  <a:cubicBezTo>
                    <a:pt x="124135" y="22158"/>
                    <a:pt x="123885" y="21908"/>
                    <a:pt x="123885" y="21598"/>
                  </a:cubicBezTo>
                  <a:cubicBezTo>
                    <a:pt x="123885" y="21288"/>
                    <a:pt x="124135" y="21026"/>
                    <a:pt x="124456" y="21026"/>
                  </a:cubicBezTo>
                  <a:close/>
                  <a:moveTo>
                    <a:pt x="128171" y="21026"/>
                  </a:moveTo>
                  <a:cubicBezTo>
                    <a:pt x="128480" y="21026"/>
                    <a:pt x="128742" y="21288"/>
                    <a:pt x="128742" y="21598"/>
                  </a:cubicBezTo>
                  <a:cubicBezTo>
                    <a:pt x="128742" y="21908"/>
                    <a:pt x="128480" y="22158"/>
                    <a:pt x="128171" y="22158"/>
                  </a:cubicBezTo>
                  <a:cubicBezTo>
                    <a:pt x="127861" y="22158"/>
                    <a:pt x="127611" y="21908"/>
                    <a:pt x="127611" y="21598"/>
                  </a:cubicBezTo>
                  <a:cubicBezTo>
                    <a:pt x="127611" y="21288"/>
                    <a:pt x="127861" y="21026"/>
                    <a:pt x="128171" y="21026"/>
                  </a:cubicBezTo>
                  <a:close/>
                  <a:moveTo>
                    <a:pt x="131898" y="21026"/>
                  </a:moveTo>
                  <a:cubicBezTo>
                    <a:pt x="132195" y="21026"/>
                    <a:pt x="132457" y="21288"/>
                    <a:pt x="132457" y="21598"/>
                  </a:cubicBezTo>
                  <a:cubicBezTo>
                    <a:pt x="132457" y="21896"/>
                    <a:pt x="132207" y="22158"/>
                    <a:pt x="131898" y="22158"/>
                  </a:cubicBezTo>
                  <a:cubicBezTo>
                    <a:pt x="131600" y="22158"/>
                    <a:pt x="131326" y="21908"/>
                    <a:pt x="131326" y="21598"/>
                  </a:cubicBezTo>
                  <a:cubicBezTo>
                    <a:pt x="131338" y="21288"/>
                    <a:pt x="131576" y="21026"/>
                    <a:pt x="131898" y="21026"/>
                  </a:cubicBezTo>
                  <a:close/>
                  <a:moveTo>
                    <a:pt x="135624" y="21026"/>
                  </a:moveTo>
                  <a:cubicBezTo>
                    <a:pt x="135946" y="21026"/>
                    <a:pt x="136196" y="21288"/>
                    <a:pt x="136196" y="21598"/>
                  </a:cubicBezTo>
                  <a:cubicBezTo>
                    <a:pt x="136196" y="21908"/>
                    <a:pt x="135934" y="22158"/>
                    <a:pt x="135624" y="22158"/>
                  </a:cubicBezTo>
                  <a:cubicBezTo>
                    <a:pt x="135315" y="22158"/>
                    <a:pt x="135065" y="21908"/>
                    <a:pt x="135065" y="21598"/>
                  </a:cubicBezTo>
                  <a:cubicBezTo>
                    <a:pt x="135065" y="21288"/>
                    <a:pt x="135315" y="21026"/>
                    <a:pt x="135624" y="21026"/>
                  </a:cubicBezTo>
                  <a:close/>
                  <a:moveTo>
                    <a:pt x="3405" y="22896"/>
                  </a:moveTo>
                  <a:cubicBezTo>
                    <a:pt x="3703" y="22896"/>
                    <a:pt x="3977" y="23146"/>
                    <a:pt x="3977" y="23455"/>
                  </a:cubicBezTo>
                  <a:cubicBezTo>
                    <a:pt x="3977" y="23765"/>
                    <a:pt x="3727" y="24015"/>
                    <a:pt x="3405" y="24015"/>
                  </a:cubicBezTo>
                  <a:cubicBezTo>
                    <a:pt x="3096" y="24015"/>
                    <a:pt x="2846" y="23765"/>
                    <a:pt x="2846" y="23455"/>
                  </a:cubicBezTo>
                  <a:cubicBezTo>
                    <a:pt x="2858" y="23146"/>
                    <a:pt x="3096" y="22896"/>
                    <a:pt x="3405" y="22896"/>
                  </a:cubicBezTo>
                  <a:close/>
                  <a:moveTo>
                    <a:pt x="7132" y="22896"/>
                  </a:moveTo>
                  <a:cubicBezTo>
                    <a:pt x="7430" y="22896"/>
                    <a:pt x="7692" y="23146"/>
                    <a:pt x="7692" y="23455"/>
                  </a:cubicBezTo>
                  <a:cubicBezTo>
                    <a:pt x="7692" y="23765"/>
                    <a:pt x="7442" y="24015"/>
                    <a:pt x="7132" y="24015"/>
                  </a:cubicBezTo>
                  <a:cubicBezTo>
                    <a:pt x="6834" y="24015"/>
                    <a:pt x="6560" y="23765"/>
                    <a:pt x="6560" y="23455"/>
                  </a:cubicBezTo>
                  <a:cubicBezTo>
                    <a:pt x="6584" y="23146"/>
                    <a:pt x="6822" y="22896"/>
                    <a:pt x="7132" y="22896"/>
                  </a:cubicBezTo>
                  <a:close/>
                  <a:moveTo>
                    <a:pt x="10871" y="22896"/>
                  </a:moveTo>
                  <a:cubicBezTo>
                    <a:pt x="11168" y="22896"/>
                    <a:pt x="11430" y="23146"/>
                    <a:pt x="11430" y="23455"/>
                  </a:cubicBezTo>
                  <a:cubicBezTo>
                    <a:pt x="11430" y="23765"/>
                    <a:pt x="11180" y="24015"/>
                    <a:pt x="10871" y="24015"/>
                  </a:cubicBezTo>
                  <a:cubicBezTo>
                    <a:pt x="10573" y="24015"/>
                    <a:pt x="10299" y="23765"/>
                    <a:pt x="10299" y="23455"/>
                  </a:cubicBezTo>
                  <a:cubicBezTo>
                    <a:pt x="10299" y="23146"/>
                    <a:pt x="10549" y="22896"/>
                    <a:pt x="10871" y="22896"/>
                  </a:cubicBezTo>
                  <a:close/>
                  <a:moveTo>
                    <a:pt x="14585" y="22896"/>
                  </a:moveTo>
                  <a:cubicBezTo>
                    <a:pt x="14883" y="22896"/>
                    <a:pt x="15157" y="23146"/>
                    <a:pt x="15157" y="23455"/>
                  </a:cubicBezTo>
                  <a:cubicBezTo>
                    <a:pt x="15157" y="23765"/>
                    <a:pt x="14895" y="24015"/>
                    <a:pt x="14585" y="24015"/>
                  </a:cubicBezTo>
                  <a:cubicBezTo>
                    <a:pt x="14288" y="24015"/>
                    <a:pt x="14014" y="23765"/>
                    <a:pt x="14014" y="23455"/>
                  </a:cubicBezTo>
                  <a:cubicBezTo>
                    <a:pt x="14038" y="23146"/>
                    <a:pt x="14276" y="22896"/>
                    <a:pt x="14585" y="22896"/>
                  </a:cubicBezTo>
                  <a:close/>
                  <a:moveTo>
                    <a:pt x="18324" y="22896"/>
                  </a:moveTo>
                  <a:cubicBezTo>
                    <a:pt x="18622" y="22896"/>
                    <a:pt x="18883" y="23146"/>
                    <a:pt x="18883" y="23455"/>
                  </a:cubicBezTo>
                  <a:cubicBezTo>
                    <a:pt x="18883" y="23765"/>
                    <a:pt x="18633" y="24015"/>
                    <a:pt x="18324" y="24015"/>
                  </a:cubicBezTo>
                  <a:cubicBezTo>
                    <a:pt x="18026" y="24015"/>
                    <a:pt x="17752" y="23765"/>
                    <a:pt x="17752" y="23455"/>
                  </a:cubicBezTo>
                  <a:cubicBezTo>
                    <a:pt x="17752" y="23146"/>
                    <a:pt x="18014" y="22896"/>
                    <a:pt x="18324" y="22896"/>
                  </a:cubicBezTo>
                  <a:close/>
                  <a:moveTo>
                    <a:pt x="22039" y="22896"/>
                  </a:moveTo>
                  <a:cubicBezTo>
                    <a:pt x="22336" y="22896"/>
                    <a:pt x="22610" y="23146"/>
                    <a:pt x="22610" y="23455"/>
                  </a:cubicBezTo>
                  <a:cubicBezTo>
                    <a:pt x="22610" y="23765"/>
                    <a:pt x="22360" y="24015"/>
                    <a:pt x="22039" y="24015"/>
                  </a:cubicBezTo>
                  <a:cubicBezTo>
                    <a:pt x="21729" y="24015"/>
                    <a:pt x="21479" y="23765"/>
                    <a:pt x="21479" y="23455"/>
                  </a:cubicBezTo>
                  <a:cubicBezTo>
                    <a:pt x="21491" y="23146"/>
                    <a:pt x="21729" y="22896"/>
                    <a:pt x="22039" y="22896"/>
                  </a:cubicBezTo>
                  <a:close/>
                  <a:moveTo>
                    <a:pt x="25777" y="22896"/>
                  </a:moveTo>
                  <a:cubicBezTo>
                    <a:pt x="26075" y="22896"/>
                    <a:pt x="26349" y="23146"/>
                    <a:pt x="26349" y="23455"/>
                  </a:cubicBezTo>
                  <a:cubicBezTo>
                    <a:pt x="26349" y="23765"/>
                    <a:pt x="26087" y="24015"/>
                    <a:pt x="25777" y="24015"/>
                  </a:cubicBezTo>
                  <a:cubicBezTo>
                    <a:pt x="25468" y="24015"/>
                    <a:pt x="25206" y="23765"/>
                    <a:pt x="25206" y="23455"/>
                  </a:cubicBezTo>
                  <a:cubicBezTo>
                    <a:pt x="25218" y="23146"/>
                    <a:pt x="25468" y="22896"/>
                    <a:pt x="25777" y="22896"/>
                  </a:cubicBezTo>
                  <a:close/>
                  <a:moveTo>
                    <a:pt x="29504" y="22896"/>
                  </a:moveTo>
                  <a:cubicBezTo>
                    <a:pt x="29801" y="22896"/>
                    <a:pt x="30063" y="23146"/>
                    <a:pt x="30063" y="23455"/>
                  </a:cubicBezTo>
                  <a:cubicBezTo>
                    <a:pt x="30063" y="23765"/>
                    <a:pt x="29813" y="24015"/>
                    <a:pt x="29504" y="24015"/>
                  </a:cubicBezTo>
                  <a:cubicBezTo>
                    <a:pt x="29182" y="24015"/>
                    <a:pt x="28932" y="23765"/>
                    <a:pt x="28932" y="23455"/>
                  </a:cubicBezTo>
                  <a:cubicBezTo>
                    <a:pt x="28944" y="23146"/>
                    <a:pt x="29182" y="22896"/>
                    <a:pt x="29504" y="22896"/>
                  </a:cubicBezTo>
                  <a:close/>
                  <a:moveTo>
                    <a:pt x="33230" y="22896"/>
                  </a:moveTo>
                  <a:cubicBezTo>
                    <a:pt x="33528" y="22896"/>
                    <a:pt x="33802" y="23146"/>
                    <a:pt x="33802" y="23455"/>
                  </a:cubicBezTo>
                  <a:cubicBezTo>
                    <a:pt x="33802" y="23765"/>
                    <a:pt x="33552" y="24015"/>
                    <a:pt x="33230" y="24015"/>
                  </a:cubicBezTo>
                  <a:cubicBezTo>
                    <a:pt x="32921" y="24015"/>
                    <a:pt x="32671" y="23765"/>
                    <a:pt x="32671" y="23455"/>
                  </a:cubicBezTo>
                  <a:cubicBezTo>
                    <a:pt x="32671" y="23146"/>
                    <a:pt x="32921" y="22896"/>
                    <a:pt x="33230" y="22896"/>
                  </a:cubicBezTo>
                  <a:close/>
                  <a:moveTo>
                    <a:pt x="36957" y="22896"/>
                  </a:moveTo>
                  <a:cubicBezTo>
                    <a:pt x="37255" y="22896"/>
                    <a:pt x="37517" y="23146"/>
                    <a:pt x="37517" y="23455"/>
                  </a:cubicBezTo>
                  <a:cubicBezTo>
                    <a:pt x="37517" y="23765"/>
                    <a:pt x="37267" y="24015"/>
                    <a:pt x="36957" y="24015"/>
                  </a:cubicBezTo>
                  <a:cubicBezTo>
                    <a:pt x="36648" y="24015"/>
                    <a:pt x="36386" y="23765"/>
                    <a:pt x="36386" y="23455"/>
                  </a:cubicBezTo>
                  <a:cubicBezTo>
                    <a:pt x="36409" y="23146"/>
                    <a:pt x="36648" y="22896"/>
                    <a:pt x="36957" y="22896"/>
                  </a:cubicBezTo>
                  <a:close/>
                  <a:moveTo>
                    <a:pt x="40672" y="22896"/>
                  </a:moveTo>
                  <a:cubicBezTo>
                    <a:pt x="40970" y="22896"/>
                    <a:pt x="41243" y="23146"/>
                    <a:pt x="41243" y="23455"/>
                  </a:cubicBezTo>
                  <a:cubicBezTo>
                    <a:pt x="41243" y="23765"/>
                    <a:pt x="40993" y="24015"/>
                    <a:pt x="40672" y="24015"/>
                  </a:cubicBezTo>
                  <a:cubicBezTo>
                    <a:pt x="40374" y="24015"/>
                    <a:pt x="40112" y="23765"/>
                    <a:pt x="40112" y="23455"/>
                  </a:cubicBezTo>
                  <a:cubicBezTo>
                    <a:pt x="40124" y="23146"/>
                    <a:pt x="40362" y="22896"/>
                    <a:pt x="40672" y="22896"/>
                  </a:cubicBezTo>
                  <a:close/>
                  <a:moveTo>
                    <a:pt x="44410" y="22896"/>
                  </a:moveTo>
                  <a:cubicBezTo>
                    <a:pt x="44708" y="22896"/>
                    <a:pt x="44982" y="23146"/>
                    <a:pt x="44982" y="23455"/>
                  </a:cubicBezTo>
                  <a:cubicBezTo>
                    <a:pt x="44982" y="23765"/>
                    <a:pt x="44720" y="24015"/>
                    <a:pt x="44410" y="24015"/>
                  </a:cubicBezTo>
                  <a:cubicBezTo>
                    <a:pt x="44113" y="24015"/>
                    <a:pt x="43851" y="23765"/>
                    <a:pt x="43851" y="23455"/>
                  </a:cubicBezTo>
                  <a:cubicBezTo>
                    <a:pt x="43851" y="23146"/>
                    <a:pt x="44101" y="22896"/>
                    <a:pt x="44410" y="22896"/>
                  </a:cubicBezTo>
                  <a:close/>
                  <a:moveTo>
                    <a:pt x="48137" y="22896"/>
                  </a:moveTo>
                  <a:cubicBezTo>
                    <a:pt x="48435" y="22896"/>
                    <a:pt x="48697" y="23146"/>
                    <a:pt x="48697" y="23455"/>
                  </a:cubicBezTo>
                  <a:cubicBezTo>
                    <a:pt x="48697" y="23765"/>
                    <a:pt x="48447" y="24015"/>
                    <a:pt x="48137" y="24015"/>
                  </a:cubicBezTo>
                  <a:cubicBezTo>
                    <a:pt x="47839" y="24015"/>
                    <a:pt x="47566" y="23765"/>
                    <a:pt x="47566" y="23455"/>
                  </a:cubicBezTo>
                  <a:cubicBezTo>
                    <a:pt x="47578" y="23146"/>
                    <a:pt x="47839" y="22896"/>
                    <a:pt x="48137" y="22896"/>
                  </a:cubicBezTo>
                  <a:close/>
                  <a:moveTo>
                    <a:pt x="51864" y="22896"/>
                  </a:moveTo>
                  <a:cubicBezTo>
                    <a:pt x="52161" y="22896"/>
                    <a:pt x="52435" y="23146"/>
                    <a:pt x="52435" y="23455"/>
                  </a:cubicBezTo>
                  <a:cubicBezTo>
                    <a:pt x="52435" y="23765"/>
                    <a:pt x="52185" y="24015"/>
                    <a:pt x="51864" y="24015"/>
                  </a:cubicBezTo>
                  <a:cubicBezTo>
                    <a:pt x="51566" y="24015"/>
                    <a:pt x="51304" y="23765"/>
                    <a:pt x="51304" y="23455"/>
                  </a:cubicBezTo>
                  <a:cubicBezTo>
                    <a:pt x="51304" y="23146"/>
                    <a:pt x="51554" y="22896"/>
                    <a:pt x="51864" y="22896"/>
                  </a:cubicBezTo>
                  <a:close/>
                  <a:moveTo>
                    <a:pt x="55602" y="22896"/>
                  </a:moveTo>
                  <a:cubicBezTo>
                    <a:pt x="55900" y="22896"/>
                    <a:pt x="56174" y="23146"/>
                    <a:pt x="56174" y="23455"/>
                  </a:cubicBezTo>
                  <a:cubicBezTo>
                    <a:pt x="56174" y="23765"/>
                    <a:pt x="55912" y="24015"/>
                    <a:pt x="55602" y="24015"/>
                  </a:cubicBezTo>
                  <a:cubicBezTo>
                    <a:pt x="55293" y="24015"/>
                    <a:pt x="55043" y="23765"/>
                    <a:pt x="55043" y="23455"/>
                  </a:cubicBezTo>
                  <a:cubicBezTo>
                    <a:pt x="55043" y="23146"/>
                    <a:pt x="55293" y="22896"/>
                    <a:pt x="55602" y="22896"/>
                  </a:cubicBezTo>
                  <a:close/>
                  <a:moveTo>
                    <a:pt x="59329" y="22896"/>
                  </a:moveTo>
                  <a:cubicBezTo>
                    <a:pt x="59627" y="22896"/>
                    <a:pt x="59889" y="23146"/>
                    <a:pt x="59889" y="23455"/>
                  </a:cubicBezTo>
                  <a:cubicBezTo>
                    <a:pt x="59889" y="23765"/>
                    <a:pt x="59639" y="24015"/>
                    <a:pt x="59329" y="24015"/>
                  </a:cubicBezTo>
                  <a:cubicBezTo>
                    <a:pt x="59008" y="24015"/>
                    <a:pt x="58757" y="23765"/>
                    <a:pt x="58757" y="23455"/>
                  </a:cubicBezTo>
                  <a:cubicBezTo>
                    <a:pt x="58757" y="23146"/>
                    <a:pt x="59008" y="22896"/>
                    <a:pt x="59329" y="22896"/>
                  </a:cubicBezTo>
                  <a:close/>
                  <a:moveTo>
                    <a:pt x="63056" y="22896"/>
                  </a:moveTo>
                  <a:cubicBezTo>
                    <a:pt x="63353" y="22896"/>
                    <a:pt x="63627" y="23146"/>
                    <a:pt x="63627" y="23455"/>
                  </a:cubicBezTo>
                  <a:cubicBezTo>
                    <a:pt x="63627" y="23765"/>
                    <a:pt x="63377" y="24015"/>
                    <a:pt x="63056" y="24015"/>
                  </a:cubicBezTo>
                  <a:cubicBezTo>
                    <a:pt x="62746" y="24015"/>
                    <a:pt x="62496" y="23765"/>
                    <a:pt x="62496" y="23455"/>
                  </a:cubicBezTo>
                  <a:cubicBezTo>
                    <a:pt x="62496" y="23146"/>
                    <a:pt x="62746" y="22896"/>
                    <a:pt x="63056" y="22896"/>
                  </a:cubicBezTo>
                  <a:close/>
                  <a:moveTo>
                    <a:pt x="66782" y="22896"/>
                  </a:moveTo>
                  <a:cubicBezTo>
                    <a:pt x="67080" y="22896"/>
                    <a:pt x="67342" y="23146"/>
                    <a:pt x="67342" y="23455"/>
                  </a:cubicBezTo>
                  <a:cubicBezTo>
                    <a:pt x="67342" y="23765"/>
                    <a:pt x="67092" y="24015"/>
                    <a:pt x="66782" y="24015"/>
                  </a:cubicBezTo>
                  <a:cubicBezTo>
                    <a:pt x="66473" y="24015"/>
                    <a:pt x="66211" y="23765"/>
                    <a:pt x="66211" y="23455"/>
                  </a:cubicBezTo>
                  <a:cubicBezTo>
                    <a:pt x="66235" y="23146"/>
                    <a:pt x="66473" y="22896"/>
                    <a:pt x="66782" y="22896"/>
                  </a:cubicBezTo>
                  <a:close/>
                  <a:moveTo>
                    <a:pt x="70509" y="22896"/>
                  </a:moveTo>
                  <a:cubicBezTo>
                    <a:pt x="70807" y="22896"/>
                    <a:pt x="71080" y="23146"/>
                    <a:pt x="71080" y="23455"/>
                  </a:cubicBezTo>
                  <a:cubicBezTo>
                    <a:pt x="71080" y="23765"/>
                    <a:pt x="70830" y="24015"/>
                    <a:pt x="70509" y="24015"/>
                  </a:cubicBezTo>
                  <a:cubicBezTo>
                    <a:pt x="70199" y="24015"/>
                    <a:pt x="69949" y="23765"/>
                    <a:pt x="69949" y="23455"/>
                  </a:cubicBezTo>
                  <a:cubicBezTo>
                    <a:pt x="69949" y="23146"/>
                    <a:pt x="70199" y="22896"/>
                    <a:pt x="70509" y="22896"/>
                  </a:cubicBezTo>
                  <a:close/>
                  <a:moveTo>
                    <a:pt x="74236" y="22896"/>
                  </a:moveTo>
                  <a:cubicBezTo>
                    <a:pt x="74533" y="22896"/>
                    <a:pt x="74795" y="23146"/>
                    <a:pt x="74795" y="23455"/>
                  </a:cubicBezTo>
                  <a:cubicBezTo>
                    <a:pt x="74795" y="23765"/>
                    <a:pt x="74545" y="24015"/>
                    <a:pt x="74236" y="24015"/>
                  </a:cubicBezTo>
                  <a:cubicBezTo>
                    <a:pt x="73938" y="24015"/>
                    <a:pt x="73676" y="23765"/>
                    <a:pt x="73676" y="23455"/>
                  </a:cubicBezTo>
                  <a:cubicBezTo>
                    <a:pt x="73676" y="23146"/>
                    <a:pt x="73926" y="22896"/>
                    <a:pt x="74236" y="22896"/>
                  </a:cubicBezTo>
                  <a:close/>
                  <a:moveTo>
                    <a:pt x="77855" y="22896"/>
                  </a:moveTo>
                  <a:cubicBezTo>
                    <a:pt x="78153" y="22896"/>
                    <a:pt x="78415" y="23146"/>
                    <a:pt x="78415" y="23455"/>
                  </a:cubicBezTo>
                  <a:cubicBezTo>
                    <a:pt x="78415" y="23765"/>
                    <a:pt x="78165" y="24015"/>
                    <a:pt x="77855" y="24015"/>
                  </a:cubicBezTo>
                  <a:cubicBezTo>
                    <a:pt x="77546" y="24015"/>
                    <a:pt x="77284" y="23765"/>
                    <a:pt x="77284" y="23455"/>
                  </a:cubicBezTo>
                  <a:cubicBezTo>
                    <a:pt x="77284" y="23146"/>
                    <a:pt x="77546" y="22896"/>
                    <a:pt x="77855" y="22896"/>
                  </a:cubicBezTo>
                  <a:close/>
                  <a:moveTo>
                    <a:pt x="81570" y="22896"/>
                  </a:moveTo>
                  <a:cubicBezTo>
                    <a:pt x="81868" y="22896"/>
                    <a:pt x="82141" y="23146"/>
                    <a:pt x="82141" y="23455"/>
                  </a:cubicBezTo>
                  <a:cubicBezTo>
                    <a:pt x="82141" y="23765"/>
                    <a:pt x="81879" y="24015"/>
                    <a:pt x="81570" y="24015"/>
                  </a:cubicBezTo>
                  <a:cubicBezTo>
                    <a:pt x="81260" y="24015"/>
                    <a:pt x="81010" y="23765"/>
                    <a:pt x="81010" y="23455"/>
                  </a:cubicBezTo>
                  <a:cubicBezTo>
                    <a:pt x="81022" y="23146"/>
                    <a:pt x="81260" y="22896"/>
                    <a:pt x="81570" y="22896"/>
                  </a:cubicBezTo>
                  <a:close/>
                  <a:moveTo>
                    <a:pt x="85308" y="22896"/>
                  </a:moveTo>
                  <a:cubicBezTo>
                    <a:pt x="85606" y="22896"/>
                    <a:pt x="85880" y="23146"/>
                    <a:pt x="85880" y="23455"/>
                  </a:cubicBezTo>
                  <a:cubicBezTo>
                    <a:pt x="85880" y="23765"/>
                    <a:pt x="85618" y="24015"/>
                    <a:pt x="85308" y="24015"/>
                  </a:cubicBezTo>
                  <a:cubicBezTo>
                    <a:pt x="84999" y="24015"/>
                    <a:pt x="84749" y="23765"/>
                    <a:pt x="84749" y="23455"/>
                  </a:cubicBezTo>
                  <a:cubicBezTo>
                    <a:pt x="84749" y="23146"/>
                    <a:pt x="84999" y="22896"/>
                    <a:pt x="85308" y="22896"/>
                  </a:cubicBezTo>
                  <a:close/>
                  <a:moveTo>
                    <a:pt x="89035" y="22896"/>
                  </a:moveTo>
                  <a:cubicBezTo>
                    <a:pt x="89333" y="22896"/>
                    <a:pt x="89595" y="23146"/>
                    <a:pt x="89595" y="23455"/>
                  </a:cubicBezTo>
                  <a:cubicBezTo>
                    <a:pt x="89595" y="23765"/>
                    <a:pt x="89345" y="24015"/>
                    <a:pt x="89035" y="24015"/>
                  </a:cubicBezTo>
                  <a:cubicBezTo>
                    <a:pt x="88714" y="24015"/>
                    <a:pt x="88464" y="23765"/>
                    <a:pt x="88464" y="23455"/>
                  </a:cubicBezTo>
                  <a:cubicBezTo>
                    <a:pt x="88475" y="23146"/>
                    <a:pt x="88714" y="22896"/>
                    <a:pt x="89035" y="22896"/>
                  </a:cubicBezTo>
                  <a:close/>
                  <a:moveTo>
                    <a:pt x="92762" y="22896"/>
                  </a:moveTo>
                  <a:cubicBezTo>
                    <a:pt x="93059" y="22896"/>
                    <a:pt x="93333" y="23146"/>
                    <a:pt x="93333" y="23455"/>
                  </a:cubicBezTo>
                  <a:cubicBezTo>
                    <a:pt x="93333" y="23765"/>
                    <a:pt x="93071" y="24015"/>
                    <a:pt x="92762" y="24015"/>
                  </a:cubicBezTo>
                  <a:cubicBezTo>
                    <a:pt x="92452" y="24015"/>
                    <a:pt x="92202" y="23765"/>
                    <a:pt x="92202" y="23455"/>
                  </a:cubicBezTo>
                  <a:cubicBezTo>
                    <a:pt x="92202" y="23146"/>
                    <a:pt x="92452" y="22896"/>
                    <a:pt x="92762" y="22896"/>
                  </a:cubicBezTo>
                  <a:close/>
                  <a:moveTo>
                    <a:pt x="96488" y="22896"/>
                  </a:moveTo>
                  <a:cubicBezTo>
                    <a:pt x="96786" y="22896"/>
                    <a:pt x="97048" y="23146"/>
                    <a:pt x="97048" y="23455"/>
                  </a:cubicBezTo>
                  <a:cubicBezTo>
                    <a:pt x="97048" y="23765"/>
                    <a:pt x="96798" y="24015"/>
                    <a:pt x="96488" y="24015"/>
                  </a:cubicBezTo>
                  <a:cubicBezTo>
                    <a:pt x="96191" y="24015"/>
                    <a:pt x="95917" y="23765"/>
                    <a:pt x="95917" y="23455"/>
                  </a:cubicBezTo>
                  <a:cubicBezTo>
                    <a:pt x="95917" y="23146"/>
                    <a:pt x="96179" y="22896"/>
                    <a:pt x="96488" y="22896"/>
                  </a:cubicBezTo>
                  <a:close/>
                  <a:moveTo>
                    <a:pt x="100203" y="22896"/>
                  </a:moveTo>
                  <a:cubicBezTo>
                    <a:pt x="100501" y="22896"/>
                    <a:pt x="100775" y="23146"/>
                    <a:pt x="100775" y="23455"/>
                  </a:cubicBezTo>
                  <a:cubicBezTo>
                    <a:pt x="100775" y="23765"/>
                    <a:pt x="100513" y="24015"/>
                    <a:pt x="100203" y="24015"/>
                  </a:cubicBezTo>
                  <a:cubicBezTo>
                    <a:pt x="99905" y="24015"/>
                    <a:pt x="99644" y="23765"/>
                    <a:pt x="99644" y="23455"/>
                  </a:cubicBezTo>
                  <a:cubicBezTo>
                    <a:pt x="99655" y="23146"/>
                    <a:pt x="99894" y="22896"/>
                    <a:pt x="100203" y="22896"/>
                  </a:cubicBezTo>
                  <a:close/>
                  <a:moveTo>
                    <a:pt x="103942" y="22896"/>
                  </a:moveTo>
                  <a:cubicBezTo>
                    <a:pt x="104239" y="22896"/>
                    <a:pt x="104513" y="23146"/>
                    <a:pt x="104513" y="23455"/>
                  </a:cubicBezTo>
                  <a:cubicBezTo>
                    <a:pt x="104513" y="23765"/>
                    <a:pt x="104251" y="24015"/>
                    <a:pt x="103942" y="24015"/>
                  </a:cubicBezTo>
                  <a:cubicBezTo>
                    <a:pt x="103644" y="24015"/>
                    <a:pt x="103382" y="23765"/>
                    <a:pt x="103382" y="23455"/>
                  </a:cubicBezTo>
                  <a:cubicBezTo>
                    <a:pt x="103382" y="23146"/>
                    <a:pt x="103632" y="22896"/>
                    <a:pt x="103942" y="22896"/>
                  </a:cubicBezTo>
                  <a:close/>
                  <a:moveTo>
                    <a:pt x="107668" y="22896"/>
                  </a:moveTo>
                  <a:cubicBezTo>
                    <a:pt x="107966" y="22896"/>
                    <a:pt x="108228" y="23146"/>
                    <a:pt x="108228" y="23455"/>
                  </a:cubicBezTo>
                  <a:cubicBezTo>
                    <a:pt x="108228" y="23765"/>
                    <a:pt x="107978" y="24015"/>
                    <a:pt x="107668" y="24015"/>
                  </a:cubicBezTo>
                  <a:cubicBezTo>
                    <a:pt x="107371" y="24015"/>
                    <a:pt x="107097" y="23765"/>
                    <a:pt x="107097" y="23455"/>
                  </a:cubicBezTo>
                  <a:cubicBezTo>
                    <a:pt x="107109" y="23146"/>
                    <a:pt x="107347" y="22896"/>
                    <a:pt x="107668" y="22896"/>
                  </a:cubicBezTo>
                  <a:close/>
                  <a:moveTo>
                    <a:pt x="111395" y="22896"/>
                  </a:moveTo>
                  <a:cubicBezTo>
                    <a:pt x="111693" y="22896"/>
                    <a:pt x="111967" y="23146"/>
                    <a:pt x="111967" y="23455"/>
                  </a:cubicBezTo>
                  <a:cubicBezTo>
                    <a:pt x="111967" y="23765"/>
                    <a:pt x="111705" y="24015"/>
                    <a:pt x="111395" y="24015"/>
                  </a:cubicBezTo>
                  <a:cubicBezTo>
                    <a:pt x="111085" y="24015"/>
                    <a:pt x="110835" y="23765"/>
                    <a:pt x="110835" y="23455"/>
                  </a:cubicBezTo>
                  <a:cubicBezTo>
                    <a:pt x="110835" y="23146"/>
                    <a:pt x="111085" y="22896"/>
                    <a:pt x="111395" y="22896"/>
                  </a:cubicBezTo>
                  <a:close/>
                  <a:moveTo>
                    <a:pt x="115122" y="22896"/>
                  </a:moveTo>
                  <a:cubicBezTo>
                    <a:pt x="115419" y="22896"/>
                    <a:pt x="115681" y="23146"/>
                    <a:pt x="115681" y="23455"/>
                  </a:cubicBezTo>
                  <a:cubicBezTo>
                    <a:pt x="115681" y="23765"/>
                    <a:pt x="115431" y="24015"/>
                    <a:pt x="115122" y="24015"/>
                  </a:cubicBezTo>
                  <a:cubicBezTo>
                    <a:pt x="114812" y="24015"/>
                    <a:pt x="114550" y="23765"/>
                    <a:pt x="114550" y="23455"/>
                  </a:cubicBezTo>
                  <a:cubicBezTo>
                    <a:pt x="114574" y="23146"/>
                    <a:pt x="114812" y="22896"/>
                    <a:pt x="115122" y="22896"/>
                  </a:cubicBezTo>
                  <a:close/>
                  <a:moveTo>
                    <a:pt x="118860" y="22896"/>
                  </a:moveTo>
                  <a:cubicBezTo>
                    <a:pt x="119158" y="22896"/>
                    <a:pt x="119420" y="23146"/>
                    <a:pt x="119420" y="23455"/>
                  </a:cubicBezTo>
                  <a:cubicBezTo>
                    <a:pt x="119420" y="23765"/>
                    <a:pt x="119170" y="24015"/>
                    <a:pt x="118860" y="24015"/>
                  </a:cubicBezTo>
                  <a:cubicBezTo>
                    <a:pt x="118539" y="24015"/>
                    <a:pt x="118289" y="23765"/>
                    <a:pt x="118289" y="23455"/>
                  </a:cubicBezTo>
                  <a:cubicBezTo>
                    <a:pt x="118289" y="23146"/>
                    <a:pt x="118539" y="22896"/>
                    <a:pt x="118860" y="22896"/>
                  </a:cubicBezTo>
                  <a:close/>
                  <a:moveTo>
                    <a:pt x="122575" y="22896"/>
                  </a:moveTo>
                  <a:cubicBezTo>
                    <a:pt x="122873" y="22896"/>
                    <a:pt x="123146" y="23146"/>
                    <a:pt x="123146" y="23455"/>
                  </a:cubicBezTo>
                  <a:cubicBezTo>
                    <a:pt x="123146" y="23765"/>
                    <a:pt x="122885" y="24015"/>
                    <a:pt x="122575" y="24015"/>
                  </a:cubicBezTo>
                  <a:cubicBezTo>
                    <a:pt x="122265" y="24015"/>
                    <a:pt x="122015" y="23765"/>
                    <a:pt x="122015" y="23455"/>
                  </a:cubicBezTo>
                  <a:cubicBezTo>
                    <a:pt x="122027" y="23146"/>
                    <a:pt x="122277" y="22896"/>
                    <a:pt x="122575" y="22896"/>
                  </a:cubicBezTo>
                  <a:close/>
                  <a:moveTo>
                    <a:pt x="126314" y="22896"/>
                  </a:moveTo>
                  <a:cubicBezTo>
                    <a:pt x="126611" y="22896"/>
                    <a:pt x="126873" y="23146"/>
                    <a:pt x="126873" y="23455"/>
                  </a:cubicBezTo>
                  <a:cubicBezTo>
                    <a:pt x="126873" y="23765"/>
                    <a:pt x="126623" y="24015"/>
                    <a:pt x="126314" y="24015"/>
                  </a:cubicBezTo>
                  <a:cubicBezTo>
                    <a:pt x="126004" y="24015"/>
                    <a:pt x="125742" y="23765"/>
                    <a:pt x="125742" y="23455"/>
                  </a:cubicBezTo>
                  <a:cubicBezTo>
                    <a:pt x="125742" y="23146"/>
                    <a:pt x="126004" y="22896"/>
                    <a:pt x="126314" y="22896"/>
                  </a:cubicBezTo>
                  <a:close/>
                  <a:moveTo>
                    <a:pt x="130028" y="22896"/>
                  </a:moveTo>
                  <a:cubicBezTo>
                    <a:pt x="130326" y="22896"/>
                    <a:pt x="130600" y="23146"/>
                    <a:pt x="130600" y="23455"/>
                  </a:cubicBezTo>
                  <a:cubicBezTo>
                    <a:pt x="130600" y="23765"/>
                    <a:pt x="130350" y="24015"/>
                    <a:pt x="130028" y="24015"/>
                  </a:cubicBezTo>
                  <a:cubicBezTo>
                    <a:pt x="129731" y="24015"/>
                    <a:pt x="129469" y="23765"/>
                    <a:pt x="129469" y="23455"/>
                  </a:cubicBezTo>
                  <a:cubicBezTo>
                    <a:pt x="129469" y="23146"/>
                    <a:pt x="129719" y="22896"/>
                    <a:pt x="130028" y="22896"/>
                  </a:cubicBezTo>
                  <a:close/>
                  <a:moveTo>
                    <a:pt x="133767" y="22896"/>
                  </a:moveTo>
                  <a:cubicBezTo>
                    <a:pt x="134065" y="22896"/>
                    <a:pt x="134326" y="23146"/>
                    <a:pt x="134326" y="23455"/>
                  </a:cubicBezTo>
                  <a:cubicBezTo>
                    <a:pt x="134326" y="23765"/>
                    <a:pt x="134076" y="24015"/>
                    <a:pt x="133767" y="24015"/>
                  </a:cubicBezTo>
                  <a:cubicBezTo>
                    <a:pt x="133469" y="24015"/>
                    <a:pt x="133207" y="23765"/>
                    <a:pt x="133207" y="23455"/>
                  </a:cubicBezTo>
                  <a:cubicBezTo>
                    <a:pt x="133207" y="23146"/>
                    <a:pt x="133457" y="22896"/>
                    <a:pt x="133767" y="22896"/>
                  </a:cubicBezTo>
                  <a:close/>
                  <a:moveTo>
                    <a:pt x="137494" y="22896"/>
                  </a:moveTo>
                  <a:cubicBezTo>
                    <a:pt x="137791" y="22896"/>
                    <a:pt x="138053" y="23146"/>
                    <a:pt x="138053" y="23455"/>
                  </a:cubicBezTo>
                  <a:cubicBezTo>
                    <a:pt x="138053" y="23765"/>
                    <a:pt x="137803" y="24015"/>
                    <a:pt x="137494" y="24015"/>
                  </a:cubicBezTo>
                  <a:cubicBezTo>
                    <a:pt x="137196" y="24015"/>
                    <a:pt x="136922" y="23765"/>
                    <a:pt x="136922" y="23455"/>
                  </a:cubicBezTo>
                  <a:cubicBezTo>
                    <a:pt x="136934" y="23146"/>
                    <a:pt x="137172" y="22896"/>
                    <a:pt x="137494" y="22896"/>
                  </a:cubicBezTo>
                  <a:close/>
                  <a:moveTo>
                    <a:pt x="1548" y="24753"/>
                  </a:moveTo>
                  <a:cubicBezTo>
                    <a:pt x="1846" y="24753"/>
                    <a:pt x="2119" y="25003"/>
                    <a:pt x="2119" y="25313"/>
                  </a:cubicBezTo>
                  <a:cubicBezTo>
                    <a:pt x="2119" y="25610"/>
                    <a:pt x="1858" y="25884"/>
                    <a:pt x="1548" y="25884"/>
                  </a:cubicBezTo>
                  <a:cubicBezTo>
                    <a:pt x="1238" y="25884"/>
                    <a:pt x="988" y="25622"/>
                    <a:pt x="988" y="25313"/>
                  </a:cubicBezTo>
                  <a:cubicBezTo>
                    <a:pt x="988" y="25003"/>
                    <a:pt x="1238" y="24753"/>
                    <a:pt x="1548" y="24753"/>
                  </a:cubicBezTo>
                  <a:close/>
                  <a:moveTo>
                    <a:pt x="5287" y="24753"/>
                  </a:moveTo>
                  <a:cubicBezTo>
                    <a:pt x="5596" y="24753"/>
                    <a:pt x="5846" y="25003"/>
                    <a:pt x="5846" y="25313"/>
                  </a:cubicBezTo>
                  <a:cubicBezTo>
                    <a:pt x="5846" y="25622"/>
                    <a:pt x="5596" y="25884"/>
                    <a:pt x="5287" y="25884"/>
                  </a:cubicBezTo>
                  <a:cubicBezTo>
                    <a:pt x="4977" y="25884"/>
                    <a:pt x="4715" y="25622"/>
                    <a:pt x="4715" y="25313"/>
                  </a:cubicBezTo>
                  <a:cubicBezTo>
                    <a:pt x="4715" y="25003"/>
                    <a:pt x="4977" y="24753"/>
                    <a:pt x="5287" y="24753"/>
                  </a:cubicBezTo>
                  <a:close/>
                  <a:moveTo>
                    <a:pt x="9001" y="24753"/>
                  </a:moveTo>
                  <a:cubicBezTo>
                    <a:pt x="9299" y="24753"/>
                    <a:pt x="9573" y="25003"/>
                    <a:pt x="9573" y="25313"/>
                  </a:cubicBezTo>
                  <a:cubicBezTo>
                    <a:pt x="9573" y="25610"/>
                    <a:pt x="9323" y="25884"/>
                    <a:pt x="9001" y="25884"/>
                  </a:cubicBezTo>
                  <a:cubicBezTo>
                    <a:pt x="8704" y="25884"/>
                    <a:pt x="8442" y="25622"/>
                    <a:pt x="8442" y="25313"/>
                  </a:cubicBezTo>
                  <a:cubicBezTo>
                    <a:pt x="8442" y="25003"/>
                    <a:pt x="8692" y="24753"/>
                    <a:pt x="9001" y="24753"/>
                  </a:cubicBezTo>
                  <a:close/>
                  <a:moveTo>
                    <a:pt x="12728" y="24753"/>
                  </a:moveTo>
                  <a:cubicBezTo>
                    <a:pt x="13037" y="24753"/>
                    <a:pt x="13288" y="25003"/>
                    <a:pt x="13288" y="25313"/>
                  </a:cubicBezTo>
                  <a:cubicBezTo>
                    <a:pt x="13288" y="25622"/>
                    <a:pt x="13037" y="25884"/>
                    <a:pt x="12728" y="25884"/>
                  </a:cubicBezTo>
                  <a:cubicBezTo>
                    <a:pt x="12418" y="25884"/>
                    <a:pt x="12156" y="25622"/>
                    <a:pt x="12156" y="25313"/>
                  </a:cubicBezTo>
                  <a:cubicBezTo>
                    <a:pt x="12180" y="25003"/>
                    <a:pt x="12418" y="24753"/>
                    <a:pt x="12728" y="24753"/>
                  </a:cubicBezTo>
                  <a:close/>
                  <a:moveTo>
                    <a:pt x="16466" y="24753"/>
                  </a:moveTo>
                  <a:cubicBezTo>
                    <a:pt x="16764" y="24753"/>
                    <a:pt x="17026" y="25003"/>
                    <a:pt x="17026" y="25313"/>
                  </a:cubicBezTo>
                  <a:cubicBezTo>
                    <a:pt x="17026" y="25610"/>
                    <a:pt x="16776" y="25884"/>
                    <a:pt x="16466" y="25884"/>
                  </a:cubicBezTo>
                  <a:cubicBezTo>
                    <a:pt x="16169" y="25884"/>
                    <a:pt x="15895" y="25622"/>
                    <a:pt x="15895" y="25313"/>
                  </a:cubicBezTo>
                  <a:cubicBezTo>
                    <a:pt x="15895" y="25003"/>
                    <a:pt x="16145" y="24753"/>
                    <a:pt x="16466" y="24753"/>
                  </a:cubicBezTo>
                  <a:close/>
                  <a:moveTo>
                    <a:pt x="20181" y="24753"/>
                  </a:moveTo>
                  <a:cubicBezTo>
                    <a:pt x="20491" y="24753"/>
                    <a:pt x="20753" y="25003"/>
                    <a:pt x="20753" y="25313"/>
                  </a:cubicBezTo>
                  <a:cubicBezTo>
                    <a:pt x="20753" y="25622"/>
                    <a:pt x="20491" y="25884"/>
                    <a:pt x="20181" y="25884"/>
                  </a:cubicBezTo>
                  <a:cubicBezTo>
                    <a:pt x="19872" y="25884"/>
                    <a:pt x="19622" y="25622"/>
                    <a:pt x="19622" y="25313"/>
                  </a:cubicBezTo>
                  <a:cubicBezTo>
                    <a:pt x="19634" y="25003"/>
                    <a:pt x="19872" y="24753"/>
                    <a:pt x="20181" y="24753"/>
                  </a:cubicBezTo>
                  <a:close/>
                  <a:moveTo>
                    <a:pt x="23920" y="24753"/>
                  </a:moveTo>
                  <a:cubicBezTo>
                    <a:pt x="24217" y="24753"/>
                    <a:pt x="24479" y="25003"/>
                    <a:pt x="24479" y="25313"/>
                  </a:cubicBezTo>
                  <a:cubicBezTo>
                    <a:pt x="24479" y="25610"/>
                    <a:pt x="24229" y="25884"/>
                    <a:pt x="23920" y="25884"/>
                  </a:cubicBezTo>
                  <a:cubicBezTo>
                    <a:pt x="23610" y="25884"/>
                    <a:pt x="23348" y="25622"/>
                    <a:pt x="23348" y="25313"/>
                  </a:cubicBezTo>
                  <a:cubicBezTo>
                    <a:pt x="23348" y="25003"/>
                    <a:pt x="23610" y="24753"/>
                    <a:pt x="23920" y="24753"/>
                  </a:cubicBezTo>
                  <a:close/>
                  <a:moveTo>
                    <a:pt x="27635" y="24753"/>
                  </a:moveTo>
                  <a:cubicBezTo>
                    <a:pt x="27956" y="24753"/>
                    <a:pt x="28206" y="25003"/>
                    <a:pt x="28206" y="25313"/>
                  </a:cubicBezTo>
                  <a:cubicBezTo>
                    <a:pt x="28206" y="25622"/>
                    <a:pt x="27956" y="25884"/>
                    <a:pt x="27635" y="25884"/>
                  </a:cubicBezTo>
                  <a:cubicBezTo>
                    <a:pt x="27325" y="25884"/>
                    <a:pt x="27075" y="25622"/>
                    <a:pt x="27075" y="25313"/>
                  </a:cubicBezTo>
                  <a:cubicBezTo>
                    <a:pt x="27087" y="25003"/>
                    <a:pt x="27325" y="24753"/>
                    <a:pt x="27635" y="24753"/>
                  </a:cubicBezTo>
                  <a:close/>
                  <a:moveTo>
                    <a:pt x="31373" y="24753"/>
                  </a:moveTo>
                  <a:cubicBezTo>
                    <a:pt x="31671" y="24753"/>
                    <a:pt x="31945" y="25003"/>
                    <a:pt x="31945" y="25313"/>
                  </a:cubicBezTo>
                  <a:cubicBezTo>
                    <a:pt x="31945" y="25610"/>
                    <a:pt x="31683" y="25884"/>
                    <a:pt x="31373" y="25884"/>
                  </a:cubicBezTo>
                  <a:cubicBezTo>
                    <a:pt x="31064" y="25884"/>
                    <a:pt x="30814" y="25622"/>
                    <a:pt x="30814" y="25313"/>
                  </a:cubicBezTo>
                  <a:cubicBezTo>
                    <a:pt x="30814" y="25003"/>
                    <a:pt x="31064" y="24753"/>
                    <a:pt x="31373" y="24753"/>
                  </a:cubicBezTo>
                  <a:close/>
                  <a:moveTo>
                    <a:pt x="35100" y="24753"/>
                  </a:moveTo>
                  <a:cubicBezTo>
                    <a:pt x="35409" y="24753"/>
                    <a:pt x="35659" y="25003"/>
                    <a:pt x="35659" y="25313"/>
                  </a:cubicBezTo>
                  <a:cubicBezTo>
                    <a:pt x="35659" y="25622"/>
                    <a:pt x="35409" y="25884"/>
                    <a:pt x="35100" y="25884"/>
                  </a:cubicBezTo>
                  <a:cubicBezTo>
                    <a:pt x="34778" y="25884"/>
                    <a:pt x="34528" y="25622"/>
                    <a:pt x="34528" y="25313"/>
                  </a:cubicBezTo>
                  <a:cubicBezTo>
                    <a:pt x="34540" y="25003"/>
                    <a:pt x="34778" y="24753"/>
                    <a:pt x="35100" y="24753"/>
                  </a:cubicBezTo>
                  <a:close/>
                  <a:moveTo>
                    <a:pt x="38815" y="24753"/>
                  </a:moveTo>
                  <a:cubicBezTo>
                    <a:pt x="39112" y="24753"/>
                    <a:pt x="39386" y="25003"/>
                    <a:pt x="39386" y="25313"/>
                  </a:cubicBezTo>
                  <a:cubicBezTo>
                    <a:pt x="39386" y="25610"/>
                    <a:pt x="39124" y="25884"/>
                    <a:pt x="38815" y="25884"/>
                  </a:cubicBezTo>
                  <a:cubicBezTo>
                    <a:pt x="38517" y="25884"/>
                    <a:pt x="38255" y="25622"/>
                    <a:pt x="38255" y="25313"/>
                  </a:cubicBezTo>
                  <a:cubicBezTo>
                    <a:pt x="38255" y="25003"/>
                    <a:pt x="38505" y="24753"/>
                    <a:pt x="38815" y="24753"/>
                  </a:cubicBezTo>
                  <a:close/>
                  <a:moveTo>
                    <a:pt x="42553" y="24753"/>
                  </a:moveTo>
                  <a:cubicBezTo>
                    <a:pt x="42863" y="24753"/>
                    <a:pt x="43113" y="25003"/>
                    <a:pt x="43113" y="25313"/>
                  </a:cubicBezTo>
                  <a:cubicBezTo>
                    <a:pt x="43113" y="25622"/>
                    <a:pt x="42863" y="25884"/>
                    <a:pt x="42553" y="25884"/>
                  </a:cubicBezTo>
                  <a:cubicBezTo>
                    <a:pt x="42232" y="25884"/>
                    <a:pt x="41982" y="25622"/>
                    <a:pt x="41982" y="25313"/>
                  </a:cubicBezTo>
                  <a:cubicBezTo>
                    <a:pt x="41982" y="25003"/>
                    <a:pt x="42244" y="24753"/>
                    <a:pt x="42553" y="24753"/>
                  </a:cubicBezTo>
                  <a:close/>
                  <a:moveTo>
                    <a:pt x="46268" y="24753"/>
                  </a:moveTo>
                  <a:cubicBezTo>
                    <a:pt x="46565" y="24753"/>
                    <a:pt x="46839" y="25003"/>
                    <a:pt x="46839" y="25313"/>
                  </a:cubicBezTo>
                  <a:cubicBezTo>
                    <a:pt x="46839" y="25610"/>
                    <a:pt x="46589" y="25884"/>
                    <a:pt x="46268" y="25884"/>
                  </a:cubicBezTo>
                  <a:cubicBezTo>
                    <a:pt x="45970" y="25884"/>
                    <a:pt x="45708" y="25622"/>
                    <a:pt x="45708" y="25313"/>
                  </a:cubicBezTo>
                  <a:cubicBezTo>
                    <a:pt x="45708" y="25003"/>
                    <a:pt x="45958" y="24753"/>
                    <a:pt x="46268" y="24753"/>
                  </a:cubicBezTo>
                  <a:close/>
                  <a:moveTo>
                    <a:pt x="50006" y="24753"/>
                  </a:moveTo>
                  <a:cubicBezTo>
                    <a:pt x="50316" y="24753"/>
                    <a:pt x="50578" y="25003"/>
                    <a:pt x="50578" y="25313"/>
                  </a:cubicBezTo>
                  <a:cubicBezTo>
                    <a:pt x="50578" y="25622"/>
                    <a:pt x="50316" y="25884"/>
                    <a:pt x="50006" y="25884"/>
                  </a:cubicBezTo>
                  <a:cubicBezTo>
                    <a:pt x="49697" y="25884"/>
                    <a:pt x="49447" y="25622"/>
                    <a:pt x="49447" y="25313"/>
                  </a:cubicBezTo>
                  <a:cubicBezTo>
                    <a:pt x="49447" y="25003"/>
                    <a:pt x="49697" y="24753"/>
                    <a:pt x="50006" y="24753"/>
                  </a:cubicBezTo>
                  <a:close/>
                  <a:moveTo>
                    <a:pt x="53733" y="24753"/>
                  </a:moveTo>
                  <a:cubicBezTo>
                    <a:pt x="54031" y="24753"/>
                    <a:pt x="54293" y="25003"/>
                    <a:pt x="54293" y="25313"/>
                  </a:cubicBezTo>
                  <a:cubicBezTo>
                    <a:pt x="54293" y="25610"/>
                    <a:pt x="54043" y="25884"/>
                    <a:pt x="53733" y="25884"/>
                  </a:cubicBezTo>
                  <a:cubicBezTo>
                    <a:pt x="53412" y="25884"/>
                    <a:pt x="53162" y="25622"/>
                    <a:pt x="53162" y="25313"/>
                  </a:cubicBezTo>
                  <a:cubicBezTo>
                    <a:pt x="53162" y="25003"/>
                    <a:pt x="53412" y="24753"/>
                    <a:pt x="53733" y="24753"/>
                  </a:cubicBezTo>
                  <a:close/>
                  <a:moveTo>
                    <a:pt x="57460" y="24753"/>
                  </a:moveTo>
                  <a:cubicBezTo>
                    <a:pt x="57781" y="24753"/>
                    <a:pt x="58031" y="25003"/>
                    <a:pt x="58031" y="25313"/>
                  </a:cubicBezTo>
                  <a:cubicBezTo>
                    <a:pt x="58031" y="25622"/>
                    <a:pt x="57781" y="25884"/>
                    <a:pt x="57460" y="25884"/>
                  </a:cubicBezTo>
                  <a:cubicBezTo>
                    <a:pt x="57150" y="25884"/>
                    <a:pt x="56900" y="25622"/>
                    <a:pt x="56900" y="25313"/>
                  </a:cubicBezTo>
                  <a:cubicBezTo>
                    <a:pt x="56900" y="25003"/>
                    <a:pt x="57150" y="24753"/>
                    <a:pt x="57460" y="24753"/>
                  </a:cubicBezTo>
                  <a:close/>
                  <a:moveTo>
                    <a:pt x="61186" y="24753"/>
                  </a:moveTo>
                  <a:cubicBezTo>
                    <a:pt x="61484" y="24753"/>
                    <a:pt x="61746" y="25003"/>
                    <a:pt x="61746" y="25313"/>
                  </a:cubicBezTo>
                  <a:cubicBezTo>
                    <a:pt x="61746" y="25610"/>
                    <a:pt x="61496" y="25884"/>
                    <a:pt x="61186" y="25884"/>
                  </a:cubicBezTo>
                  <a:cubicBezTo>
                    <a:pt x="60877" y="25884"/>
                    <a:pt x="60615" y="25622"/>
                    <a:pt x="60615" y="25313"/>
                  </a:cubicBezTo>
                  <a:cubicBezTo>
                    <a:pt x="60615" y="25003"/>
                    <a:pt x="60877" y="24753"/>
                    <a:pt x="61186" y="24753"/>
                  </a:cubicBezTo>
                  <a:close/>
                  <a:moveTo>
                    <a:pt x="64925" y="24753"/>
                  </a:moveTo>
                  <a:cubicBezTo>
                    <a:pt x="65234" y="24753"/>
                    <a:pt x="65485" y="25003"/>
                    <a:pt x="65485" y="25313"/>
                  </a:cubicBezTo>
                  <a:cubicBezTo>
                    <a:pt x="65485" y="25622"/>
                    <a:pt x="65234" y="25884"/>
                    <a:pt x="64925" y="25884"/>
                  </a:cubicBezTo>
                  <a:cubicBezTo>
                    <a:pt x="64603" y="25884"/>
                    <a:pt x="64353" y="25622"/>
                    <a:pt x="64353" y="25313"/>
                  </a:cubicBezTo>
                  <a:cubicBezTo>
                    <a:pt x="64353" y="25003"/>
                    <a:pt x="64603" y="24753"/>
                    <a:pt x="64925" y="24753"/>
                  </a:cubicBezTo>
                  <a:close/>
                  <a:moveTo>
                    <a:pt x="68640" y="24753"/>
                  </a:moveTo>
                  <a:cubicBezTo>
                    <a:pt x="68937" y="24753"/>
                    <a:pt x="69211" y="25003"/>
                    <a:pt x="69211" y="25313"/>
                  </a:cubicBezTo>
                  <a:cubicBezTo>
                    <a:pt x="69211" y="25610"/>
                    <a:pt x="68949" y="25884"/>
                    <a:pt x="68640" y="25884"/>
                  </a:cubicBezTo>
                  <a:cubicBezTo>
                    <a:pt x="68330" y="25884"/>
                    <a:pt x="68080" y="25622"/>
                    <a:pt x="68080" y="25313"/>
                  </a:cubicBezTo>
                  <a:cubicBezTo>
                    <a:pt x="68092" y="25003"/>
                    <a:pt x="68330" y="24753"/>
                    <a:pt x="68640" y="24753"/>
                  </a:cubicBezTo>
                  <a:close/>
                  <a:moveTo>
                    <a:pt x="72366" y="24753"/>
                  </a:moveTo>
                  <a:cubicBezTo>
                    <a:pt x="72676" y="24753"/>
                    <a:pt x="72926" y="25003"/>
                    <a:pt x="72926" y="25313"/>
                  </a:cubicBezTo>
                  <a:cubicBezTo>
                    <a:pt x="72926" y="25622"/>
                    <a:pt x="72676" y="25884"/>
                    <a:pt x="72366" y="25884"/>
                  </a:cubicBezTo>
                  <a:cubicBezTo>
                    <a:pt x="72045" y="25884"/>
                    <a:pt x="71795" y="25622"/>
                    <a:pt x="71795" y="25313"/>
                  </a:cubicBezTo>
                  <a:cubicBezTo>
                    <a:pt x="71807" y="25003"/>
                    <a:pt x="72069" y="24753"/>
                    <a:pt x="72366" y="24753"/>
                  </a:cubicBezTo>
                  <a:close/>
                  <a:moveTo>
                    <a:pt x="76093" y="24753"/>
                  </a:moveTo>
                  <a:cubicBezTo>
                    <a:pt x="76391" y="24753"/>
                    <a:pt x="76664" y="25003"/>
                    <a:pt x="76664" y="25313"/>
                  </a:cubicBezTo>
                  <a:cubicBezTo>
                    <a:pt x="76664" y="25610"/>
                    <a:pt x="76403" y="25884"/>
                    <a:pt x="76093" y="25884"/>
                  </a:cubicBezTo>
                  <a:cubicBezTo>
                    <a:pt x="75795" y="25884"/>
                    <a:pt x="75533" y="25622"/>
                    <a:pt x="75533" y="25313"/>
                  </a:cubicBezTo>
                  <a:cubicBezTo>
                    <a:pt x="75533" y="25003"/>
                    <a:pt x="75783" y="24753"/>
                    <a:pt x="76093" y="24753"/>
                  </a:cubicBezTo>
                  <a:close/>
                  <a:moveTo>
                    <a:pt x="79712" y="24753"/>
                  </a:moveTo>
                  <a:cubicBezTo>
                    <a:pt x="80010" y="24753"/>
                    <a:pt x="80284" y="25003"/>
                    <a:pt x="80284" y="25313"/>
                  </a:cubicBezTo>
                  <a:cubicBezTo>
                    <a:pt x="80284" y="25610"/>
                    <a:pt x="80022" y="25884"/>
                    <a:pt x="79712" y="25884"/>
                  </a:cubicBezTo>
                  <a:cubicBezTo>
                    <a:pt x="79403" y="25884"/>
                    <a:pt x="79153" y="25622"/>
                    <a:pt x="79153" y="25313"/>
                  </a:cubicBezTo>
                  <a:cubicBezTo>
                    <a:pt x="79153" y="25003"/>
                    <a:pt x="79403" y="24753"/>
                    <a:pt x="79712" y="24753"/>
                  </a:cubicBezTo>
                  <a:close/>
                  <a:moveTo>
                    <a:pt x="83451" y="24753"/>
                  </a:moveTo>
                  <a:cubicBezTo>
                    <a:pt x="83761" y="24753"/>
                    <a:pt x="84011" y="25003"/>
                    <a:pt x="84011" y="25313"/>
                  </a:cubicBezTo>
                  <a:cubicBezTo>
                    <a:pt x="84011" y="25622"/>
                    <a:pt x="83761" y="25884"/>
                    <a:pt x="83451" y="25884"/>
                  </a:cubicBezTo>
                  <a:cubicBezTo>
                    <a:pt x="83141" y="25884"/>
                    <a:pt x="82880" y="25622"/>
                    <a:pt x="82880" y="25313"/>
                  </a:cubicBezTo>
                  <a:cubicBezTo>
                    <a:pt x="82880" y="25003"/>
                    <a:pt x="83141" y="24753"/>
                    <a:pt x="83451" y="24753"/>
                  </a:cubicBezTo>
                  <a:close/>
                  <a:moveTo>
                    <a:pt x="87166" y="24753"/>
                  </a:moveTo>
                  <a:cubicBezTo>
                    <a:pt x="87463" y="24753"/>
                    <a:pt x="87737" y="25003"/>
                    <a:pt x="87737" y="25313"/>
                  </a:cubicBezTo>
                  <a:cubicBezTo>
                    <a:pt x="87737" y="25610"/>
                    <a:pt x="87475" y="25884"/>
                    <a:pt x="87166" y="25884"/>
                  </a:cubicBezTo>
                  <a:cubicBezTo>
                    <a:pt x="86856" y="25884"/>
                    <a:pt x="86606" y="25622"/>
                    <a:pt x="86606" y="25313"/>
                  </a:cubicBezTo>
                  <a:cubicBezTo>
                    <a:pt x="86606" y="25003"/>
                    <a:pt x="86856" y="24753"/>
                    <a:pt x="87166" y="24753"/>
                  </a:cubicBezTo>
                  <a:close/>
                  <a:moveTo>
                    <a:pt x="90904" y="24753"/>
                  </a:moveTo>
                  <a:cubicBezTo>
                    <a:pt x="91214" y="24753"/>
                    <a:pt x="91464" y="25003"/>
                    <a:pt x="91464" y="25313"/>
                  </a:cubicBezTo>
                  <a:cubicBezTo>
                    <a:pt x="91464" y="25622"/>
                    <a:pt x="91214" y="25884"/>
                    <a:pt x="90904" y="25884"/>
                  </a:cubicBezTo>
                  <a:cubicBezTo>
                    <a:pt x="90595" y="25884"/>
                    <a:pt x="90345" y="25622"/>
                    <a:pt x="90345" y="25313"/>
                  </a:cubicBezTo>
                  <a:cubicBezTo>
                    <a:pt x="90345" y="25003"/>
                    <a:pt x="90595" y="24753"/>
                    <a:pt x="90904" y="24753"/>
                  </a:cubicBezTo>
                  <a:close/>
                  <a:moveTo>
                    <a:pt x="94631" y="24753"/>
                  </a:moveTo>
                  <a:cubicBezTo>
                    <a:pt x="94929" y="24753"/>
                    <a:pt x="95191" y="25003"/>
                    <a:pt x="95191" y="25313"/>
                  </a:cubicBezTo>
                  <a:cubicBezTo>
                    <a:pt x="95191" y="25610"/>
                    <a:pt x="94941" y="25884"/>
                    <a:pt x="94631" y="25884"/>
                  </a:cubicBezTo>
                  <a:cubicBezTo>
                    <a:pt x="94310" y="25884"/>
                    <a:pt x="94060" y="25622"/>
                    <a:pt x="94060" y="25313"/>
                  </a:cubicBezTo>
                  <a:cubicBezTo>
                    <a:pt x="94071" y="25003"/>
                    <a:pt x="94310" y="24753"/>
                    <a:pt x="94631" y="24753"/>
                  </a:cubicBezTo>
                  <a:close/>
                  <a:moveTo>
                    <a:pt x="98346" y="24753"/>
                  </a:moveTo>
                  <a:cubicBezTo>
                    <a:pt x="98655" y="24753"/>
                    <a:pt x="98905" y="25003"/>
                    <a:pt x="98905" y="25313"/>
                  </a:cubicBezTo>
                  <a:cubicBezTo>
                    <a:pt x="98905" y="25622"/>
                    <a:pt x="98655" y="25884"/>
                    <a:pt x="98346" y="25884"/>
                  </a:cubicBezTo>
                  <a:cubicBezTo>
                    <a:pt x="98036" y="25884"/>
                    <a:pt x="97786" y="25622"/>
                    <a:pt x="97786" y="25313"/>
                  </a:cubicBezTo>
                  <a:cubicBezTo>
                    <a:pt x="97798" y="25003"/>
                    <a:pt x="98036" y="24753"/>
                    <a:pt x="98346" y="24753"/>
                  </a:cubicBezTo>
                  <a:close/>
                  <a:moveTo>
                    <a:pt x="102084" y="24753"/>
                  </a:moveTo>
                  <a:cubicBezTo>
                    <a:pt x="102382" y="24753"/>
                    <a:pt x="102644" y="25003"/>
                    <a:pt x="102644" y="25313"/>
                  </a:cubicBezTo>
                  <a:cubicBezTo>
                    <a:pt x="102644" y="25610"/>
                    <a:pt x="102394" y="25884"/>
                    <a:pt x="102084" y="25884"/>
                  </a:cubicBezTo>
                  <a:cubicBezTo>
                    <a:pt x="101787" y="25884"/>
                    <a:pt x="101513" y="25622"/>
                    <a:pt x="101513" y="25313"/>
                  </a:cubicBezTo>
                  <a:cubicBezTo>
                    <a:pt x="101513" y="25003"/>
                    <a:pt x="101775" y="24753"/>
                    <a:pt x="102084" y="24753"/>
                  </a:cubicBezTo>
                  <a:close/>
                  <a:moveTo>
                    <a:pt x="105799" y="24753"/>
                  </a:moveTo>
                  <a:cubicBezTo>
                    <a:pt x="106121" y="24753"/>
                    <a:pt x="106371" y="25003"/>
                    <a:pt x="106371" y="25313"/>
                  </a:cubicBezTo>
                  <a:cubicBezTo>
                    <a:pt x="106371" y="25622"/>
                    <a:pt x="106109" y="25884"/>
                    <a:pt x="105799" y="25884"/>
                  </a:cubicBezTo>
                  <a:cubicBezTo>
                    <a:pt x="105490" y="25884"/>
                    <a:pt x="105239" y="25622"/>
                    <a:pt x="105239" y="25313"/>
                  </a:cubicBezTo>
                  <a:cubicBezTo>
                    <a:pt x="105251" y="25003"/>
                    <a:pt x="105490" y="24753"/>
                    <a:pt x="105799" y="24753"/>
                  </a:cubicBezTo>
                  <a:close/>
                  <a:moveTo>
                    <a:pt x="109538" y="24753"/>
                  </a:moveTo>
                  <a:cubicBezTo>
                    <a:pt x="109835" y="24753"/>
                    <a:pt x="110109" y="25003"/>
                    <a:pt x="110109" y="25313"/>
                  </a:cubicBezTo>
                  <a:cubicBezTo>
                    <a:pt x="110109" y="25610"/>
                    <a:pt x="109847" y="25884"/>
                    <a:pt x="109538" y="25884"/>
                  </a:cubicBezTo>
                  <a:cubicBezTo>
                    <a:pt x="109228" y="25884"/>
                    <a:pt x="108978" y="25622"/>
                    <a:pt x="108978" y="25313"/>
                  </a:cubicBezTo>
                  <a:cubicBezTo>
                    <a:pt x="108978" y="25003"/>
                    <a:pt x="109228" y="24753"/>
                    <a:pt x="109538" y="24753"/>
                  </a:cubicBezTo>
                  <a:close/>
                  <a:moveTo>
                    <a:pt x="113264" y="24753"/>
                  </a:moveTo>
                  <a:cubicBezTo>
                    <a:pt x="113574" y="24753"/>
                    <a:pt x="113824" y="25003"/>
                    <a:pt x="113824" y="25313"/>
                  </a:cubicBezTo>
                  <a:cubicBezTo>
                    <a:pt x="113824" y="25622"/>
                    <a:pt x="113574" y="25884"/>
                    <a:pt x="113264" y="25884"/>
                  </a:cubicBezTo>
                  <a:cubicBezTo>
                    <a:pt x="112943" y="25884"/>
                    <a:pt x="112693" y="25622"/>
                    <a:pt x="112693" y="25313"/>
                  </a:cubicBezTo>
                  <a:cubicBezTo>
                    <a:pt x="112705" y="25003"/>
                    <a:pt x="112943" y="24753"/>
                    <a:pt x="113264" y="24753"/>
                  </a:cubicBezTo>
                  <a:close/>
                  <a:moveTo>
                    <a:pt x="116991" y="24753"/>
                  </a:moveTo>
                  <a:cubicBezTo>
                    <a:pt x="117289" y="24753"/>
                    <a:pt x="117562" y="25003"/>
                    <a:pt x="117562" y="25313"/>
                  </a:cubicBezTo>
                  <a:cubicBezTo>
                    <a:pt x="117562" y="25610"/>
                    <a:pt x="117312" y="25884"/>
                    <a:pt x="116991" y="25884"/>
                  </a:cubicBezTo>
                  <a:cubicBezTo>
                    <a:pt x="116681" y="25884"/>
                    <a:pt x="116431" y="25622"/>
                    <a:pt x="116431" y="25313"/>
                  </a:cubicBezTo>
                  <a:cubicBezTo>
                    <a:pt x="116431" y="25003"/>
                    <a:pt x="116681" y="24753"/>
                    <a:pt x="116991" y="24753"/>
                  </a:cubicBezTo>
                  <a:close/>
                  <a:moveTo>
                    <a:pt x="120718" y="24753"/>
                  </a:moveTo>
                  <a:cubicBezTo>
                    <a:pt x="121027" y="24753"/>
                    <a:pt x="121277" y="25003"/>
                    <a:pt x="121277" y="25313"/>
                  </a:cubicBezTo>
                  <a:cubicBezTo>
                    <a:pt x="121277" y="25622"/>
                    <a:pt x="121027" y="25884"/>
                    <a:pt x="120718" y="25884"/>
                  </a:cubicBezTo>
                  <a:cubicBezTo>
                    <a:pt x="120408" y="25884"/>
                    <a:pt x="120146" y="25622"/>
                    <a:pt x="120146" y="25313"/>
                  </a:cubicBezTo>
                  <a:cubicBezTo>
                    <a:pt x="120170" y="25003"/>
                    <a:pt x="120420" y="24753"/>
                    <a:pt x="120718" y="24753"/>
                  </a:cubicBezTo>
                  <a:close/>
                  <a:moveTo>
                    <a:pt x="124456" y="24753"/>
                  </a:moveTo>
                  <a:cubicBezTo>
                    <a:pt x="124754" y="24753"/>
                    <a:pt x="125016" y="25003"/>
                    <a:pt x="125016" y="25313"/>
                  </a:cubicBezTo>
                  <a:cubicBezTo>
                    <a:pt x="125016" y="25610"/>
                    <a:pt x="124766" y="25884"/>
                    <a:pt x="124456" y="25884"/>
                  </a:cubicBezTo>
                  <a:cubicBezTo>
                    <a:pt x="124135" y="25884"/>
                    <a:pt x="123885" y="25622"/>
                    <a:pt x="123885" y="25313"/>
                  </a:cubicBezTo>
                  <a:cubicBezTo>
                    <a:pt x="123885" y="25003"/>
                    <a:pt x="124135" y="24753"/>
                    <a:pt x="124456" y="24753"/>
                  </a:cubicBezTo>
                  <a:close/>
                  <a:moveTo>
                    <a:pt x="128171" y="24753"/>
                  </a:moveTo>
                  <a:cubicBezTo>
                    <a:pt x="128480" y="24753"/>
                    <a:pt x="128742" y="25003"/>
                    <a:pt x="128742" y="25313"/>
                  </a:cubicBezTo>
                  <a:cubicBezTo>
                    <a:pt x="128742" y="25622"/>
                    <a:pt x="128480" y="25884"/>
                    <a:pt x="128171" y="25884"/>
                  </a:cubicBezTo>
                  <a:cubicBezTo>
                    <a:pt x="127861" y="25884"/>
                    <a:pt x="127611" y="25622"/>
                    <a:pt x="127611" y="25313"/>
                  </a:cubicBezTo>
                  <a:cubicBezTo>
                    <a:pt x="127611" y="25003"/>
                    <a:pt x="127861" y="24753"/>
                    <a:pt x="128171" y="24753"/>
                  </a:cubicBezTo>
                  <a:close/>
                  <a:moveTo>
                    <a:pt x="131898" y="24753"/>
                  </a:moveTo>
                  <a:cubicBezTo>
                    <a:pt x="132195" y="24753"/>
                    <a:pt x="132457" y="25003"/>
                    <a:pt x="132457" y="25313"/>
                  </a:cubicBezTo>
                  <a:cubicBezTo>
                    <a:pt x="132457" y="25610"/>
                    <a:pt x="132207" y="25884"/>
                    <a:pt x="131898" y="25884"/>
                  </a:cubicBezTo>
                  <a:cubicBezTo>
                    <a:pt x="131600" y="25884"/>
                    <a:pt x="131326" y="25622"/>
                    <a:pt x="131326" y="25313"/>
                  </a:cubicBezTo>
                  <a:cubicBezTo>
                    <a:pt x="131338" y="25003"/>
                    <a:pt x="131576" y="24753"/>
                    <a:pt x="131898" y="24753"/>
                  </a:cubicBezTo>
                  <a:close/>
                  <a:moveTo>
                    <a:pt x="135624" y="24753"/>
                  </a:moveTo>
                  <a:cubicBezTo>
                    <a:pt x="135946" y="24753"/>
                    <a:pt x="136196" y="25003"/>
                    <a:pt x="136196" y="25313"/>
                  </a:cubicBezTo>
                  <a:cubicBezTo>
                    <a:pt x="136196" y="25622"/>
                    <a:pt x="135934" y="25884"/>
                    <a:pt x="135624" y="25884"/>
                  </a:cubicBezTo>
                  <a:cubicBezTo>
                    <a:pt x="135315" y="25884"/>
                    <a:pt x="135065" y="25622"/>
                    <a:pt x="135065" y="25313"/>
                  </a:cubicBezTo>
                  <a:cubicBezTo>
                    <a:pt x="135065" y="25003"/>
                    <a:pt x="135315" y="24753"/>
                    <a:pt x="135624" y="24753"/>
                  </a:cubicBezTo>
                  <a:close/>
                  <a:moveTo>
                    <a:pt x="139351" y="24753"/>
                  </a:moveTo>
                  <a:cubicBezTo>
                    <a:pt x="139649" y="24753"/>
                    <a:pt x="139910" y="25003"/>
                    <a:pt x="139910" y="25313"/>
                  </a:cubicBezTo>
                  <a:cubicBezTo>
                    <a:pt x="139910" y="25610"/>
                    <a:pt x="139660" y="25884"/>
                    <a:pt x="139351" y="25884"/>
                  </a:cubicBezTo>
                  <a:cubicBezTo>
                    <a:pt x="139053" y="25884"/>
                    <a:pt x="138779" y="25622"/>
                    <a:pt x="138779" y="25313"/>
                  </a:cubicBezTo>
                  <a:cubicBezTo>
                    <a:pt x="138779" y="25003"/>
                    <a:pt x="139041" y="24753"/>
                    <a:pt x="139351" y="24753"/>
                  </a:cubicBezTo>
                  <a:close/>
                  <a:moveTo>
                    <a:pt x="3405" y="26610"/>
                  </a:moveTo>
                  <a:cubicBezTo>
                    <a:pt x="3703" y="26610"/>
                    <a:pt x="3977" y="26861"/>
                    <a:pt x="3977" y="27182"/>
                  </a:cubicBezTo>
                  <a:cubicBezTo>
                    <a:pt x="3977" y="27480"/>
                    <a:pt x="3727" y="27742"/>
                    <a:pt x="3405" y="27742"/>
                  </a:cubicBezTo>
                  <a:cubicBezTo>
                    <a:pt x="3096" y="27742"/>
                    <a:pt x="2846" y="27492"/>
                    <a:pt x="2846" y="27182"/>
                  </a:cubicBezTo>
                  <a:cubicBezTo>
                    <a:pt x="2858" y="26861"/>
                    <a:pt x="3096" y="26610"/>
                    <a:pt x="3405" y="26610"/>
                  </a:cubicBezTo>
                  <a:close/>
                  <a:moveTo>
                    <a:pt x="7132" y="26610"/>
                  </a:moveTo>
                  <a:cubicBezTo>
                    <a:pt x="7430" y="26610"/>
                    <a:pt x="7692" y="26861"/>
                    <a:pt x="7692" y="27182"/>
                  </a:cubicBezTo>
                  <a:cubicBezTo>
                    <a:pt x="7692" y="27480"/>
                    <a:pt x="7442" y="27742"/>
                    <a:pt x="7132" y="27742"/>
                  </a:cubicBezTo>
                  <a:cubicBezTo>
                    <a:pt x="6834" y="27742"/>
                    <a:pt x="6560" y="27492"/>
                    <a:pt x="6560" y="27182"/>
                  </a:cubicBezTo>
                  <a:cubicBezTo>
                    <a:pt x="6560" y="26861"/>
                    <a:pt x="6822" y="26610"/>
                    <a:pt x="7132" y="26610"/>
                  </a:cubicBezTo>
                  <a:close/>
                  <a:moveTo>
                    <a:pt x="10871" y="26610"/>
                  </a:moveTo>
                  <a:cubicBezTo>
                    <a:pt x="11168" y="26610"/>
                    <a:pt x="11430" y="26861"/>
                    <a:pt x="11430" y="27182"/>
                  </a:cubicBezTo>
                  <a:cubicBezTo>
                    <a:pt x="11430" y="27480"/>
                    <a:pt x="11180" y="27742"/>
                    <a:pt x="10871" y="27742"/>
                  </a:cubicBezTo>
                  <a:cubicBezTo>
                    <a:pt x="10573" y="27742"/>
                    <a:pt x="10299" y="27492"/>
                    <a:pt x="10299" y="27182"/>
                  </a:cubicBezTo>
                  <a:cubicBezTo>
                    <a:pt x="10299" y="26861"/>
                    <a:pt x="10549" y="26610"/>
                    <a:pt x="10871" y="26610"/>
                  </a:cubicBezTo>
                  <a:close/>
                  <a:moveTo>
                    <a:pt x="14585" y="26610"/>
                  </a:moveTo>
                  <a:cubicBezTo>
                    <a:pt x="14883" y="26610"/>
                    <a:pt x="15157" y="26861"/>
                    <a:pt x="15157" y="27182"/>
                  </a:cubicBezTo>
                  <a:cubicBezTo>
                    <a:pt x="15157" y="27480"/>
                    <a:pt x="14895" y="27742"/>
                    <a:pt x="14585" y="27742"/>
                  </a:cubicBezTo>
                  <a:cubicBezTo>
                    <a:pt x="14288" y="27742"/>
                    <a:pt x="14014" y="27492"/>
                    <a:pt x="14014" y="27182"/>
                  </a:cubicBezTo>
                  <a:cubicBezTo>
                    <a:pt x="14014" y="26861"/>
                    <a:pt x="14276" y="26610"/>
                    <a:pt x="14585" y="26610"/>
                  </a:cubicBezTo>
                  <a:close/>
                  <a:moveTo>
                    <a:pt x="18324" y="26610"/>
                  </a:moveTo>
                  <a:cubicBezTo>
                    <a:pt x="18622" y="26610"/>
                    <a:pt x="18883" y="26861"/>
                    <a:pt x="18883" y="27182"/>
                  </a:cubicBezTo>
                  <a:cubicBezTo>
                    <a:pt x="18883" y="27480"/>
                    <a:pt x="18633" y="27742"/>
                    <a:pt x="18324" y="27742"/>
                  </a:cubicBezTo>
                  <a:cubicBezTo>
                    <a:pt x="18026" y="27742"/>
                    <a:pt x="17752" y="27492"/>
                    <a:pt x="17752" y="27182"/>
                  </a:cubicBezTo>
                  <a:cubicBezTo>
                    <a:pt x="17752" y="26861"/>
                    <a:pt x="18014" y="26610"/>
                    <a:pt x="18324" y="26610"/>
                  </a:cubicBezTo>
                  <a:close/>
                  <a:moveTo>
                    <a:pt x="22039" y="26610"/>
                  </a:moveTo>
                  <a:cubicBezTo>
                    <a:pt x="22336" y="26610"/>
                    <a:pt x="22610" y="26861"/>
                    <a:pt x="22610" y="27182"/>
                  </a:cubicBezTo>
                  <a:cubicBezTo>
                    <a:pt x="22610" y="27480"/>
                    <a:pt x="22360" y="27742"/>
                    <a:pt x="22039" y="27742"/>
                  </a:cubicBezTo>
                  <a:cubicBezTo>
                    <a:pt x="21729" y="27742"/>
                    <a:pt x="21479" y="27492"/>
                    <a:pt x="21479" y="27182"/>
                  </a:cubicBezTo>
                  <a:cubicBezTo>
                    <a:pt x="21479" y="26861"/>
                    <a:pt x="21729" y="26610"/>
                    <a:pt x="22039" y="26610"/>
                  </a:cubicBezTo>
                  <a:close/>
                  <a:moveTo>
                    <a:pt x="25777" y="26610"/>
                  </a:moveTo>
                  <a:cubicBezTo>
                    <a:pt x="26075" y="26610"/>
                    <a:pt x="26349" y="26861"/>
                    <a:pt x="26349" y="27182"/>
                  </a:cubicBezTo>
                  <a:cubicBezTo>
                    <a:pt x="26349" y="27480"/>
                    <a:pt x="26087" y="27742"/>
                    <a:pt x="25777" y="27742"/>
                  </a:cubicBezTo>
                  <a:cubicBezTo>
                    <a:pt x="25468" y="27742"/>
                    <a:pt x="25206" y="27492"/>
                    <a:pt x="25206" y="27182"/>
                  </a:cubicBezTo>
                  <a:cubicBezTo>
                    <a:pt x="25206" y="26861"/>
                    <a:pt x="25468" y="26610"/>
                    <a:pt x="25777" y="26610"/>
                  </a:cubicBezTo>
                  <a:close/>
                  <a:moveTo>
                    <a:pt x="29504" y="26610"/>
                  </a:moveTo>
                  <a:cubicBezTo>
                    <a:pt x="29801" y="26610"/>
                    <a:pt x="30063" y="26861"/>
                    <a:pt x="30063" y="27182"/>
                  </a:cubicBezTo>
                  <a:cubicBezTo>
                    <a:pt x="30063" y="27480"/>
                    <a:pt x="29813" y="27742"/>
                    <a:pt x="29504" y="27742"/>
                  </a:cubicBezTo>
                  <a:cubicBezTo>
                    <a:pt x="29182" y="27742"/>
                    <a:pt x="28932" y="27492"/>
                    <a:pt x="28932" y="27182"/>
                  </a:cubicBezTo>
                  <a:cubicBezTo>
                    <a:pt x="28932" y="26861"/>
                    <a:pt x="29182" y="26610"/>
                    <a:pt x="29504" y="26610"/>
                  </a:cubicBezTo>
                  <a:close/>
                  <a:moveTo>
                    <a:pt x="33230" y="26610"/>
                  </a:moveTo>
                  <a:cubicBezTo>
                    <a:pt x="33528" y="26610"/>
                    <a:pt x="33802" y="26861"/>
                    <a:pt x="33802" y="27182"/>
                  </a:cubicBezTo>
                  <a:cubicBezTo>
                    <a:pt x="33802" y="27480"/>
                    <a:pt x="33552" y="27742"/>
                    <a:pt x="33230" y="27742"/>
                  </a:cubicBezTo>
                  <a:cubicBezTo>
                    <a:pt x="32921" y="27742"/>
                    <a:pt x="32671" y="27492"/>
                    <a:pt x="32671" y="27182"/>
                  </a:cubicBezTo>
                  <a:cubicBezTo>
                    <a:pt x="32671" y="26861"/>
                    <a:pt x="32921" y="26610"/>
                    <a:pt x="33230" y="26610"/>
                  </a:cubicBezTo>
                  <a:close/>
                  <a:moveTo>
                    <a:pt x="36957" y="26610"/>
                  </a:moveTo>
                  <a:cubicBezTo>
                    <a:pt x="37255" y="26610"/>
                    <a:pt x="37517" y="26861"/>
                    <a:pt x="37517" y="27182"/>
                  </a:cubicBezTo>
                  <a:cubicBezTo>
                    <a:pt x="37517" y="27480"/>
                    <a:pt x="37267" y="27742"/>
                    <a:pt x="36957" y="27742"/>
                  </a:cubicBezTo>
                  <a:cubicBezTo>
                    <a:pt x="36648" y="27742"/>
                    <a:pt x="36386" y="27492"/>
                    <a:pt x="36386" y="27182"/>
                  </a:cubicBezTo>
                  <a:cubicBezTo>
                    <a:pt x="36409" y="26861"/>
                    <a:pt x="36648" y="26610"/>
                    <a:pt x="36957" y="26610"/>
                  </a:cubicBezTo>
                  <a:close/>
                  <a:moveTo>
                    <a:pt x="40672" y="26610"/>
                  </a:moveTo>
                  <a:cubicBezTo>
                    <a:pt x="40970" y="26610"/>
                    <a:pt x="41243" y="26861"/>
                    <a:pt x="41243" y="27182"/>
                  </a:cubicBezTo>
                  <a:cubicBezTo>
                    <a:pt x="41243" y="27480"/>
                    <a:pt x="40993" y="27742"/>
                    <a:pt x="40672" y="27742"/>
                  </a:cubicBezTo>
                  <a:cubicBezTo>
                    <a:pt x="40374" y="27742"/>
                    <a:pt x="40112" y="27492"/>
                    <a:pt x="40112" y="27182"/>
                  </a:cubicBezTo>
                  <a:cubicBezTo>
                    <a:pt x="40112" y="26861"/>
                    <a:pt x="40362" y="26610"/>
                    <a:pt x="40672" y="26610"/>
                  </a:cubicBezTo>
                  <a:close/>
                  <a:moveTo>
                    <a:pt x="44410" y="26610"/>
                  </a:moveTo>
                  <a:cubicBezTo>
                    <a:pt x="44708" y="26610"/>
                    <a:pt x="44982" y="26861"/>
                    <a:pt x="44982" y="27182"/>
                  </a:cubicBezTo>
                  <a:cubicBezTo>
                    <a:pt x="44982" y="27480"/>
                    <a:pt x="44720" y="27742"/>
                    <a:pt x="44410" y="27742"/>
                  </a:cubicBezTo>
                  <a:cubicBezTo>
                    <a:pt x="44113" y="27742"/>
                    <a:pt x="43851" y="27492"/>
                    <a:pt x="43851" y="27182"/>
                  </a:cubicBezTo>
                  <a:cubicBezTo>
                    <a:pt x="43851" y="26861"/>
                    <a:pt x="44101" y="26610"/>
                    <a:pt x="44410" y="26610"/>
                  </a:cubicBezTo>
                  <a:close/>
                  <a:moveTo>
                    <a:pt x="48137" y="26610"/>
                  </a:moveTo>
                  <a:cubicBezTo>
                    <a:pt x="48435" y="26610"/>
                    <a:pt x="48697" y="26861"/>
                    <a:pt x="48697" y="27182"/>
                  </a:cubicBezTo>
                  <a:cubicBezTo>
                    <a:pt x="48697" y="27480"/>
                    <a:pt x="48447" y="27742"/>
                    <a:pt x="48137" y="27742"/>
                  </a:cubicBezTo>
                  <a:cubicBezTo>
                    <a:pt x="47839" y="27742"/>
                    <a:pt x="47566" y="27492"/>
                    <a:pt x="47566" y="27182"/>
                  </a:cubicBezTo>
                  <a:cubicBezTo>
                    <a:pt x="47566" y="26861"/>
                    <a:pt x="47839" y="26610"/>
                    <a:pt x="48137" y="26610"/>
                  </a:cubicBezTo>
                  <a:close/>
                  <a:moveTo>
                    <a:pt x="51864" y="26610"/>
                  </a:moveTo>
                  <a:cubicBezTo>
                    <a:pt x="52161" y="26610"/>
                    <a:pt x="52435" y="26861"/>
                    <a:pt x="52435" y="27182"/>
                  </a:cubicBezTo>
                  <a:cubicBezTo>
                    <a:pt x="52435" y="27480"/>
                    <a:pt x="52185" y="27742"/>
                    <a:pt x="51864" y="27742"/>
                  </a:cubicBezTo>
                  <a:cubicBezTo>
                    <a:pt x="51566" y="27742"/>
                    <a:pt x="51304" y="27492"/>
                    <a:pt x="51304" y="27182"/>
                  </a:cubicBezTo>
                  <a:cubicBezTo>
                    <a:pt x="51304" y="26861"/>
                    <a:pt x="51554" y="26610"/>
                    <a:pt x="51864" y="26610"/>
                  </a:cubicBezTo>
                  <a:close/>
                  <a:moveTo>
                    <a:pt x="55602" y="26610"/>
                  </a:moveTo>
                  <a:cubicBezTo>
                    <a:pt x="55900" y="26610"/>
                    <a:pt x="56174" y="26861"/>
                    <a:pt x="56174" y="27182"/>
                  </a:cubicBezTo>
                  <a:cubicBezTo>
                    <a:pt x="56174" y="27480"/>
                    <a:pt x="55912" y="27742"/>
                    <a:pt x="55602" y="27742"/>
                  </a:cubicBezTo>
                  <a:cubicBezTo>
                    <a:pt x="55293" y="27742"/>
                    <a:pt x="55043" y="27492"/>
                    <a:pt x="55043" y="27182"/>
                  </a:cubicBezTo>
                  <a:cubicBezTo>
                    <a:pt x="55043" y="26861"/>
                    <a:pt x="55293" y="26610"/>
                    <a:pt x="55602" y="26610"/>
                  </a:cubicBezTo>
                  <a:close/>
                  <a:moveTo>
                    <a:pt x="59329" y="26610"/>
                  </a:moveTo>
                  <a:cubicBezTo>
                    <a:pt x="59627" y="26610"/>
                    <a:pt x="59889" y="26861"/>
                    <a:pt x="59889" y="27182"/>
                  </a:cubicBezTo>
                  <a:cubicBezTo>
                    <a:pt x="59889" y="27480"/>
                    <a:pt x="59639" y="27742"/>
                    <a:pt x="59329" y="27742"/>
                  </a:cubicBezTo>
                  <a:cubicBezTo>
                    <a:pt x="59008" y="27742"/>
                    <a:pt x="58757" y="27492"/>
                    <a:pt x="58757" y="27182"/>
                  </a:cubicBezTo>
                  <a:cubicBezTo>
                    <a:pt x="58757" y="26861"/>
                    <a:pt x="59008" y="26610"/>
                    <a:pt x="59329" y="26610"/>
                  </a:cubicBezTo>
                  <a:close/>
                  <a:moveTo>
                    <a:pt x="63056" y="26610"/>
                  </a:moveTo>
                  <a:cubicBezTo>
                    <a:pt x="63353" y="26610"/>
                    <a:pt x="63627" y="26861"/>
                    <a:pt x="63627" y="27182"/>
                  </a:cubicBezTo>
                  <a:cubicBezTo>
                    <a:pt x="63627" y="27480"/>
                    <a:pt x="63377" y="27742"/>
                    <a:pt x="63056" y="27742"/>
                  </a:cubicBezTo>
                  <a:cubicBezTo>
                    <a:pt x="62746" y="27742"/>
                    <a:pt x="62496" y="27492"/>
                    <a:pt x="62496" y="27182"/>
                  </a:cubicBezTo>
                  <a:cubicBezTo>
                    <a:pt x="62496" y="26861"/>
                    <a:pt x="62746" y="26610"/>
                    <a:pt x="63056" y="26610"/>
                  </a:cubicBezTo>
                  <a:close/>
                  <a:moveTo>
                    <a:pt x="66782" y="26610"/>
                  </a:moveTo>
                  <a:cubicBezTo>
                    <a:pt x="67080" y="26610"/>
                    <a:pt x="67342" y="26861"/>
                    <a:pt x="67342" y="27182"/>
                  </a:cubicBezTo>
                  <a:cubicBezTo>
                    <a:pt x="67342" y="27480"/>
                    <a:pt x="67092" y="27742"/>
                    <a:pt x="66782" y="27742"/>
                  </a:cubicBezTo>
                  <a:cubicBezTo>
                    <a:pt x="66473" y="27742"/>
                    <a:pt x="66211" y="27492"/>
                    <a:pt x="66211" y="27182"/>
                  </a:cubicBezTo>
                  <a:cubicBezTo>
                    <a:pt x="66211" y="26861"/>
                    <a:pt x="66473" y="26610"/>
                    <a:pt x="66782" y="26610"/>
                  </a:cubicBezTo>
                  <a:close/>
                  <a:moveTo>
                    <a:pt x="70509" y="26610"/>
                  </a:moveTo>
                  <a:cubicBezTo>
                    <a:pt x="70807" y="26610"/>
                    <a:pt x="71080" y="26861"/>
                    <a:pt x="71080" y="27182"/>
                  </a:cubicBezTo>
                  <a:cubicBezTo>
                    <a:pt x="71080" y="27480"/>
                    <a:pt x="70830" y="27742"/>
                    <a:pt x="70509" y="27742"/>
                  </a:cubicBezTo>
                  <a:cubicBezTo>
                    <a:pt x="70199" y="27742"/>
                    <a:pt x="69949" y="27492"/>
                    <a:pt x="69949" y="27182"/>
                  </a:cubicBezTo>
                  <a:cubicBezTo>
                    <a:pt x="69949" y="26861"/>
                    <a:pt x="70199" y="26610"/>
                    <a:pt x="70509" y="26610"/>
                  </a:cubicBezTo>
                  <a:close/>
                  <a:moveTo>
                    <a:pt x="74236" y="26610"/>
                  </a:moveTo>
                  <a:cubicBezTo>
                    <a:pt x="74533" y="26610"/>
                    <a:pt x="74795" y="26861"/>
                    <a:pt x="74795" y="27182"/>
                  </a:cubicBezTo>
                  <a:cubicBezTo>
                    <a:pt x="74795" y="27480"/>
                    <a:pt x="74545" y="27742"/>
                    <a:pt x="74236" y="27742"/>
                  </a:cubicBezTo>
                  <a:cubicBezTo>
                    <a:pt x="73938" y="27742"/>
                    <a:pt x="73676" y="27492"/>
                    <a:pt x="73676" y="27182"/>
                  </a:cubicBezTo>
                  <a:cubicBezTo>
                    <a:pt x="73676" y="26861"/>
                    <a:pt x="73926" y="26610"/>
                    <a:pt x="74236" y="26610"/>
                  </a:cubicBezTo>
                  <a:close/>
                  <a:moveTo>
                    <a:pt x="77855" y="26610"/>
                  </a:moveTo>
                  <a:cubicBezTo>
                    <a:pt x="78153" y="26610"/>
                    <a:pt x="78415" y="26861"/>
                    <a:pt x="78415" y="27182"/>
                  </a:cubicBezTo>
                  <a:cubicBezTo>
                    <a:pt x="78415" y="27480"/>
                    <a:pt x="78165" y="27742"/>
                    <a:pt x="77855" y="27742"/>
                  </a:cubicBezTo>
                  <a:cubicBezTo>
                    <a:pt x="77546" y="27742"/>
                    <a:pt x="77284" y="27492"/>
                    <a:pt x="77284" y="27182"/>
                  </a:cubicBezTo>
                  <a:cubicBezTo>
                    <a:pt x="77284" y="26861"/>
                    <a:pt x="77546" y="26610"/>
                    <a:pt x="77855" y="26610"/>
                  </a:cubicBezTo>
                  <a:close/>
                  <a:moveTo>
                    <a:pt x="81570" y="26610"/>
                  </a:moveTo>
                  <a:cubicBezTo>
                    <a:pt x="81868" y="26610"/>
                    <a:pt x="82141" y="26861"/>
                    <a:pt x="82141" y="27182"/>
                  </a:cubicBezTo>
                  <a:cubicBezTo>
                    <a:pt x="82141" y="27480"/>
                    <a:pt x="81879" y="27742"/>
                    <a:pt x="81570" y="27742"/>
                  </a:cubicBezTo>
                  <a:cubicBezTo>
                    <a:pt x="81260" y="27742"/>
                    <a:pt x="81010" y="27492"/>
                    <a:pt x="81010" y="27182"/>
                  </a:cubicBezTo>
                  <a:cubicBezTo>
                    <a:pt x="81010" y="26861"/>
                    <a:pt x="81260" y="26610"/>
                    <a:pt x="81570" y="26610"/>
                  </a:cubicBezTo>
                  <a:close/>
                  <a:moveTo>
                    <a:pt x="85308" y="26610"/>
                  </a:moveTo>
                  <a:cubicBezTo>
                    <a:pt x="85606" y="26610"/>
                    <a:pt x="85880" y="26861"/>
                    <a:pt x="85880" y="27182"/>
                  </a:cubicBezTo>
                  <a:cubicBezTo>
                    <a:pt x="85880" y="27480"/>
                    <a:pt x="85618" y="27742"/>
                    <a:pt x="85308" y="27742"/>
                  </a:cubicBezTo>
                  <a:cubicBezTo>
                    <a:pt x="84999" y="27742"/>
                    <a:pt x="84749" y="27492"/>
                    <a:pt x="84749" y="27182"/>
                  </a:cubicBezTo>
                  <a:cubicBezTo>
                    <a:pt x="84749" y="26861"/>
                    <a:pt x="84999" y="26610"/>
                    <a:pt x="85308" y="26610"/>
                  </a:cubicBezTo>
                  <a:close/>
                  <a:moveTo>
                    <a:pt x="89035" y="26610"/>
                  </a:moveTo>
                  <a:cubicBezTo>
                    <a:pt x="89333" y="26610"/>
                    <a:pt x="89595" y="26861"/>
                    <a:pt x="89595" y="27182"/>
                  </a:cubicBezTo>
                  <a:cubicBezTo>
                    <a:pt x="89595" y="27480"/>
                    <a:pt x="89345" y="27742"/>
                    <a:pt x="89035" y="27742"/>
                  </a:cubicBezTo>
                  <a:cubicBezTo>
                    <a:pt x="88714" y="27742"/>
                    <a:pt x="88464" y="27492"/>
                    <a:pt x="88464" y="27182"/>
                  </a:cubicBezTo>
                  <a:cubicBezTo>
                    <a:pt x="88464" y="26861"/>
                    <a:pt x="88714" y="26610"/>
                    <a:pt x="89035" y="26610"/>
                  </a:cubicBezTo>
                  <a:close/>
                  <a:moveTo>
                    <a:pt x="92762" y="26610"/>
                  </a:moveTo>
                  <a:cubicBezTo>
                    <a:pt x="93059" y="26610"/>
                    <a:pt x="93333" y="26861"/>
                    <a:pt x="93333" y="27182"/>
                  </a:cubicBezTo>
                  <a:cubicBezTo>
                    <a:pt x="93333" y="27480"/>
                    <a:pt x="93071" y="27742"/>
                    <a:pt x="92762" y="27742"/>
                  </a:cubicBezTo>
                  <a:cubicBezTo>
                    <a:pt x="92452" y="27742"/>
                    <a:pt x="92202" y="27492"/>
                    <a:pt x="92202" y="27182"/>
                  </a:cubicBezTo>
                  <a:cubicBezTo>
                    <a:pt x="92202" y="26861"/>
                    <a:pt x="92452" y="26610"/>
                    <a:pt x="92762" y="26610"/>
                  </a:cubicBezTo>
                  <a:close/>
                  <a:moveTo>
                    <a:pt x="96488" y="26610"/>
                  </a:moveTo>
                  <a:cubicBezTo>
                    <a:pt x="96786" y="26610"/>
                    <a:pt x="97048" y="26861"/>
                    <a:pt x="97048" y="27182"/>
                  </a:cubicBezTo>
                  <a:cubicBezTo>
                    <a:pt x="97048" y="27480"/>
                    <a:pt x="96798" y="27742"/>
                    <a:pt x="96488" y="27742"/>
                  </a:cubicBezTo>
                  <a:cubicBezTo>
                    <a:pt x="96191" y="27742"/>
                    <a:pt x="95917" y="27492"/>
                    <a:pt x="95917" y="27182"/>
                  </a:cubicBezTo>
                  <a:cubicBezTo>
                    <a:pt x="95917" y="26861"/>
                    <a:pt x="96179" y="26610"/>
                    <a:pt x="96488" y="26610"/>
                  </a:cubicBezTo>
                  <a:close/>
                  <a:moveTo>
                    <a:pt x="100203" y="26610"/>
                  </a:moveTo>
                  <a:cubicBezTo>
                    <a:pt x="100501" y="26610"/>
                    <a:pt x="100775" y="26861"/>
                    <a:pt x="100775" y="27182"/>
                  </a:cubicBezTo>
                  <a:cubicBezTo>
                    <a:pt x="100775" y="27480"/>
                    <a:pt x="100513" y="27742"/>
                    <a:pt x="100203" y="27742"/>
                  </a:cubicBezTo>
                  <a:cubicBezTo>
                    <a:pt x="99905" y="27742"/>
                    <a:pt x="99644" y="27492"/>
                    <a:pt x="99644" y="27182"/>
                  </a:cubicBezTo>
                  <a:cubicBezTo>
                    <a:pt x="99644" y="26861"/>
                    <a:pt x="99894" y="26610"/>
                    <a:pt x="100203" y="26610"/>
                  </a:cubicBezTo>
                  <a:close/>
                  <a:moveTo>
                    <a:pt x="103942" y="26610"/>
                  </a:moveTo>
                  <a:cubicBezTo>
                    <a:pt x="104239" y="26610"/>
                    <a:pt x="104513" y="26861"/>
                    <a:pt x="104513" y="27182"/>
                  </a:cubicBezTo>
                  <a:cubicBezTo>
                    <a:pt x="104513" y="27480"/>
                    <a:pt x="104251" y="27742"/>
                    <a:pt x="103942" y="27742"/>
                  </a:cubicBezTo>
                  <a:cubicBezTo>
                    <a:pt x="103644" y="27742"/>
                    <a:pt x="103382" y="27492"/>
                    <a:pt x="103382" y="27182"/>
                  </a:cubicBezTo>
                  <a:cubicBezTo>
                    <a:pt x="103382" y="26861"/>
                    <a:pt x="103632" y="26610"/>
                    <a:pt x="103942" y="26610"/>
                  </a:cubicBezTo>
                  <a:close/>
                  <a:moveTo>
                    <a:pt x="107668" y="26610"/>
                  </a:moveTo>
                  <a:cubicBezTo>
                    <a:pt x="107966" y="26610"/>
                    <a:pt x="108228" y="26861"/>
                    <a:pt x="108228" y="27182"/>
                  </a:cubicBezTo>
                  <a:cubicBezTo>
                    <a:pt x="108228" y="27480"/>
                    <a:pt x="107978" y="27742"/>
                    <a:pt x="107668" y="27742"/>
                  </a:cubicBezTo>
                  <a:cubicBezTo>
                    <a:pt x="107371" y="27742"/>
                    <a:pt x="107097" y="27492"/>
                    <a:pt x="107097" y="27182"/>
                  </a:cubicBezTo>
                  <a:cubicBezTo>
                    <a:pt x="107097" y="26861"/>
                    <a:pt x="107347" y="26610"/>
                    <a:pt x="107668" y="26610"/>
                  </a:cubicBezTo>
                  <a:close/>
                  <a:moveTo>
                    <a:pt x="111395" y="26610"/>
                  </a:moveTo>
                  <a:cubicBezTo>
                    <a:pt x="111693" y="26610"/>
                    <a:pt x="111967" y="26861"/>
                    <a:pt x="111967" y="27182"/>
                  </a:cubicBezTo>
                  <a:cubicBezTo>
                    <a:pt x="111967" y="27480"/>
                    <a:pt x="111705" y="27742"/>
                    <a:pt x="111395" y="27742"/>
                  </a:cubicBezTo>
                  <a:cubicBezTo>
                    <a:pt x="111085" y="27742"/>
                    <a:pt x="110835" y="27492"/>
                    <a:pt x="110835" y="27182"/>
                  </a:cubicBezTo>
                  <a:cubicBezTo>
                    <a:pt x="110835" y="26861"/>
                    <a:pt x="111085" y="26610"/>
                    <a:pt x="111395" y="26610"/>
                  </a:cubicBezTo>
                  <a:close/>
                  <a:moveTo>
                    <a:pt x="115122" y="26610"/>
                  </a:moveTo>
                  <a:cubicBezTo>
                    <a:pt x="115419" y="26610"/>
                    <a:pt x="115681" y="26861"/>
                    <a:pt x="115681" y="27182"/>
                  </a:cubicBezTo>
                  <a:cubicBezTo>
                    <a:pt x="115681" y="27480"/>
                    <a:pt x="115431" y="27742"/>
                    <a:pt x="115122" y="27742"/>
                  </a:cubicBezTo>
                  <a:cubicBezTo>
                    <a:pt x="114812" y="27742"/>
                    <a:pt x="114550" y="27492"/>
                    <a:pt x="114550" y="27182"/>
                  </a:cubicBezTo>
                  <a:cubicBezTo>
                    <a:pt x="114550" y="26861"/>
                    <a:pt x="114812" y="26610"/>
                    <a:pt x="115122" y="26610"/>
                  </a:cubicBezTo>
                  <a:close/>
                  <a:moveTo>
                    <a:pt x="118860" y="26610"/>
                  </a:moveTo>
                  <a:cubicBezTo>
                    <a:pt x="119158" y="26610"/>
                    <a:pt x="119420" y="26861"/>
                    <a:pt x="119420" y="27182"/>
                  </a:cubicBezTo>
                  <a:cubicBezTo>
                    <a:pt x="119420" y="27480"/>
                    <a:pt x="119170" y="27742"/>
                    <a:pt x="118860" y="27742"/>
                  </a:cubicBezTo>
                  <a:cubicBezTo>
                    <a:pt x="118539" y="27742"/>
                    <a:pt x="118289" y="27492"/>
                    <a:pt x="118289" y="27182"/>
                  </a:cubicBezTo>
                  <a:cubicBezTo>
                    <a:pt x="118289" y="26861"/>
                    <a:pt x="118539" y="26610"/>
                    <a:pt x="118860" y="26610"/>
                  </a:cubicBezTo>
                  <a:close/>
                  <a:moveTo>
                    <a:pt x="122575" y="26610"/>
                  </a:moveTo>
                  <a:cubicBezTo>
                    <a:pt x="122873" y="26610"/>
                    <a:pt x="123146" y="26861"/>
                    <a:pt x="123146" y="27182"/>
                  </a:cubicBezTo>
                  <a:cubicBezTo>
                    <a:pt x="123146" y="27480"/>
                    <a:pt x="122885" y="27742"/>
                    <a:pt x="122575" y="27742"/>
                  </a:cubicBezTo>
                  <a:cubicBezTo>
                    <a:pt x="122265" y="27742"/>
                    <a:pt x="122015" y="27492"/>
                    <a:pt x="122015" y="27182"/>
                  </a:cubicBezTo>
                  <a:cubicBezTo>
                    <a:pt x="122027" y="26861"/>
                    <a:pt x="122277" y="26610"/>
                    <a:pt x="122575" y="26610"/>
                  </a:cubicBezTo>
                  <a:close/>
                  <a:moveTo>
                    <a:pt x="126314" y="26610"/>
                  </a:moveTo>
                  <a:cubicBezTo>
                    <a:pt x="126611" y="26610"/>
                    <a:pt x="126873" y="26861"/>
                    <a:pt x="126873" y="27182"/>
                  </a:cubicBezTo>
                  <a:cubicBezTo>
                    <a:pt x="126873" y="27480"/>
                    <a:pt x="126623" y="27742"/>
                    <a:pt x="126314" y="27742"/>
                  </a:cubicBezTo>
                  <a:cubicBezTo>
                    <a:pt x="126004" y="27742"/>
                    <a:pt x="125742" y="27492"/>
                    <a:pt x="125742" y="27182"/>
                  </a:cubicBezTo>
                  <a:cubicBezTo>
                    <a:pt x="125742" y="26861"/>
                    <a:pt x="126004" y="26610"/>
                    <a:pt x="126314" y="26610"/>
                  </a:cubicBezTo>
                  <a:close/>
                  <a:moveTo>
                    <a:pt x="130028" y="26610"/>
                  </a:moveTo>
                  <a:cubicBezTo>
                    <a:pt x="130326" y="26610"/>
                    <a:pt x="130600" y="26861"/>
                    <a:pt x="130600" y="27182"/>
                  </a:cubicBezTo>
                  <a:cubicBezTo>
                    <a:pt x="130600" y="27480"/>
                    <a:pt x="130350" y="27742"/>
                    <a:pt x="130028" y="27742"/>
                  </a:cubicBezTo>
                  <a:cubicBezTo>
                    <a:pt x="129731" y="27742"/>
                    <a:pt x="129469" y="27492"/>
                    <a:pt x="129469" y="27182"/>
                  </a:cubicBezTo>
                  <a:cubicBezTo>
                    <a:pt x="129469" y="26861"/>
                    <a:pt x="129719" y="26610"/>
                    <a:pt x="130028" y="26610"/>
                  </a:cubicBezTo>
                  <a:close/>
                  <a:moveTo>
                    <a:pt x="133767" y="26610"/>
                  </a:moveTo>
                  <a:cubicBezTo>
                    <a:pt x="134065" y="26610"/>
                    <a:pt x="134326" y="26861"/>
                    <a:pt x="134326" y="27182"/>
                  </a:cubicBezTo>
                  <a:cubicBezTo>
                    <a:pt x="134326" y="27480"/>
                    <a:pt x="134076" y="27742"/>
                    <a:pt x="133767" y="27742"/>
                  </a:cubicBezTo>
                  <a:cubicBezTo>
                    <a:pt x="133469" y="27742"/>
                    <a:pt x="133207" y="27492"/>
                    <a:pt x="133207" y="27182"/>
                  </a:cubicBezTo>
                  <a:cubicBezTo>
                    <a:pt x="133207" y="26861"/>
                    <a:pt x="133457" y="26610"/>
                    <a:pt x="133767" y="26610"/>
                  </a:cubicBezTo>
                  <a:close/>
                  <a:moveTo>
                    <a:pt x="137494" y="26610"/>
                  </a:moveTo>
                  <a:cubicBezTo>
                    <a:pt x="137791" y="26610"/>
                    <a:pt x="138053" y="26861"/>
                    <a:pt x="138053" y="27182"/>
                  </a:cubicBezTo>
                  <a:cubicBezTo>
                    <a:pt x="138053" y="27480"/>
                    <a:pt x="137803" y="27742"/>
                    <a:pt x="137494" y="27742"/>
                  </a:cubicBezTo>
                  <a:cubicBezTo>
                    <a:pt x="137196" y="27742"/>
                    <a:pt x="136922" y="27492"/>
                    <a:pt x="136922" y="27182"/>
                  </a:cubicBezTo>
                  <a:cubicBezTo>
                    <a:pt x="136934" y="26861"/>
                    <a:pt x="137172" y="26610"/>
                    <a:pt x="137494" y="26610"/>
                  </a:cubicBezTo>
                  <a:close/>
                  <a:moveTo>
                    <a:pt x="141220" y="26610"/>
                  </a:moveTo>
                  <a:cubicBezTo>
                    <a:pt x="141518" y="26610"/>
                    <a:pt x="141792" y="26861"/>
                    <a:pt x="141792" y="27182"/>
                  </a:cubicBezTo>
                  <a:cubicBezTo>
                    <a:pt x="141792" y="27480"/>
                    <a:pt x="141530" y="27742"/>
                    <a:pt x="141220" y="27742"/>
                  </a:cubicBezTo>
                  <a:cubicBezTo>
                    <a:pt x="140911" y="27742"/>
                    <a:pt x="140661" y="27492"/>
                    <a:pt x="140661" y="27182"/>
                  </a:cubicBezTo>
                  <a:cubicBezTo>
                    <a:pt x="140661" y="26861"/>
                    <a:pt x="140911" y="26610"/>
                    <a:pt x="141220" y="26610"/>
                  </a:cubicBezTo>
                  <a:close/>
                  <a:moveTo>
                    <a:pt x="1548" y="28492"/>
                  </a:moveTo>
                  <a:cubicBezTo>
                    <a:pt x="1846" y="28492"/>
                    <a:pt x="2119" y="28742"/>
                    <a:pt x="2119" y="29051"/>
                  </a:cubicBezTo>
                  <a:cubicBezTo>
                    <a:pt x="2119" y="29349"/>
                    <a:pt x="1858" y="29623"/>
                    <a:pt x="1548" y="29623"/>
                  </a:cubicBezTo>
                  <a:cubicBezTo>
                    <a:pt x="1238" y="29623"/>
                    <a:pt x="988" y="29361"/>
                    <a:pt x="988" y="29051"/>
                  </a:cubicBezTo>
                  <a:cubicBezTo>
                    <a:pt x="988" y="28742"/>
                    <a:pt x="1238" y="28492"/>
                    <a:pt x="1548" y="28492"/>
                  </a:cubicBezTo>
                  <a:close/>
                  <a:moveTo>
                    <a:pt x="5287" y="28492"/>
                  </a:moveTo>
                  <a:cubicBezTo>
                    <a:pt x="5596" y="28492"/>
                    <a:pt x="5846" y="28742"/>
                    <a:pt x="5846" y="29051"/>
                  </a:cubicBezTo>
                  <a:cubicBezTo>
                    <a:pt x="5846" y="29361"/>
                    <a:pt x="5596" y="29623"/>
                    <a:pt x="5287" y="29623"/>
                  </a:cubicBezTo>
                  <a:cubicBezTo>
                    <a:pt x="4977" y="29623"/>
                    <a:pt x="4715" y="29361"/>
                    <a:pt x="4715" y="29051"/>
                  </a:cubicBezTo>
                  <a:cubicBezTo>
                    <a:pt x="4715" y="28730"/>
                    <a:pt x="4977" y="28492"/>
                    <a:pt x="5287" y="28492"/>
                  </a:cubicBezTo>
                  <a:close/>
                  <a:moveTo>
                    <a:pt x="9001" y="28492"/>
                  </a:moveTo>
                  <a:cubicBezTo>
                    <a:pt x="9299" y="28492"/>
                    <a:pt x="9573" y="28742"/>
                    <a:pt x="9573" y="29051"/>
                  </a:cubicBezTo>
                  <a:cubicBezTo>
                    <a:pt x="9573" y="29349"/>
                    <a:pt x="9323" y="29623"/>
                    <a:pt x="9001" y="29623"/>
                  </a:cubicBezTo>
                  <a:cubicBezTo>
                    <a:pt x="8704" y="29623"/>
                    <a:pt x="8442" y="29361"/>
                    <a:pt x="8442" y="29051"/>
                  </a:cubicBezTo>
                  <a:cubicBezTo>
                    <a:pt x="8442" y="28742"/>
                    <a:pt x="8692" y="28492"/>
                    <a:pt x="9001" y="28492"/>
                  </a:cubicBezTo>
                  <a:close/>
                  <a:moveTo>
                    <a:pt x="12728" y="28492"/>
                  </a:moveTo>
                  <a:cubicBezTo>
                    <a:pt x="13037" y="28492"/>
                    <a:pt x="13288" y="28742"/>
                    <a:pt x="13288" y="29051"/>
                  </a:cubicBezTo>
                  <a:cubicBezTo>
                    <a:pt x="13288" y="29361"/>
                    <a:pt x="13037" y="29623"/>
                    <a:pt x="12728" y="29623"/>
                  </a:cubicBezTo>
                  <a:cubicBezTo>
                    <a:pt x="12418" y="29623"/>
                    <a:pt x="12156" y="29361"/>
                    <a:pt x="12156" y="29051"/>
                  </a:cubicBezTo>
                  <a:cubicBezTo>
                    <a:pt x="12180" y="28730"/>
                    <a:pt x="12418" y="28492"/>
                    <a:pt x="12728" y="28492"/>
                  </a:cubicBezTo>
                  <a:close/>
                  <a:moveTo>
                    <a:pt x="16466" y="28492"/>
                  </a:moveTo>
                  <a:cubicBezTo>
                    <a:pt x="16764" y="28492"/>
                    <a:pt x="17026" y="28742"/>
                    <a:pt x="17026" y="29051"/>
                  </a:cubicBezTo>
                  <a:cubicBezTo>
                    <a:pt x="17026" y="29349"/>
                    <a:pt x="16776" y="29623"/>
                    <a:pt x="16466" y="29623"/>
                  </a:cubicBezTo>
                  <a:cubicBezTo>
                    <a:pt x="16169" y="29623"/>
                    <a:pt x="15895" y="29361"/>
                    <a:pt x="15895" y="29051"/>
                  </a:cubicBezTo>
                  <a:cubicBezTo>
                    <a:pt x="15895" y="28742"/>
                    <a:pt x="16145" y="28492"/>
                    <a:pt x="16466" y="28492"/>
                  </a:cubicBezTo>
                  <a:close/>
                  <a:moveTo>
                    <a:pt x="20181" y="28492"/>
                  </a:moveTo>
                  <a:cubicBezTo>
                    <a:pt x="20491" y="28492"/>
                    <a:pt x="20753" y="28742"/>
                    <a:pt x="20753" y="29051"/>
                  </a:cubicBezTo>
                  <a:cubicBezTo>
                    <a:pt x="20753" y="29361"/>
                    <a:pt x="20491" y="29623"/>
                    <a:pt x="20181" y="29623"/>
                  </a:cubicBezTo>
                  <a:cubicBezTo>
                    <a:pt x="19872" y="29623"/>
                    <a:pt x="19622" y="29361"/>
                    <a:pt x="19622" y="29051"/>
                  </a:cubicBezTo>
                  <a:cubicBezTo>
                    <a:pt x="19634" y="28730"/>
                    <a:pt x="19872" y="28492"/>
                    <a:pt x="20181" y="28492"/>
                  </a:cubicBezTo>
                  <a:close/>
                  <a:moveTo>
                    <a:pt x="23920" y="28492"/>
                  </a:moveTo>
                  <a:cubicBezTo>
                    <a:pt x="24217" y="28492"/>
                    <a:pt x="24479" y="28742"/>
                    <a:pt x="24479" y="29051"/>
                  </a:cubicBezTo>
                  <a:cubicBezTo>
                    <a:pt x="24479" y="29349"/>
                    <a:pt x="24229" y="29623"/>
                    <a:pt x="23920" y="29623"/>
                  </a:cubicBezTo>
                  <a:cubicBezTo>
                    <a:pt x="23610" y="29623"/>
                    <a:pt x="23348" y="29361"/>
                    <a:pt x="23348" y="29051"/>
                  </a:cubicBezTo>
                  <a:cubicBezTo>
                    <a:pt x="23348" y="28742"/>
                    <a:pt x="23610" y="28492"/>
                    <a:pt x="23920" y="28492"/>
                  </a:cubicBezTo>
                  <a:close/>
                  <a:moveTo>
                    <a:pt x="27635" y="28492"/>
                  </a:moveTo>
                  <a:cubicBezTo>
                    <a:pt x="27956" y="28492"/>
                    <a:pt x="28206" y="28742"/>
                    <a:pt x="28206" y="29051"/>
                  </a:cubicBezTo>
                  <a:cubicBezTo>
                    <a:pt x="28206" y="29361"/>
                    <a:pt x="27956" y="29623"/>
                    <a:pt x="27635" y="29623"/>
                  </a:cubicBezTo>
                  <a:cubicBezTo>
                    <a:pt x="27325" y="29623"/>
                    <a:pt x="27075" y="29361"/>
                    <a:pt x="27075" y="29051"/>
                  </a:cubicBezTo>
                  <a:cubicBezTo>
                    <a:pt x="27087" y="28730"/>
                    <a:pt x="27325" y="28492"/>
                    <a:pt x="27635" y="28492"/>
                  </a:cubicBezTo>
                  <a:close/>
                  <a:moveTo>
                    <a:pt x="31373" y="28492"/>
                  </a:moveTo>
                  <a:cubicBezTo>
                    <a:pt x="31671" y="28492"/>
                    <a:pt x="31945" y="28742"/>
                    <a:pt x="31945" y="29051"/>
                  </a:cubicBezTo>
                  <a:cubicBezTo>
                    <a:pt x="31945" y="29349"/>
                    <a:pt x="31683" y="29623"/>
                    <a:pt x="31373" y="29623"/>
                  </a:cubicBezTo>
                  <a:cubicBezTo>
                    <a:pt x="31064" y="29623"/>
                    <a:pt x="30814" y="29361"/>
                    <a:pt x="30814" y="29051"/>
                  </a:cubicBezTo>
                  <a:cubicBezTo>
                    <a:pt x="30814" y="28742"/>
                    <a:pt x="31064" y="28492"/>
                    <a:pt x="31373" y="28492"/>
                  </a:cubicBezTo>
                  <a:close/>
                  <a:moveTo>
                    <a:pt x="35100" y="28492"/>
                  </a:moveTo>
                  <a:cubicBezTo>
                    <a:pt x="35409" y="28492"/>
                    <a:pt x="35659" y="28742"/>
                    <a:pt x="35659" y="29051"/>
                  </a:cubicBezTo>
                  <a:cubicBezTo>
                    <a:pt x="35659" y="29361"/>
                    <a:pt x="35409" y="29623"/>
                    <a:pt x="35100" y="29623"/>
                  </a:cubicBezTo>
                  <a:cubicBezTo>
                    <a:pt x="34778" y="29623"/>
                    <a:pt x="34528" y="29361"/>
                    <a:pt x="34528" y="29051"/>
                  </a:cubicBezTo>
                  <a:cubicBezTo>
                    <a:pt x="34540" y="28730"/>
                    <a:pt x="34778" y="28492"/>
                    <a:pt x="35100" y="28492"/>
                  </a:cubicBezTo>
                  <a:close/>
                  <a:moveTo>
                    <a:pt x="38815" y="28492"/>
                  </a:moveTo>
                  <a:cubicBezTo>
                    <a:pt x="39112" y="28492"/>
                    <a:pt x="39386" y="28742"/>
                    <a:pt x="39386" y="29051"/>
                  </a:cubicBezTo>
                  <a:cubicBezTo>
                    <a:pt x="39386" y="29349"/>
                    <a:pt x="39124" y="29623"/>
                    <a:pt x="38815" y="29623"/>
                  </a:cubicBezTo>
                  <a:cubicBezTo>
                    <a:pt x="38517" y="29623"/>
                    <a:pt x="38255" y="29361"/>
                    <a:pt x="38255" y="29051"/>
                  </a:cubicBezTo>
                  <a:cubicBezTo>
                    <a:pt x="38267" y="28742"/>
                    <a:pt x="38505" y="28492"/>
                    <a:pt x="38815" y="28492"/>
                  </a:cubicBezTo>
                  <a:close/>
                  <a:moveTo>
                    <a:pt x="42553" y="28492"/>
                  </a:moveTo>
                  <a:cubicBezTo>
                    <a:pt x="42863" y="28492"/>
                    <a:pt x="43113" y="28742"/>
                    <a:pt x="43113" y="29051"/>
                  </a:cubicBezTo>
                  <a:cubicBezTo>
                    <a:pt x="43113" y="29361"/>
                    <a:pt x="42863" y="29623"/>
                    <a:pt x="42553" y="29623"/>
                  </a:cubicBezTo>
                  <a:cubicBezTo>
                    <a:pt x="42232" y="29623"/>
                    <a:pt x="41982" y="29361"/>
                    <a:pt x="41982" y="29051"/>
                  </a:cubicBezTo>
                  <a:cubicBezTo>
                    <a:pt x="41982" y="28730"/>
                    <a:pt x="42244" y="28492"/>
                    <a:pt x="42553" y="28492"/>
                  </a:cubicBezTo>
                  <a:close/>
                  <a:moveTo>
                    <a:pt x="46268" y="28492"/>
                  </a:moveTo>
                  <a:cubicBezTo>
                    <a:pt x="46565" y="28492"/>
                    <a:pt x="46839" y="28742"/>
                    <a:pt x="46839" y="29051"/>
                  </a:cubicBezTo>
                  <a:cubicBezTo>
                    <a:pt x="46839" y="29349"/>
                    <a:pt x="46589" y="29623"/>
                    <a:pt x="46268" y="29623"/>
                  </a:cubicBezTo>
                  <a:cubicBezTo>
                    <a:pt x="45970" y="29623"/>
                    <a:pt x="45708" y="29361"/>
                    <a:pt x="45708" y="29051"/>
                  </a:cubicBezTo>
                  <a:cubicBezTo>
                    <a:pt x="45720" y="28742"/>
                    <a:pt x="45958" y="28492"/>
                    <a:pt x="46268" y="28492"/>
                  </a:cubicBezTo>
                  <a:close/>
                  <a:moveTo>
                    <a:pt x="50006" y="28492"/>
                  </a:moveTo>
                  <a:cubicBezTo>
                    <a:pt x="50316" y="28492"/>
                    <a:pt x="50578" y="28742"/>
                    <a:pt x="50578" y="29051"/>
                  </a:cubicBezTo>
                  <a:cubicBezTo>
                    <a:pt x="50578" y="29361"/>
                    <a:pt x="50316" y="29623"/>
                    <a:pt x="50006" y="29623"/>
                  </a:cubicBezTo>
                  <a:cubicBezTo>
                    <a:pt x="49697" y="29623"/>
                    <a:pt x="49447" y="29361"/>
                    <a:pt x="49447" y="29051"/>
                  </a:cubicBezTo>
                  <a:cubicBezTo>
                    <a:pt x="49447" y="28730"/>
                    <a:pt x="49697" y="28492"/>
                    <a:pt x="50006" y="28492"/>
                  </a:cubicBezTo>
                  <a:close/>
                  <a:moveTo>
                    <a:pt x="53733" y="28492"/>
                  </a:moveTo>
                  <a:cubicBezTo>
                    <a:pt x="54031" y="28492"/>
                    <a:pt x="54293" y="28742"/>
                    <a:pt x="54293" y="29051"/>
                  </a:cubicBezTo>
                  <a:cubicBezTo>
                    <a:pt x="54293" y="29349"/>
                    <a:pt x="54043" y="29623"/>
                    <a:pt x="53733" y="29623"/>
                  </a:cubicBezTo>
                  <a:cubicBezTo>
                    <a:pt x="53412" y="29623"/>
                    <a:pt x="53162" y="29361"/>
                    <a:pt x="53162" y="29051"/>
                  </a:cubicBezTo>
                  <a:cubicBezTo>
                    <a:pt x="53173" y="28742"/>
                    <a:pt x="53412" y="28492"/>
                    <a:pt x="53733" y="28492"/>
                  </a:cubicBezTo>
                  <a:close/>
                  <a:moveTo>
                    <a:pt x="57460" y="28492"/>
                  </a:moveTo>
                  <a:cubicBezTo>
                    <a:pt x="57781" y="28492"/>
                    <a:pt x="58031" y="28742"/>
                    <a:pt x="58031" y="29051"/>
                  </a:cubicBezTo>
                  <a:cubicBezTo>
                    <a:pt x="58031" y="29361"/>
                    <a:pt x="57781" y="29623"/>
                    <a:pt x="57460" y="29623"/>
                  </a:cubicBezTo>
                  <a:cubicBezTo>
                    <a:pt x="57150" y="29623"/>
                    <a:pt x="56900" y="29361"/>
                    <a:pt x="56900" y="29051"/>
                  </a:cubicBezTo>
                  <a:cubicBezTo>
                    <a:pt x="56900" y="28730"/>
                    <a:pt x="57150" y="28492"/>
                    <a:pt x="57460" y="28492"/>
                  </a:cubicBezTo>
                  <a:close/>
                  <a:moveTo>
                    <a:pt x="61186" y="28492"/>
                  </a:moveTo>
                  <a:cubicBezTo>
                    <a:pt x="61484" y="28492"/>
                    <a:pt x="61746" y="28742"/>
                    <a:pt x="61746" y="29051"/>
                  </a:cubicBezTo>
                  <a:cubicBezTo>
                    <a:pt x="61746" y="29349"/>
                    <a:pt x="61496" y="29623"/>
                    <a:pt x="61186" y="29623"/>
                  </a:cubicBezTo>
                  <a:cubicBezTo>
                    <a:pt x="60877" y="29623"/>
                    <a:pt x="60615" y="29361"/>
                    <a:pt x="60615" y="29051"/>
                  </a:cubicBezTo>
                  <a:cubicBezTo>
                    <a:pt x="60639" y="28742"/>
                    <a:pt x="60877" y="28492"/>
                    <a:pt x="61186" y="28492"/>
                  </a:cubicBezTo>
                  <a:close/>
                  <a:moveTo>
                    <a:pt x="64925" y="28492"/>
                  </a:moveTo>
                  <a:cubicBezTo>
                    <a:pt x="65234" y="28492"/>
                    <a:pt x="65485" y="28742"/>
                    <a:pt x="65485" y="29051"/>
                  </a:cubicBezTo>
                  <a:cubicBezTo>
                    <a:pt x="65485" y="29361"/>
                    <a:pt x="65234" y="29623"/>
                    <a:pt x="64925" y="29623"/>
                  </a:cubicBezTo>
                  <a:cubicBezTo>
                    <a:pt x="64603" y="29623"/>
                    <a:pt x="64353" y="29361"/>
                    <a:pt x="64353" y="29051"/>
                  </a:cubicBezTo>
                  <a:cubicBezTo>
                    <a:pt x="64353" y="28730"/>
                    <a:pt x="64603" y="28492"/>
                    <a:pt x="64925" y="28492"/>
                  </a:cubicBezTo>
                  <a:close/>
                  <a:moveTo>
                    <a:pt x="68640" y="28492"/>
                  </a:moveTo>
                  <a:cubicBezTo>
                    <a:pt x="68937" y="28492"/>
                    <a:pt x="69211" y="28742"/>
                    <a:pt x="69211" y="29051"/>
                  </a:cubicBezTo>
                  <a:cubicBezTo>
                    <a:pt x="69211" y="29349"/>
                    <a:pt x="68949" y="29623"/>
                    <a:pt x="68640" y="29623"/>
                  </a:cubicBezTo>
                  <a:cubicBezTo>
                    <a:pt x="68330" y="29623"/>
                    <a:pt x="68080" y="29361"/>
                    <a:pt x="68080" y="29051"/>
                  </a:cubicBezTo>
                  <a:cubicBezTo>
                    <a:pt x="68092" y="28742"/>
                    <a:pt x="68330" y="28492"/>
                    <a:pt x="68640" y="28492"/>
                  </a:cubicBezTo>
                  <a:close/>
                  <a:moveTo>
                    <a:pt x="72366" y="28492"/>
                  </a:moveTo>
                  <a:cubicBezTo>
                    <a:pt x="72676" y="28492"/>
                    <a:pt x="72926" y="28742"/>
                    <a:pt x="72926" y="29051"/>
                  </a:cubicBezTo>
                  <a:cubicBezTo>
                    <a:pt x="72926" y="29361"/>
                    <a:pt x="72676" y="29623"/>
                    <a:pt x="72366" y="29623"/>
                  </a:cubicBezTo>
                  <a:cubicBezTo>
                    <a:pt x="72045" y="29623"/>
                    <a:pt x="71795" y="29361"/>
                    <a:pt x="71795" y="29051"/>
                  </a:cubicBezTo>
                  <a:cubicBezTo>
                    <a:pt x="71807" y="28730"/>
                    <a:pt x="72069" y="28492"/>
                    <a:pt x="72366" y="28492"/>
                  </a:cubicBezTo>
                  <a:close/>
                  <a:moveTo>
                    <a:pt x="76093" y="28492"/>
                  </a:moveTo>
                  <a:cubicBezTo>
                    <a:pt x="76391" y="28492"/>
                    <a:pt x="76664" y="28742"/>
                    <a:pt x="76664" y="29051"/>
                  </a:cubicBezTo>
                  <a:cubicBezTo>
                    <a:pt x="76664" y="29349"/>
                    <a:pt x="76403" y="29623"/>
                    <a:pt x="76093" y="29623"/>
                  </a:cubicBezTo>
                  <a:cubicBezTo>
                    <a:pt x="75795" y="29623"/>
                    <a:pt x="75533" y="29361"/>
                    <a:pt x="75533" y="29051"/>
                  </a:cubicBezTo>
                  <a:cubicBezTo>
                    <a:pt x="75533" y="28742"/>
                    <a:pt x="75783" y="28492"/>
                    <a:pt x="76093" y="28492"/>
                  </a:cubicBezTo>
                  <a:close/>
                  <a:moveTo>
                    <a:pt x="79712" y="28492"/>
                  </a:moveTo>
                  <a:cubicBezTo>
                    <a:pt x="80010" y="28492"/>
                    <a:pt x="80284" y="28742"/>
                    <a:pt x="80284" y="29051"/>
                  </a:cubicBezTo>
                  <a:cubicBezTo>
                    <a:pt x="80284" y="29349"/>
                    <a:pt x="80022" y="29623"/>
                    <a:pt x="79712" y="29623"/>
                  </a:cubicBezTo>
                  <a:cubicBezTo>
                    <a:pt x="79403" y="29623"/>
                    <a:pt x="79153" y="29361"/>
                    <a:pt x="79153" y="29051"/>
                  </a:cubicBezTo>
                  <a:cubicBezTo>
                    <a:pt x="79165" y="28742"/>
                    <a:pt x="79403" y="28492"/>
                    <a:pt x="79712" y="28492"/>
                  </a:cubicBezTo>
                  <a:close/>
                  <a:moveTo>
                    <a:pt x="83451" y="28492"/>
                  </a:moveTo>
                  <a:cubicBezTo>
                    <a:pt x="83761" y="28492"/>
                    <a:pt x="84011" y="28742"/>
                    <a:pt x="84011" y="29051"/>
                  </a:cubicBezTo>
                  <a:cubicBezTo>
                    <a:pt x="84011" y="29361"/>
                    <a:pt x="83761" y="29623"/>
                    <a:pt x="83451" y="29623"/>
                  </a:cubicBezTo>
                  <a:cubicBezTo>
                    <a:pt x="83141" y="29623"/>
                    <a:pt x="82880" y="29361"/>
                    <a:pt x="82880" y="29051"/>
                  </a:cubicBezTo>
                  <a:cubicBezTo>
                    <a:pt x="82880" y="28730"/>
                    <a:pt x="83141" y="28492"/>
                    <a:pt x="83451" y="28492"/>
                  </a:cubicBezTo>
                  <a:close/>
                  <a:moveTo>
                    <a:pt x="87166" y="28492"/>
                  </a:moveTo>
                  <a:cubicBezTo>
                    <a:pt x="87463" y="28492"/>
                    <a:pt x="87737" y="28742"/>
                    <a:pt x="87737" y="29051"/>
                  </a:cubicBezTo>
                  <a:cubicBezTo>
                    <a:pt x="87737" y="29349"/>
                    <a:pt x="87475" y="29623"/>
                    <a:pt x="87166" y="29623"/>
                  </a:cubicBezTo>
                  <a:cubicBezTo>
                    <a:pt x="86856" y="29623"/>
                    <a:pt x="86606" y="29361"/>
                    <a:pt x="86606" y="29051"/>
                  </a:cubicBezTo>
                  <a:cubicBezTo>
                    <a:pt x="86618" y="28742"/>
                    <a:pt x="86856" y="28492"/>
                    <a:pt x="87166" y="28492"/>
                  </a:cubicBezTo>
                  <a:close/>
                  <a:moveTo>
                    <a:pt x="90904" y="28492"/>
                  </a:moveTo>
                  <a:cubicBezTo>
                    <a:pt x="91214" y="28492"/>
                    <a:pt x="91464" y="28742"/>
                    <a:pt x="91464" y="29051"/>
                  </a:cubicBezTo>
                  <a:cubicBezTo>
                    <a:pt x="91464" y="29361"/>
                    <a:pt x="91214" y="29623"/>
                    <a:pt x="90904" y="29623"/>
                  </a:cubicBezTo>
                  <a:cubicBezTo>
                    <a:pt x="90595" y="29623"/>
                    <a:pt x="90345" y="29361"/>
                    <a:pt x="90345" y="29051"/>
                  </a:cubicBezTo>
                  <a:cubicBezTo>
                    <a:pt x="90345" y="28730"/>
                    <a:pt x="90595" y="28492"/>
                    <a:pt x="90904" y="28492"/>
                  </a:cubicBezTo>
                  <a:close/>
                  <a:moveTo>
                    <a:pt x="94631" y="28492"/>
                  </a:moveTo>
                  <a:cubicBezTo>
                    <a:pt x="94929" y="28492"/>
                    <a:pt x="95191" y="28742"/>
                    <a:pt x="95191" y="29051"/>
                  </a:cubicBezTo>
                  <a:cubicBezTo>
                    <a:pt x="95191" y="29349"/>
                    <a:pt x="94941" y="29623"/>
                    <a:pt x="94631" y="29623"/>
                  </a:cubicBezTo>
                  <a:cubicBezTo>
                    <a:pt x="94310" y="29623"/>
                    <a:pt x="94060" y="29361"/>
                    <a:pt x="94060" y="29051"/>
                  </a:cubicBezTo>
                  <a:cubicBezTo>
                    <a:pt x="94071" y="28742"/>
                    <a:pt x="94310" y="28492"/>
                    <a:pt x="94631" y="28492"/>
                  </a:cubicBezTo>
                  <a:close/>
                  <a:moveTo>
                    <a:pt x="98346" y="28492"/>
                  </a:moveTo>
                  <a:cubicBezTo>
                    <a:pt x="98655" y="28492"/>
                    <a:pt x="98905" y="28742"/>
                    <a:pt x="98905" y="29051"/>
                  </a:cubicBezTo>
                  <a:cubicBezTo>
                    <a:pt x="98905" y="29361"/>
                    <a:pt x="98655" y="29623"/>
                    <a:pt x="98346" y="29623"/>
                  </a:cubicBezTo>
                  <a:cubicBezTo>
                    <a:pt x="98036" y="29623"/>
                    <a:pt x="97786" y="29361"/>
                    <a:pt x="97786" y="29051"/>
                  </a:cubicBezTo>
                  <a:cubicBezTo>
                    <a:pt x="97798" y="28730"/>
                    <a:pt x="98036" y="28492"/>
                    <a:pt x="98346" y="28492"/>
                  </a:cubicBezTo>
                  <a:close/>
                  <a:moveTo>
                    <a:pt x="102084" y="28492"/>
                  </a:moveTo>
                  <a:cubicBezTo>
                    <a:pt x="102382" y="28492"/>
                    <a:pt x="102644" y="28742"/>
                    <a:pt x="102644" y="29051"/>
                  </a:cubicBezTo>
                  <a:cubicBezTo>
                    <a:pt x="102644" y="29349"/>
                    <a:pt x="102394" y="29623"/>
                    <a:pt x="102084" y="29623"/>
                  </a:cubicBezTo>
                  <a:cubicBezTo>
                    <a:pt x="101787" y="29623"/>
                    <a:pt x="101513" y="29361"/>
                    <a:pt x="101513" y="29051"/>
                  </a:cubicBezTo>
                  <a:cubicBezTo>
                    <a:pt x="101513" y="28742"/>
                    <a:pt x="101775" y="28492"/>
                    <a:pt x="102084" y="28492"/>
                  </a:cubicBezTo>
                  <a:close/>
                  <a:moveTo>
                    <a:pt x="105799" y="28492"/>
                  </a:moveTo>
                  <a:cubicBezTo>
                    <a:pt x="106121" y="28492"/>
                    <a:pt x="106371" y="28742"/>
                    <a:pt x="106371" y="29051"/>
                  </a:cubicBezTo>
                  <a:cubicBezTo>
                    <a:pt x="106371" y="29361"/>
                    <a:pt x="106109" y="29623"/>
                    <a:pt x="105799" y="29623"/>
                  </a:cubicBezTo>
                  <a:cubicBezTo>
                    <a:pt x="105490" y="29623"/>
                    <a:pt x="105239" y="29361"/>
                    <a:pt x="105239" y="29051"/>
                  </a:cubicBezTo>
                  <a:cubicBezTo>
                    <a:pt x="105251" y="28730"/>
                    <a:pt x="105490" y="28492"/>
                    <a:pt x="105799" y="28492"/>
                  </a:cubicBezTo>
                  <a:close/>
                  <a:moveTo>
                    <a:pt x="109538" y="28492"/>
                  </a:moveTo>
                  <a:cubicBezTo>
                    <a:pt x="109835" y="28492"/>
                    <a:pt x="110109" y="28742"/>
                    <a:pt x="110109" y="29051"/>
                  </a:cubicBezTo>
                  <a:cubicBezTo>
                    <a:pt x="110109" y="29349"/>
                    <a:pt x="109847" y="29623"/>
                    <a:pt x="109538" y="29623"/>
                  </a:cubicBezTo>
                  <a:cubicBezTo>
                    <a:pt x="109228" y="29623"/>
                    <a:pt x="108978" y="29361"/>
                    <a:pt x="108978" y="29051"/>
                  </a:cubicBezTo>
                  <a:cubicBezTo>
                    <a:pt x="108978" y="28742"/>
                    <a:pt x="109228" y="28492"/>
                    <a:pt x="109538" y="28492"/>
                  </a:cubicBezTo>
                  <a:close/>
                  <a:moveTo>
                    <a:pt x="113264" y="28492"/>
                  </a:moveTo>
                  <a:cubicBezTo>
                    <a:pt x="113574" y="28492"/>
                    <a:pt x="113824" y="28742"/>
                    <a:pt x="113824" y="29051"/>
                  </a:cubicBezTo>
                  <a:cubicBezTo>
                    <a:pt x="113824" y="29361"/>
                    <a:pt x="113574" y="29623"/>
                    <a:pt x="113264" y="29623"/>
                  </a:cubicBezTo>
                  <a:cubicBezTo>
                    <a:pt x="112943" y="29623"/>
                    <a:pt x="112693" y="29361"/>
                    <a:pt x="112693" y="29051"/>
                  </a:cubicBezTo>
                  <a:cubicBezTo>
                    <a:pt x="112705" y="28730"/>
                    <a:pt x="112943" y="28492"/>
                    <a:pt x="113264" y="28492"/>
                  </a:cubicBezTo>
                  <a:close/>
                  <a:moveTo>
                    <a:pt x="116991" y="28492"/>
                  </a:moveTo>
                  <a:cubicBezTo>
                    <a:pt x="117289" y="28492"/>
                    <a:pt x="117562" y="28742"/>
                    <a:pt x="117562" y="29051"/>
                  </a:cubicBezTo>
                  <a:cubicBezTo>
                    <a:pt x="117562" y="29349"/>
                    <a:pt x="117312" y="29623"/>
                    <a:pt x="116991" y="29623"/>
                  </a:cubicBezTo>
                  <a:cubicBezTo>
                    <a:pt x="116681" y="29623"/>
                    <a:pt x="116431" y="29361"/>
                    <a:pt x="116431" y="29051"/>
                  </a:cubicBezTo>
                  <a:cubicBezTo>
                    <a:pt x="116431" y="28742"/>
                    <a:pt x="116681" y="28492"/>
                    <a:pt x="116991" y="28492"/>
                  </a:cubicBezTo>
                  <a:close/>
                  <a:moveTo>
                    <a:pt x="120718" y="28492"/>
                  </a:moveTo>
                  <a:cubicBezTo>
                    <a:pt x="121027" y="28492"/>
                    <a:pt x="121277" y="28742"/>
                    <a:pt x="121277" y="29051"/>
                  </a:cubicBezTo>
                  <a:cubicBezTo>
                    <a:pt x="121277" y="29361"/>
                    <a:pt x="121027" y="29623"/>
                    <a:pt x="120718" y="29623"/>
                  </a:cubicBezTo>
                  <a:cubicBezTo>
                    <a:pt x="120408" y="29623"/>
                    <a:pt x="120146" y="29361"/>
                    <a:pt x="120146" y="29051"/>
                  </a:cubicBezTo>
                  <a:cubicBezTo>
                    <a:pt x="120170" y="28730"/>
                    <a:pt x="120420" y="28492"/>
                    <a:pt x="120718" y="28492"/>
                  </a:cubicBezTo>
                  <a:close/>
                  <a:moveTo>
                    <a:pt x="124456" y="28492"/>
                  </a:moveTo>
                  <a:cubicBezTo>
                    <a:pt x="124754" y="28492"/>
                    <a:pt x="125016" y="28742"/>
                    <a:pt x="125016" y="29051"/>
                  </a:cubicBezTo>
                  <a:cubicBezTo>
                    <a:pt x="125016" y="29349"/>
                    <a:pt x="124766" y="29623"/>
                    <a:pt x="124456" y="29623"/>
                  </a:cubicBezTo>
                  <a:cubicBezTo>
                    <a:pt x="124135" y="29623"/>
                    <a:pt x="123885" y="29361"/>
                    <a:pt x="123885" y="29051"/>
                  </a:cubicBezTo>
                  <a:cubicBezTo>
                    <a:pt x="123885" y="28742"/>
                    <a:pt x="124135" y="28492"/>
                    <a:pt x="124456" y="28492"/>
                  </a:cubicBezTo>
                  <a:close/>
                  <a:moveTo>
                    <a:pt x="128171" y="28492"/>
                  </a:moveTo>
                  <a:cubicBezTo>
                    <a:pt x="128480" y="28492"/>
                    <a:pt x="128742" y="28742"/>
                    <a:pt x="128742" y="29051"/>
                  </a:cubicBezTo>
                  <a:cubicBezTo>
                    <a:pt x="128742" y="29361"/>
                    <a:pt x="128480" y="29623"/>
                    <a:pt x="128171" y="29623"/>
                  </a:cubicBezTo>
                  <a:cubicBezTo>
                    <a:pt x="127861" y="29623"/>
                    <a:pt x="127611" y="29361"/>
                    <a:pt x="127611" y="29051"/>
                  </a:cubicBezTo>
                  <a:cubicBezTo>
                    <a:pt x="127611" y="28730"/>
                    <a:pt x="127861" y="28492"/>
                    <a:pt x="128171" y="28492"/>
                  </a:cubicBezTo>
                  <a:close/>
                  <a:moveTo>
                    <a:pt x="131898" y="28492"/>
                  </a:moveTo>
                  <a:cubicBezTo>
                    <a:pt x="132195" y="28492"/>
                    <a:pt x="132457" y="28742"/>
                    <a:pt x="132457" y="29051"/>
                  </a:cubicBezTo>
                  <a:cubicBezTo>
                    <a:pt x="132457" y="29349"/>
                    <a:pt x="132207" y="29623"/>
                    <a:pt x="131898" y="29623"/>
                  </a:cubicBezTo>
                  <a:cubicBezTo>
                    <a:pt x="131600" y="29623"/>
                    <a:pt x="131326" y="29361"/>
                    <a:pt x="131326" y="29051"/>
                  </a:cubicBezTo>
                  <a:cubicBezTo>
                    <a:pt x="131338" y="28742"/>
                    <a:pt x="131576" y="28492"/>
                    <a:pt x="131898" y="28492"/>
                  </a:cubicBezTo>
                  <a:close/>
                  <a:moveTo>
                    <a:pt x="135624" y="28492"/>
                  </a:moveTo>
                  <a:cubicBezTo>
                    <a:pt x="135946" y="28492"/>
                    <a:pt x="136196" y="28742"/>
                    <a:pt x="136196" y="29051"/>
                  </a:cubicBezTo>
                  <a:cubicBezTo>
                    <a:pt x="136196" y="29361"/>
                    <a:pt x="135934" y="29623"/>
                    <a:pt x="135624" y="29623"/>
                  </a:cubicBezTo>
                  <a:cubicBezTo>
                    <a:pt x="135315" y="29623"/>
                    <a:pt x="135065" y="29361"/>
                    <a:pt x="135065" y="29051"/>
                  </a:cubicBezTo>
                  <a:cubicBezTo>
                    <a:pt x="135065" y="28730"/>
                    <a:pt x="135315" y="28492"/>
                    <a:pt x="135624" y="28492"/>
                  </a:cubicBezTo>
                  <a:close/>
                  <a:moveTo>
                    <a:pt x="139351" y="28492"/>
                  </a:moveTo>
                  <a:cubicBezTo>
                    <a:pt x="139649" y="28492"/>
                    <a:pt x="139910" y="28742"/>
                    <a:pt x="139910" y="29051"/>
                  </a:cubicBezTo>
                  <a:cubicBezTo>
                    <a:pt x="139910" y="29349"/>
                    <a:pt x="139660" y="29623"/>
                    <a:pt x="139351" y="29623"/>
                  </a:cubicBezTo>
                  <a:cubicBezTo>
                    <a:pt x="139053" y="29623"/>
                    <a:pt x="138779" y="29361"/>
                    <a:pt x="138779" y="29051"/>
                  </a:cubicBezTo>
                  <a:cubicBezTo>
                    <a:pt x="138803" y="28742"/>
                    <a:pt x="139041" y="28492"/>
                    <a:pt x="139351" y="28492"/>
                  </a:cubicBezTo>
                  <a:close/>
                  <a:moveTo>
                    <a:pt x="3405" y="30349"/>
                  </a:moveTo>
                  <a:cubicBezTo>
                    <a:pt x="3703" y="30349"/>
                    <a:pt x="3977" y="30599"/>
                    <a:pt x="3977" y="30909"/>
                  </a:cubicBezTo>
                  <a:cubicBezTo>
                    <a:pt x="3977" y="31206"/>
                    <a:pt x="3727" y="31480"/>
                    <a:pt x="3405" y="31480"/>
                  </a:cubicBezTo>
                  <a:cubicBezTo>
                    <a:pt x="3096" y="31480"/>
                    <a:pt x="2846" y="31230"/>
                    <a:pt x="2846" y="30909"/>
                  </a:cubicBezTo>
                  <a:cubicBezTo>
                    <a:pt x="2858" y="30599"/>
                    <a:pt x="3096" y="30349"/>
                    <a:pt x="3405" y="30349"/>
                  </a:cubicBezTo>
                  <a:close/>
                  <a:moveTo>
                    <a:pt x="7132" y="30349"/>
                  </a:moveTo>
                  <a:cubicBezTo>
                    <a:pt x="7430" y="30349"/>
                    <a:pt x="7692" y="30599"/>
                    <a:pt x="7692" y="30909"/>
                  </a:cubicBezTo>
                  <a:cubicBezTo>
                    <a:pt x="7692" y="31206"/>
                    <a:pt x="7442" y="31480"/>
                    <a:pt x="7132" y="31480"/>
                  </a:cubicBezTo>
                  <a:cubicBezTo>
                    <a:pt x="6834" y="31480"/>
                    <a:pt x="6560" y="31230"/>
                    <a:pt x="6560" y="30909"/>
                  </a:cubicBezTo>
                  <a:cubicBezTo>
                    <a:pt x="6584" y="30599"/>
                    <a:pt x="6822" y="30349"/>
                    <a:pt x="7132" y="30349"/>
                  </a:cubicBezTo>
                  <a:close/>
                  <a:moveTo>
                    <a:pt x="10871" y="30349"/>
                  </a:moveTo>
                  <a:cubicBezTo>
                    <a:pt x="11168" y="30349"/>
                    <a:pt x="11430" y="30599"/>
                    <a:pt x="11430" y="30909"/>
                  </a:cubicBezTo>
                  <a:cubicBezTo>
                    <a:pt x="11430" y="31206"/>
                    <a:pt x="11180" y="31480"/>
                    <a:pt x="10871" y="31480"/>
                  </a:cubicBezTo>
                  <a:cubicBezTo>
                    <a:pt x="10573" y="31480"/>
                    <a:pt x="10299" y="31230"/>
                    <a:pt x="10299" y="30909"/>
                  </a:cubicBezTo>
                  <a:cubicBezTo>
                    <a:pt x="10299" y="30599"/>
                    <a:pt x="10549" y="30349"/>
                    <a:pt x="10871" y="30349"/>
                  </a:cubicBezTo>
                  <a:close/>
                  <a:moveTo>
                    <a:pt x="14585" y="30349"/>
                  </a:moveTo>
                  <a:cubicBezTo>
                    <a:pt x="14883" y="30349"/>
                    <a:pt x="15157" y="30599"/>
                    <a:pt x="15157" y="30909"/>
                  </a:cubicBezTo>
                  <a:cubicBezTo>
                    <a:pt x="15157" y="31206"/>
                    <a:pt x="14895" y="31480"/>
                    <a:pt x="14585" y="31480"/>
                  </a:cubicBezTo>
                  <a:cubicBezTo>
                    <a:pt x="14288" y="31480"/>
                    <a:pt x="14014" y="31230"/>
                    <a:pt x="14014" y="30909"/>
                  </a:cubicBezTo>
                  <a:cubicBezTo>
                    <a:pt x="14038" y="30599"/>
                    <a:pt x="14276" y="30349"/>
                    <a:pt x="14585" y="30349"/>
                  </a:cubicBezTo>
                  <a:close/>
                  <a:moveTo>
                    <a:pt x="18324" y="30349"/>
                  </a:moveTo>
                  <a:cubicBezTo>
                    <a:pt x="18622" y="30349"/>
                    <a:pt x="18883" y="30599"/>
                    <a:pt x="18883" y="30909"/>
                  </a:cubicBezTo>
                  <a:cubicBezTo>
                    <a:pt x="18883" y="31206"/>
                    <a:pt x="18633" y="31480"/>
                    <a:pt x="18324" y="31480"/>
                  </a:cubicBezTo>
                  <a:cubicBezTo>
                    <a:pt x="18026" y="31480"/>
                    <a:pt x="17752" y="31230"/>
                    <a:pt x="17752" y="30909"/>
                  </a:cubicBezTo>
                  <a:cubicBezTo>
                    <a:pt x="17752" y="30599"/>
                    <a:pt x="18014" y="30349"/>
                    <a:pt x="18324" y="30349"/>
                  </a:cubicBezTo>
                  <a:close/>
                  <a:moveTo>
                    <a:pt x="22039" y="30349"/>
                  </a:moveTo>
                  <a:cubicBezTo>
                    <a:pt x="22336" y="30349"/>
                    <a:pt x="22610" y="30599"/>
                    <a:pt x="22610" y="30909"/>
                  </a:cubicBezTo>
                  <a:cubicBezTo>
                    <a:pt x="22610" y="31206"/>
                    <a:pt x="22360" y="31480"/>
                    <a:pt x="22039" y="31480"/>
                  </a:cubicBezTo>
                  <a:cubicBezTo>
                    <a:pt x="21729" y="31480"/>
                    <a:pt x="21479" y="31230"/>
                    <a:pt x="21479" y="30909"/>
                  </a:cubicBezTo>
                  <a:cubicBezTo>
                    <a:pt x="21491" y="30599"/>
                    <a:pt x="21729" y="30349"/>
                    <a:pt x="22039" y="30349"/>
                  </a:cubicBezTo>
                  <a:close/>
                  <a:moveTo>
                    <a:pt x="25777" y="30349"/>
                  </a:moveTo>
                  <a:cubicBezTo>
                    <a:pt x="26075" y="30349"/>
                    <a:pt x="26349" y="30599"/>
                    <a:pt x="26349" y="30909"/>
                  </a:cubicBezTo>
                  <a:cubicBezTo>
                    <a:pt x="26349" y="31206"/>
                    <a:pt x="26087" y="31480"/>
                    <a:pt x="25777" y="31480"/>
                  </a:cubicBezTo>
                  <a:cubicBezTo>
                    <a:pt x="25468" y="31480"/>
                    <a:pt x="25206" y="31230"/>
                    <a:pt x="25206" y="30909"/>
                  </a:cubicBezTo>
                  <a:cubicBezTo>
                    <a:pt x="25218" y="30599"/>
                    <a:pt x="25468" y="30349"/>
                    <a:pt x="25777" y="30349"/>
                  </a:cubicBezTo>
                  <a:close/>
                  <a:moveTo>
                    <a:pt x="29504" y="30349"/>
                  </a:moveTo>
                  <a:cubicBezTo>
                    <a:pt x="29801" y="30349"/>
                    <a:pt x="30063" y="30599"/>
                    <a:pt x="30063" y="30909"/>
                  </a:cubicBezTo>
                  <a:cubicBezTo>
                    <a:pt x="30063" y="31206"/>
                    <a:pt x="29813" y="31480"/>
                    <a:pt x="29504" y="31480"/>
                  </a:cubicBezTo>
                  <a:cubicBezTo>
                    <a:pt x="29182" y="31480"/>
                    <a:pt x="28932" y="31230"/>
                    <a:pt x="28932" y="30909"/>
                  </a:cubicBezTo>
                  <a:cubicBezTo>
                    <a:pt x="28944" y="30599"/>
                    <a:pt x="29182" y="30349"/>
                    <a:pt x="29504" y="30349"/>
                  </a:cubicBezTo>
                  <a:close/>
                  <a:moveTo>
                    <a:pt x="33230" y="30349"/>
                  </a:moveTo>
                  <a:cubicBezTo>
                    <a:pt x="33528" y="30349"/>
                    <a:pt x="33802" y="30599"/>
                    <a:pt x="33802" y="30909"/>
                  </a:cubicBezTo>
                  <a:cubicBezTo>
                    <a:pt x="33802" y="31206"/>
                    <a:pt x="33552" y="31480"/>
                    <a:pt x="33230" y="31480"/>
                  </a:cubicBezTo>
                  <a:cubicBezTo>
                    <a:pt x="32921" y="31480"/>
                    <a:pt x="32671" y="31230"/>
                    <a:pt x="32671" y="30909"/>
                  </a:cubicBezTo>
                  <a:cubicBezTo>
                    <a:pt x="32671" y="30599"/>
                    <a:pt x="32921" y="30349"/>
                    <a:pt x="33230" y="30349"/>
                  </a:cubicBezTo>
                  <a:close/>
                  <a:moveTo>
                    <a:pt x="36957" y="30349"/>
                  </a:moveTo>
                  <a:cubicBezTo>
                    <a:pt x="37255" y="30349"/>
                    <a:pt x="37517" y="30599"/>
                    <a:pt x="37517" y="30909"/>
                  </a:cubicBezTo>
                  <a:cubicBezTo>
                    <a:pt x="37517" y="31206"/>
                    <a:pt x="37267" y="31480"/>
                    <a:pt x="36957" y="31480"/>
                  </a:cubicBezTo>
                  <a:cubicBezTo>
                    <a:pt x="36648" y="31480"/>
                    <a:pt x="36386" y="31230"/>
                    <a:pt x="36386" y="30909"/>
                  </a:cubicBezTo>
                  <a:cubicBezTo>
                    <a:pt x="36409" y="30599"/>
                    <a:pt x="36648" y="30349"/>
                    <a:pt x="36957" y="30349"/>
                  </a:cubicBezTo>
                  <a:close/>
                  <a:moveTo>
                    <a:pt x="40672" y="30349"/>
                  </a:moveTo>
                  <a:cubicBezTo>
                    <a:pt x="40970" y="30349"/>
                    <a:pt x="41243" y="30599"/>
                    <a:pt x="41243" y="30909"/>
                  </a:cubicBezTo>
                  <a:cubicBezTo>
                    <a:pt x="41243" y="31206"/>
                    <a:pt x="40993" y="31480"/>
                    <a:pt x="40672" y="31480"/>
                  </a:cubicBezTo>
                  <a:cubicBezTo>
                    <a:pt x="40374" y="31480"/>
                    <a:pt x="40112" y="31230"/>
                    <a:pt x="40112" y="30909"/>
                  </a:cubicBezTo>
                  <a:cubicBezTo>
                    <a:pt x="40124" y="30599"/>
                    <a:pt x="40362" y="30349"/>
                    <a:pt x="40672" y="30349"/>
                  </a:cubicBezTo>
                  <a:close/>
                  <a:moveTo>
                    <a:pt x="44410" y="30349"/>
                  </a:moveTo>
                  <a:cubicBezTo>
                    <a:pt x="44708" y="30349"/>
                    <a:pt x="44982" y="30599"/>
                    <a:pt x="44982" y="30909"/>
                  </a:cubicBezTo>
                  <a:cubicBezTo>
                    <a:pt x="44982" y="31206"/>
                    <a:pt x="44720" y="31480"/>
                    <a:pt x="44410" y="31480"/>
                  </a:cubicBezTo>
                  <a:cubicBezTo>
                    <a:pt x="44113" y="31480"/>
                    <a:pt x="43851" y="31230"/>
                    <a:pt x="43851" y="30909"/>
                  </a:cubicBezTo>
                  <a:cubicBezTo>
                    <a:pt x="43851" y="30599"/>
                    <a:pt x="44101" y="30349"/>
                    <a:pt x="44410" y="30349"/>
                  </a:cubicBezTo>
                  <a:close/>
                  <a:moveTo>
                    <a:pt x="48137" y="30349"/>
                  </a:moveTo>
                  <a:cubicBezTo>
                    <a:pt x="48435" y="30349"/>
                    <a:pt x="48697" y="30599"/>
                    <a:pt x="48697" y="30909"/>
                  </a:cubicBezTo>
                  <a:cubicBezTo>
                    <a:pt x="48697" y="31206"/>
                    <a:pt x="48447" y="31480"/>
                    <a:pt x="48137" y="31480"/>
                  </a:cubicBezTo>
                  <a:cubicBezTo>
                    <a:pt x="47839" y="31480"/>
                    <a:pt x="47566" y="31230"/>
                    <a:pt x="47566" y="30909"/>
                  </a:cubicBezTo>
                  <a:cubicBezTo>
                    <a:pt x="47578" y="30599"/>
                    <a:pt x="47839" y="30349"/>
                    <a:pt x="48137" y="30349"/>
                  </a:cubicBezTo>
                  <a:close/>
                  <a:moveTo>
                    <a:pt x="51864" y="30349"/>
                  </a:moveTo>
                  <a:cubicBezTo>
                    <a:pt x="52161" y="30349"/>
                    <a:pt x="52435" y="30599"/>
                    <a:pt x="52435" y="30909"/>
                  </a:cubicBezTo>
                  <a:cubicBezTo>
                    <a:pt x="52435" y="31206"/>
                    <a:pt x="52185" y="31480"/>
                    <a:pt x="51864" y="31480"/>
                  </a:cubicBezTo>
                  <a:cubicBezTo>
                    <a:pt x="51566" y="31480"/>
                    <a:pt x="51304" y="31230"/>
                    <a:pt x="51304" y="30909"/>
                  </a:cubicBezTo>
                  <a:cubicBezTo>
                    <a:pt x="51304" y="30599"/>
                    <a:pt x="51554" y="30349"/>
                    <a:pt x="51864" y="30349"/>
                  </a:cubicBezTo>
                  <a:close/>
                  <a:moveTo>
                    <a:pt x="55602" y="30349"/>
                  </a:moveTo>
                  <a:cubicBezTo>
                    <a:pt x="55900" y="30349"/>
                    <a:pt x="56174" y="30599"/>
                    <a:pt x="56174" y="30909"/>
                  </a:cubicBezTo>
                  <a:cubicBezTo>
                    <a:pt x="56174" y="31206"/>
                    <a:pt x="55912" y="31480"/>
                    <a:pt x="55602" y="31480"/>
                  </a:cubicBezTo>
                  <a:cubicBezTo>
                    <a:pt x="55293" y="31480"/>
                    <a:pt x="55043" y="31230"/>
                    <a:pt x="55043" y="30909"/>
                  </a:cubicBezTo>
                  <a:cubicBezTo>
                    <a:pt x="55043" y="30599"/>
                    <a:pt x="55293" y="30349"/>
                    <a:pt x="55602" y="30349"/>
                  </a:cubicBezTo>
                  <a:close/>
                  <a:moveTo>
                    <a:pt x="59329" y="30349"/>
                  </a:moveTo>
                  <a:cubicBezTo>
                    <a:pt x="59627" y="30349"/>
                    <a:pt x="59889" y="30599"/>
                    <a:pt x="59889" y="30909"/>
                  </a:cubicBezTo>
                  <a:cubicBezTo>
                    <a:pt x="59889" y="31206"/>
                    <a:pt x="59639" y="31480"/>
                    <a:pt x="59329" y="31480"/>
                  </a:cubicBezTo>
                  <a:cubicBezTo>
                    <a:pt x="59008" y="31480"/>
                    <a:pt x="58757" y="31230"/>
                    <a:pt x="58757" y="30909"/>
                  </a:cubicBezTo>
                  <a:cubicBezTo>
                    <a:pt x="58757" y="30599"/>
                    <a:pt x="59008" y="30349"/>
                    <a:pt x="59329" y="30349"/>
                  </a:cubicBezTo>
                  <a:close/>
                  <a:moveTo>
                    <a:pt x="63056" y="30349"/>
                  </a:moveTo>
                  <a:cubicBezTo>
                    <a:pt x="63353" y="30349"/>
                    <a:pt x="63627" y="30599"/>
                    <a:pt x="63627" y="30909"/>
                  </a:cubicBezTo>
                  <a:cubicBezTo>
                    <a:pt x="63627" y="31206"/>
                    <a:pt x="63377" y="31480"/>
                    <a:pt x="63056" y="31480"/>
                  </a:cubicBezTo>
                  <a:cubicBezTo>
                    <a:pt x="62746" y="31480"/>
                    <a:pt x="62496" y="31230"/>
                    <a:pt x="62496" y="30909"/>
                  </a:cubicBezTo>
                  <a:cubicBezTo>
                    <a:pt x="62496" y="30599"/>
                    <a:pt x="62746" y="30349"/>
                    <a:pt x="63056" y="30349"/>
                  </a:cubicBezTo>
                  <a:close/>
                  <a:moveTo>
                    <a:pt x="66782" y="30349"/>
                  </a:moveTo>
                  <a:cubicBezTo>
                    <a:pt x="67080" y="30349"/>
                    <a:pt x="67342" y="30599"/>
                    <a:pt x="67342" y="30909"/>
                  </a:cubicBezTo>
                  <a:cubicBezTo>
                    <a:pt x="67342" y="31206"/>
                    <a:pt x="67092" y="31480"/>
                    <a:pt x="66782" y="31480"/>
                  </a:cubicBezTo>
                  <a:cubicBezTo>
                    <a:pt x="66473" y="31480"/>
                    <a:pt x="66211" y="31230"/>
                    <a:pt x="66211" y="30909"/>
                  </a:cubicBezTo>
                  <a:cubicBezTo>
                    <a:pt x="66235" y="30599"/>
                    <a:pt x="66473" y="30349"/>
                    <a:pt x="66782" y="30349"/>
                  </a:cubicBezTo>
                  <a:close/>
                  <a:moveTo>
                    <a:pt x="70509" y="30349"/>
                  </a:moveTo>
                  <a:cubicBezTo>
                    <a:pt x="70807" y="30349"/>
                    <a:pt x="71080" y="30599"/>
                    <a:pt x="71080" y="30909"/>
                  </a:cubicBezTo>
                  <a:cubicBezTo>
                    <a:pt x="71080" y="31206"/>
                    <a:pt x="70830" y="31480"/>
                    <a:pt x="70509" y="31480"/>
                  </a:cubicBezTo>
                  <a:cubicBezTo>
                    <a:pt x="70199" y="31480"/>
                    <a:pt x="69949" y="31230"/>
                    <a:pt x="69949" y="30909"/>
                  </a:cubicBezTo>
                  <a:cubicBezTo>
                    <a:pt x="69949" y="30599"/>
                    <a:pt x="70199" y="30349"/>
                    <a:pt x="70509" y="30349"/>
                  </a:cubicBezTo>
                  <a:close/>
                  <a:moveTo>
                    <a:pt x="74236" y="30349"/>
                  </a:moveTo>
                  <a:cubicBezTo>
                    <a:pt x="74533" y="30349"/>
                    <a:pt x="74795" y="30599"/>
                    <a:pt x="74795" y="30909"/>
                  </a:cubicBezTo>
                  <a:cubicBezTo>
                    <a:pt x="74795" y="31206"/>
                    <a:pt x="74545" y="31480"/>
                    <a:pt x="74236" y="31480"/>
                  </a:cubicBezTo>
                  <a:cubicBezTo>
                    <a:pt x="73938" y="31480"/>
                    <a:pt x="73676" y="31230"/>
                    <a:pt x="73676" y="30909"/>
                  </a:cubicBezTo>
                  <a:cubicBezTo>
                    <a:pt x="73676" y="30599"/>
                    <a:pt x="73926" y="30349"/>
                    <a:pt x="74236" y="30349"/>
                  </a:cubicBezTo>
                  <a:close/>
                  <a:moveTo>
                    <a:pt x="77855" y="30349"/>
                  </a:moveTo>
                  <a:cubicBezTo>
                    <a:pt x="78153" y="30349"/>
                    <a:pt x="78415" y="30599"/>
                    <a:pt x="78415" y="30909"/>
                  </a:cubicBezTo>
                  <a:cubicBezTo>
                    <a:pt x="78415" y="31206"/>
                    <a:pt x="78165" y="31480"/>
                    <a:pt x="77855" y="31480"/>
                  </a:cubicBezTo>
                  <a:cubicBezTo>
                    <a:pt x="77546" y="31480"/>
                    <a:pt x="77284" y="31230"/>
                    <a:pt x="77284" y="30909"/>
                  </a:cubicBezTo>
                  <a:cubicBezTo>
                    <a:pt x="77284" y="30599"/>
                    <a:pt x="77546" y="30349"/>
                    <a:pt x="77855" y="30349"/>
                  </a:cubicBezTo>
                  <a:close/>
                  <a:moveTo>
                    <a:pt x="81570" y="30349"/>
                  </a:moveTo>
                  <a:cubicBezTo>
                    <a:pt x="81868" y="30349"/>
                    <a:pt x="82141" y="30599"/>
                    <a:pt x="82141" y="30909"/>
                  </a:cubicBezTo>
                  <a:cubicBezTo>
                    <a:pt x="82141" y="31206"/>
                    <a:pt x="81879" y="31480"/>
                    <a:pt x="81570" y="31480"/>
                  </a:cubicBezTo>
                  <a:cubicBezTo>
                    <a:pt x="81260" y="31480"/>
                    <a:pt x="81010" y="31230"/>
                    <a:pt x="81010" y="30909"/>
                  </a:cubicBezTo>
                  <a:cubicBezTo>
                    <a:pt x="81022" y="30599"/>
                    <a:pt x="81260" y="30349"/>
                    <a:pt x="81570" y="30349"/>
                  </a:cubicBezTo>
                  <a:close/>
                  <a:moveTo>
                    <a:pt x="85308" y="30349"/>
                  </a:moveTo>
                  <a:cubicBezTo>
                    <a:pt x="85606" y="30349"/>
                    <a:pt x="85880" y="30599"/>
                    <a:pt x="85880" y="30909"/>
                  </a:cubicBezTo>
                  <a:cubicBezTo>
                    <a:pt x="85880" y="31206"/>
                    <a:pt x="85618" y="31480"/>
                    <a:pt x="85308" y="31480"/>
                  </a:cubicBezTo>
                  <a:cubicBezTo>
                    <a:pt x="84999" y="31480"/>
                    <a:pt x="84749" y="31230"/>
                    <a:pt x="84749" y="30909"/>
                  </a:cubicBezTo>
                  <a:cubicBezTo>
                    <a:pt x="84749" y="30599"/>
                    <a:pt x="84999" y="30349"/>
                    <a:pt x="85308" y="30349"/>
                  </a:cubicBezTo>
                  <a:close/>
                  <a:moveTo>
                    <a:pt x="89035" y="30349"/>
                  </a:moveTo>
                  <a:cubicBezTo>
                    <a:pt x="89333" y="30349"/>
                    <a:pt x="89595" y="30599"/>
                    <a:pt x="89595" y="30909"/>
                  </a:cubicBezTo>
                  <a:cubicBezTo>
                    <a:pt x="89595" y="31206"/>
                    <a:pt x="89345" y="31480"/>
                    <a:pt x="89035" y="31480"/>
                  </a:cubicBezTo>
                  <a:cubicBezTo>
                    <a:pt x="88714" y="31480"/>
                    <a:pt x="88464" y="31230"/>
                    <a:pt x="88464" y="30909"/>
                  </a:cubicBezTo>
                  <a:cubicBezTo>
                    <a:pt x="88475" y="30599"/>
                    <a:pt x="88714" y="30349"/>
                    <a:pt x="89035" y="30349"/>
                  </a:cubicBezTo>
                  <a:close/>
                  <a:moveTo>
                    <a:pt x="92762" y="30349"/>
                  </a:moveTo>
                  <a:cubicBezTo>
                    <a:pt x="93059" y="30349"/>
                    <a:pt x="93333" y="30599"/>
                    <a:pt x="93333" y="30909"/>
                  </a:cubicBezTo>
                  <a:cubicBezTo>
                    <a:pt x="93333" y="31206"/>
                    <a:pt x="93071" y="31480"/>
                    <a:pt x="92762" y="31480"/>
                  </a:cubicBezTo>
                  <a:cubicBezTo>
                    <a:pt x="92452" y="31480"/>
                    <a:pt x="92202" y="31230"/>
                    <a:pt x="92202" y="30909"/>
                  </a:cubicBezTo>
                  <a:cubicBezTo>
                    <a:pt x="92202" y="30599"/>
                    <a:pt x="92452" y="30349"/>
                    <a:pt x="92762" y="30349"/>
                  </a:cubicBezTo>
                  <a:close/>
                  <a:moveTo>
                    <a:pt x="96488" y="30349"/>
                  </a:moveTo>
                  <a:cubicBezTo>
                    <a:pt x="96786" y="30349"/>
                    <a:pt x="97048" y="30599"/>
                    <a:pt x="97048" y="30909"/>
                  </a:cubicBezTo>
                  <a:cubicBezTo>
                    <a:pt x="97048" y="31206"/>
                    <a:pt x="96798" y="31480"/>
                    <a:pt x="96488" y="31480"/>
                  </a:cubicBezTo>
                  <a:cubicBezTo>
                    <a:pt x="96191" y="31480"/>
                    <a:pt x="95917" y="31230"/>
                    <a:pt x="95917" y="30909"/>
                  </a:cubicBezTo>
                  <a:cubicBezTo>
                    <a:pt x="95917" y="30599"/>
                    <a:pt x="96179" y="30349"/>
                    <a:pt x="96488" y="30349"/>
                  </a:cubicBezTo>
                  <a:close/>
                  <a:moveTo>
                    <a:pt x="100203" y="30349"/>
                  </a:moveTo>
                  <a:cubicBezTo>
                    <a:pt x="100501" y="30349"/>
                    <a:pt x="100775" y="30599"/>
                    <a:pt x="100775" y="30909"/>
                  </a:cubicBezTo>
                  <a:cubicBezTo>
                    <a:pt x="100775" y="31206"/>
                    <a:pt x="100513" y="31480"/>
                    <a:pt x="100203" y="31480"/>
                  </a:cubicBezTo>
                  <a:cubicBezTo>
                    <a:pt x="99905" y="31480"/>
                    <a:pt x="99644" y="31230"/>
                    <a:pt x="99644" y="30909"/>
                  </a:cubicBezTo>
                  <a:cubicBezTo>
                    <a:pt x="99655" y="30599"/>
                    <a:pt x="99894" y="30349"/>
                    <a:pt x="100203" y="30349"/>
                  </a:cubicBezTo>
                  <a:close/>
                  <a:moveTo>
                    <a:pt x="103942" y="30349"/>
                  </a:moveTo>
                  <a:cubicBezTo>
                    <a:pt x="104239" y="30349"/>
                    <a:pt x="104513" y="30599"/>
                    <a:pt x="104513" y="30909"/>
                  </a:cubicBezTo>
                  <a:cubicBezTo>
                    <a:pt x="104513" y="31206"/>
                    <a:pt x="104251" y="31480"/>
                    <a:pt x="103942" y="31480"/>
                  </a:cubicBezTo>
                  <a:cubicBezTo>
                    <a:pt x="103644" y="31480"/>
                    <a:pt x="103382" y="31230"/>
                    <a:pt x="103382" y="30909"/>
                  </a:cubicBezTo>
                  <a:cubicBezTo>
                    <a:pt x="103382" y="30599"/>
                    <a:pt x="103632" y="30349"/>
                    <a:pt x="103942" y="30349"/>
                  </a:cubicBezTo>
                  <a:close/>
                  <a:moveTo>
                    <a:pt x="107668" y="30349"/>
                  </a:moveTo>
                  <a:cubicBezTo>
                    <a:pt x="107966" y="30349"/>
                    <a:pt x="108228" y="30599"/>
                    <a:pt x="108228" y="30909"/>
                  </a:cubicBezTo>
                  <a:cubicBezTo>
                    <a:pt x="108228" y="31206"/>
                    <a:pt x="107978" y="31480"/>
                    <a:pt x="107668" y="31480"/>
                  </a:cubicBezTo>
                  <a:cubicBezTo>
                    <a:pt x="107371" y="31480"/>
                    <a:pt x="107097" y="31230"/>
                    <a:pt x="107097" y="30909"/>
                  </a:cubicBezTo>
                  <a:cubicBezTo>
                    <a:pt x="107109" y="30599"/>
                    <a:pt x="107347" y="30349"/>
                    <a:pt x="107668" y="30349"/>
                  </a:cubicBezTo>
                  <a:close/>
                  <a:moveTo>
                    <a:pt x="111395" y="30349"/>
                  </a:moveTo>
                  <a:cubicBezTo>
                    <a:pt x="111693" y="30349"/>
                    <a:pt x="111967" y="30599"/>
                    <a:pt x="111967" y="30909"/>
                  </a:cubicBezTo>
                  <a:cubicBezTo>
                    <a:pt x="111967" y="31206"/>
                    <a:pt x="111705" y="31480"/>
                    <a:pt x="111395" y="31480"/>
                  </a:cubicBezTo>
                  <a:cubicBezTo>
                    <a:pt x="111085" y="31480"/>
                    <a:pt x="110835" y="31230"/>
                    <a:pt x="110835" y="30909"/>
                  </a:cubicBezTo>
                  <a:cubicBezTo>
                    <a:pt x="110835" y="30599"/>
                    <a:pt x="111085" y="30349"/>
                    <a:pt x="111395" y="30349"/>
                  </a:cubicBezTo>
                  <a:close/>
                  <a:moveTo>
                    <a:pt x="115122" y="30349"/>
                  </a:moveTo>
                  <a:cubicBezTo>
                    <a:pt x="115419" y="30349"/>
                    <a:pt x="115681" y="30599"/>
                    <a:pt x="115681" y="30909"/>
                  </a:cubicBezTo>
                  <a:cubicBezTo>
                    <a:pt x="115681" y="31206"/>
                    <a:pt x="115431" y="31480"/>
                    <a:pt x="115122" y="31480"/>
                  </a:cubicBezTo>
                  <a:cubicBezTo>
                    <a:pt x="114812" y="31480"/>
                    <a:pt x="114550" y="31230"/>
                    <a:pt x="114550" y="30909"/>
                  </a:cubicBezTo>
                  <a:cubicBezTo>
                    <a:pt x="114574" y="30599"/>
                    <a:pt x="114812" y="30349"/>
                    <a:pt x="115122" y="30349"/>
                  </a:cubicBezTo>
                  <a:close/>
                  <a:moveTo>
                    <a:pt x="118860" y="30349"/>
                  </a:moveTo>
                  <a:cubicBezTo>
                    <a:pt x="119158" y="30349"/>
                    <a:pt x="119420" y="30599"/>
                    <a:pt x="119420" y="30909"/>
                  </a:cubicBezTo>
                  <a:cubicBezTo>
                    <a:pt x="119420" y="31206"/>
                    <a:pt x="119170" y="31480"/>
                    <a:pt x="118860" y="31480"/>
                  </a:cubicBezTo>
                  <a:cubicBezTo>
                    <a:pt x="118539" y="31480"/>
                    <a:pt x="118289" y="31230"/>
                    <a:pt x="118289" y="30909"/>
                  </a:cubicBezTo>
                  <a:cubicBezTo>
                    <a:pt x="118289" y="30599"/>
                    <a:pt x="118539" y="30349"/>
                    <a:pt x="118860" y="30349"/>
                  </a:cubicBezTo>
                  <a:close/>
                  <a:moveTo>
                    <a:pt x="122575" y="30349"/>
                  </a:moveTo>
                  <a:cubicBezTo>
                    <a:pt x="122873" y="30349"/>
                    <a:pt x="123146" y="30599"/>
                    <a:pt x="123146" y="30909"/>
                  </a:cubicBezTo>
                  <a:cubicBezTo>
                    <a:pt x="123146" y="31206"/>
                    <a:pt x="122885" y="31480"/>
                    <a:pt x="122575" y="31480"/>
                  </a:cubicBezTo>
                  <a:cubicBezTo>
                    <a:pt x="122265" y="31480"/>
                    <a:pt x="122015" y="31230"/>
                    <a:pt x="122015" y="30909"/>
                  </a:cubicBezTo>
                  <a:cubicBezTo>
                    <a:pt x="122027" y="30599"/>
                    <a:pt x="122277" y="30349"/>
                    <a:pt x="122575" y="30349"/>
                  </a:cubicBezTo>
                  <a:close/>
                  <a:moveTo>
                    <a:pt x="126314" y="30349"/>
                  </a:moveTo>
                  <a:cubicBezTo>
                    <a:pt x="126611" y="30349"/>
                    <a:pt x="126873" y="30599"/>
                    <a:pt x="126873" y="30909"/>
                  </a:cubicBezTo>
                  <a:cubicBezTo>
                    <a:pt x="126873" y="31206"/>
                    <a:pt x="126623" y="31480"/>
                    <a:pt x="126314" y="31480"/>
                  </a:cubicBezTo>
                  <a:cubicBezTo>
                    <a:pt x="126004" y="31480"/>
                    <a:pt x="125742" y="31230"/>
                    <a:pt x="125742" y="30909"/>
                  </a:cubicBezTo>
                  <a:cubicBezTo>
                    <a:pt x="125742" y="30599"/>
                    <a:pt x="126004" y="30349"/>
                    <a:pt x="126314" y="30349"/>
                  </a:cubicBezTo>
                  <a:close/>
                  <a:moveTo>
                    <a:pt x="130028" y="30349"/>
                  </a:moveTo>
                  <a:cubicBezTo>
                    <a:pt x="130326" y="30349"/>
                    <a:pt x="130600" y="30599"/>
                    <a:pt x="130600" y="30909"/>
                  </a:cubicBezTo>
                  <a:cubicBezTo>
                    <a:pt x="130600" y="31206"/>
                    <a:pt x="130350" y="31480"/>
                    <a:pt x="130028" y="31480"/>
                  </a:cubicBezTo>
                  <a:cubicBezTo>
                    <a:pt x="129731" y="31480"/>
                    <a:pt x="129469" y="31230"/>
                    <a:pt x="129469" y="30909"/>
                  </a:cubicBezTo>
                  <a:cubicBezTo>
                    <a:pt x="129469" y="30599"/>
                    <a:pt x="129719" y="30349"/>
                    <a:pt x="130028" y="30349"/>
                  </a:cubicBezTo>
                  <a:close/>
                  <a:moveTo>
                    <a:pt x="133767" y="30349"/>
                  </a:moveTo>
                  <a:cubicBezTo>
                    <a:pt x="134065" y="30349"/>
                    <a:pt x="134326" y="30599"/>
                    <a:pt x="134326" y="30909"/>
                  </a:cubicBezTo>
                  <a:cubicBezTo>
                    <a:pt x="134326" y="31206"/>
                    <a:pt x="134076" y="31480"/>
                    <a:pt x="133767" y="31480"/>
                  </a:cubicBezTo>
                  <a:cubicBezTo>
                    <a:pt x="133469" y="31480"/>
                    <a:pt x="133207" y="31230"/>
                    <a:pt x="133207" y="30909"/>
                  </a:cubicBezTo>
                  <a:cubicBezTo>
                    <a:pt x="133207" y="30599"/>
                    <a:pt x="133457" y="30349"/>
                    <a:pt x="133767" y="30349"/>
                  </a:cubicBezTo>
                  <a:close/>
                  <a:moveTo>
                    <a:pt x="137494" y="30349"/>
                  </a:moveTo>
                  <a:cubicBezTo>
                    <a:pt x="137791" y="30349"/>
                    <a:pt x="138053" y="30599"/>
                    <a:pt x="138053" y="30909"/>
                  </a:cubicBezTo>
                  <a:cubicBezTo>
                    <a:pt x="138053" y="31206"/>
                    <a:pt x="137803" y="31480"/>
                    <a:pt x="137494" y="31480"/>
                  </a:cubicBezTo>
                  <a:cubicBezTo>
                    <a:pt x="137196" y="31480"/>
                    <a:pt x="136922" y="31230"/>
                    <a:pt x="136922" y="30909"/>
                  </a:cubicBezTo>
                  <a:cubicBezTo>
                    <a:pt x="136934" y="30599"/>
                    <a:pt x="137172" y="30349"/>
                    <a:pt x="137494" y="30349"/>
                  </a:cubicBezTo>
                  <a:close/>
                  <a:moveTo>
                    <a:pt x="141220" y="30349"/>
                  </a:moveTo>
                  <a:cubicBezTo>
                    <a:pt x="141518" y="30349"/>
                    <a:pt x="141792" y="30599"/>
                    <a:pt x="141792" y="30909"/>
                  </a:cubicBezTo>
                  <a:cubicBezTo>
                    <a:pt x="141792" y="31206"/>
                    <a:pt x="141530" y="31480"/>
                    <a:pt x="141220" y="31480"/>
                  </a:cubicBezTo>
                  <a:cubicBezTo>
                    <a:pt x="140911" y="31480"/>
                    <a:pt x="140661" y="31230"/>
                    <a:pt x="140661" y="30909"/>
                  </a:cubicBezTo>
                  <a:cubicBezTo>
                    <a:pt x="140661" y="30599"/>
                    <a:pt x="140911" y="30349"/>
                    <a:pt x="141220" y="30349"/>
                  </a:cubicBezTo>
                  <a:close/>
                  <a:moveTo>
                    <a:pt x="1548" y="32206"/>
                  </a:moveTo>
                  <a:cubicBezTo>
                    <a:pt x="1846" y="32206"/>
                    <a:pt x="2119" y="32456"/>
                    <a:pt x="2119" y="32778"/>
                  </a:cubicBezTo>
                  <a:cubicBezTo>
                    <a:pt x="2119" y="33087"/>
                    <a:pt x="1858" y="33338"/>
                    <a:pt x="1548" y="33338"/>
                  </a:cubicBezTo>
                  <a:cubicBezTo>
                    <a:pt x="1238" y="33338"/>
                    <a:pt x="988" y="33087"/>
                    <a:pt x="988" y="32778"/>
                  </a:cubicBezTo>
                  <a:cubicBezTo>
                    <a:pt x="988" y="32456"/>
                    <a:pt x="1238" y="32206"/>
                    <a:pt x="1548" y="32206"/>
                  </a:cubicBezTo>
                  <a:close/>
                  <a:moveTo>
                    <a:pt x="5287" y="32206"/>
                  </a:moveTo>
                  <a:cubicBezTo>
                    <a:pt x="5596" y="32206"/>
                    <a:pt x="5846" y="32456"/>
                    <a:pt x="5846" y="32778"/>
                  </a:cubicBezTo>
                  <a:cubicBezTo>
                    <a:pt x="5846" y="33087"/>
                    <a:pt x="5596" y="33338"/>
                    <a:pt x="5287" y="33338"/>
                  </a:cubicBezTo>
                  <a:cubicBezTo>
                    <a:pt x="4977" y="33338"/>
                    <a:pt x="4715" y="33087"/>
                    <a:pt x="4715" y="32778"/>
                  </a:cubicBezTo>
                  <a:cubicBezTo>
                    <a:pt x="4715" y="32456"/>
                    <a:pt x="4977" y="32206"/>
                    <a:pt x="5287" y="32206"/>
                  </a:cubicBezTo>
                  <a:close/>
                  <a:moveTo>
                    <a:pt x="9001" y="32206"/>
                  </a:moveTo>
                  <a:cubicBezTo>
                    <a:pt x="9299" y="32206"/>
                    <a:pt x="9573" y="32456"/>
                    <a:pt x="9573" y="32778"/>
                  </a:cubicBezTo>
                  <a:cubicBezTo>
                    <a:pt x="9573" y="33087"/>
                    <a:pt x="9323" y="33338"/>
                    <a:pt x="9001" y="33338"/>
                  </a:cubicBezTo>
                  <a:cubicBezTo>
                    <a:pt x="8704" y="33338"/>
                    <a:pt x="8442" y="33087"/>
                    <a:pt x="8442" y="32778"/>
                  </a:cubicBezTo>
                  <a:cubicBezTo>
                    <a:pt x="8442" y="32456"/>
                    <a:pt x="8692" y="32206"/>
                    <a:pt x="9001" y="32206"/>
                  </a:cubicBezTo>
                  <a:close/>
                  <a:moveTo>
                    <a:pt x="12728" y="32206"/>
                  </a:moveTo>
                  <a:cubicBezTo>
                    <a:pt x="13037" y="32206"/>
                    <a:pt x="13288" y="32456"/>
                    <a:pt x="13288" y="32778"/>
                  </a:cubicBezTo>
                  <a:cubicBezTo>
                    <a:pt x="13288" y="33087"/>
                    <a:pt x="13037" y="33338"/>
                    <a:pt x="12728" y="33338"/>
                  </a:cubicBezTo>
                  <a:cubicBezTo>
                    <a:pt x="12418" y="33338"/>
                    <a:pt x="12156" y="33087"/>
                    <a:pt x="12156" y="32778"/>
                  </a:cubicBezTo>
                  <a:cubicBezTo>
                    <a:pt x="12156" y="32456"/>
                    <a:pt x="12418" y="32206"/>
                    <a:pt x="12728" y="32206"/>
                  </a:cubicBezTo>
                  <a:close/>
                  <a:moveTo>
                    <a:pt x="16466" y="32206"/>
                  </a:moveTo>
                  <a:cubicBezTo>
                    <a:pt x="16764" y="32206"/>
                    <a:pt x="17026" y="32456"/>
                    <a:pt x="17026" y="32778"/>
                  </a:cubicBezTo>
                  <a:cubicBezTo>
                    <a:pt x="17026" y="33087"/>
                    <a:pt x="16776" y="33338"/>
                    <a:pt x="16466" y="33338"/>
                  </a:cubicBezTo>
                  <a:cubicBezTo>
                    <a:pt x="16169" y="33338"/>
                    <a:pt x="15895" y="33087"/>
                    <a:pt x="15895" y="32778"/>
                  </a:cubicBezTo>
                  <a:cubicBezTo>
                    <a:pt x="15895" y="32456"/>
                    <a:pt x="16145" y="32206"/>
                    <a:pt x="16466" y="32206"/>
                  </a:cubicBezTo>
                  <a:close/>
                  <a:moveTo>
                    <a:pt x="20181" y="32206"/>
                  </a:moveTo>
                  <a:cubicBezTo>
                    <a:pt x="20491" y="32206"/>
                    <a:pt x="20753" y="32456"/>
                    <a:pt x="20753" y="32778"/>
                  </a:cubicBezTo>
                  <a:cubicBezTo>
                    <a:pt x="20753" y="33087"/>
                    <a:pt x="20491" y="33338"/>
                    <a:pt x="20181" y="33338"/>
                  </a:cubicBezTo>
                  <a:cubicBezTo>
                    <a:pt x="19872" y="33338"/>
                    <a:pt x="19622" y="33087"/>
                    <a:pt x="19622" y="32778"/>
                  </a:cubicBezTo>
                  <a:cubicBezTo>
                    <a:pt x="19622" y="32456"/>
                    <a:pt x="19872" y="32206"/>
                    <a:pt x="20181" y="32206"/>
                  </a:cubicBezTo>
                  <a:close/>
                  <a:moveTo>
                    <a:pt x="23920" y="32206"/>
                  </a:moveTo>
                  <a:cubicBezTo>
                    <a:pt x="24217" y="32206"/>
                    <a:pt x="24479" y="32456"/>
                    <a:pt x="24479" y="32778"/>
                  </a:cubicBezTo>
                  <a:cubicBezTo>
                    <a:pt x="24479" y="33087"/>
                    <a:pt x="24229" y="33338"/>
                    <a:pt x="23920" y="33338"/>
                  </a:cubicBezTo>
                  <a:cubicBezTo>
                    <a:pt x="23610" y="33338"/>
                    <a:pt x="23348" y="33087"/>
                    <a:pt x="23348" y="32778"/>
                  </a:cubicBezTo>
                  <a:cubicBezTo>
                    <a:pt x="23348" y="32456"/>
                    <a:pt x="23610" y="32206"/>
                    <a:pt x="23920" y="32206"/>
                  </a:cubicBezTo>
                  <a:close/>
                  <a:moveTo>
                    <a:pt x="27635" y="32206"/>
                  </a:moveTo>
                  <a:cubicBezTo>
                    <a:pt x="27956" y="32206"/>
                    <a:pt x="28206" y="32456"/>
                    <a:pt x="28206" y="32778"/>
                  </a:cubicBezTo>
                  <a:cubicBezTo>
                    <a:pt x="28206" y="33087"/>
                    <a:pt x="27956" y="33338"/>
                    <a:pt x="27635" y="33338"/>
                  </a:cubicBezTo>
                  <a:cubicBezTo>
                    <a:pt x="27325" y="33338"/>
                    <a:pt x="27075" y="33087"/>
                    <a:pt x="27075" y="32778"/>
                  </a:cubicBezTo>
                  <a:cubicBezTo>
                    <a:pt x="27075" y="32456"/>
                    <a:pt x="27325" y="32206"/>
                    <a:pt x="27635" y="32206"/>
                  </a:cubicBezTo>
                  <a:close/>
                  <a:moveTo>
                    <a:pt x="31373" y="32206"/>
                  </a:moveTo>
                  <a:cubicBezTo>
                    <a:pt x="31671" y="32206"/>
                    <a:pt x="31945" y="32456"/>
                    <a:pt x="31945" y="32778"/>
                  </a:cubicBezTo>
                  <a:cubicBezTo>
                    <a:pt x="31945" y="33087"/>
                    <a:pt x="31683" y="33338"/>
                    <a:pt x="31373" y="33338"/>
                  </a:cubicBezTo>
                  <a:cubicBezTo>
                    <a:pt x="31064" y="33338"/>
                    <a:pt x="30814" y="33087"/>
                    <a:pt x="30814" y="32778"/>
                  </a:cubicBezTo>
                  <a:cubicBezTo>
                    <a:pt x="30814" y="32456"/>
                    <a:pt x="31064" y="32206"/>
                    <a:pt x="31373" y="32206"/>
                  </a:cubicBezTo>
                  <a:close/>
                  <a:moveTo>
                    <a:pt x="35100" y="32206"/>
                  </a:moveTo>
                  <a:cubicBezTo>
                    <a:pt x="35409" y="32206"/>
                    <a:pt x="35659" y="32456"/>
                    <a:pt x="35659" y="32778"/>
                  </a:cubicBezTo>
                  <a:cubicBezTo>
                    <a:pt x="35659" y="33087"/>
                    <a:pt x="35409" y="33338"/>
                    <a:pt x="35100" y="33338"/>
                  </a:cubicBezTo>
                  <a:cubicBezTo>
                    <a:pt x="34778" y="33338"/>
                    <a:pt x="34528" y="33087"/>
                    <a:pt x="34528" y="32778"/>
                  </a:cubicBezTo>
                  <a:cubicBezTo>
                    <a:pt x="34528" y="32456"/>
                    <a:pt x="34778" y="32206"/>
                    <a:pt x="35100" y="32206"/>
                  </a:cubicBezTo>
                  <a:close/>
                  <a:moveTo>
                    <a:pt x="38815" y="32206"/>
                  </a:moveTo>
                  <a:cubicBezTo>
                    <a:pt x="39112" y="32206"/>
                    <a:pt x="39386" y="32456"/>
                    <a:pt x="39386" y="32778"/>
                  </a:cubicBezTo>
                  <a:cubicBezTo>
                    <a:pt x="39386" y="33087"/>
                    <a:pt x="39124" y="33338"/>
                    <a:pt x="38815" y="33338"/>
                  </a:cubicBezTo>
                  <a:cubicBezTo>
                    <a:pt x="38517" y="33338"/>
                    <a:pt x="38255" y="33087"/>
                    <a:pt x="38255" y="32778"/>
                  </a:cubicBezTo>
                  <a:cubicBezTo>
                    <a:pt x="38255" y="32456"/>
                    <a:pt x="38505" y="32206"/>
                    <a:pt x="38815" y="32206"/>
                  </a:cubicBezTo>
                  <a:close/>
                  <a:moveTo>
                    <a:pt x="42553" y="32206"/>
                  </a:moveTo>
                  <a:cubicBezTo>
                    <a:pt x="42863" y="32206"/>
                    <a:pt x="43113" y="32456"/>
                    <a:pt x="43113" y="32778"/>
                  </a:cubicBezTo>
                  <a:cubicBezTo>
                    <a:pt x="43113" y="33087"/>
                    <a:pt x="42863" y="33338"/>
                    <a:pt x="42553" y="33338"/>
                  </a:cubicBezTo>
                  <a:cubicBezTo>
                    <a:pt x="42232" y="33338"/>
                    <a:pt x="41982" y="33087"/>
                    <a:pt x="41982" y="32778"/>
                  </a:cubicBezTo>
                  <a:cubicBezTo>
                    <a:pt x="41982" y="32456"/>
                    <a:pt x="42244" y="32206"/>
                    <a:pt x="42553" y="32206"/>
                  </a:cubicBezTo>
                  <a:close/>
                  <a:moveTo>
                    <a:pt x="46268" y="32206"/>
                  </a:moveTo>
                  <a:cubicBezTo>
                    <a:pt x="46565" y="32206"/>
                    <a:pt x="46839" y="32456"/>
                    <a:pt x="46839" y="32778"/>
                  </a:cubicBezTo>
                  <a:cubicBezTo>
                    <a:pt x="46839" y="33087"/>
                    <a:pt x="46589" y="33338"/>
                    <a:pt x="46268" y="33338"/>
                  </a:cubicBezTo>
                  <a:cubicBezTo>
                    <a:pt x="45970" y="33338"/>
                    <a:pt x="45708" y="33087"/>
                    <a:pt x="45708" y="32778"/>
                  </a:cubicBezTo>
                  <a:cubicBezTo>
                    <a:pt x="45708" y="32456"/>
                    <a:pt x="45958" y="32206"/>
                    <a:pt x="46268" y="32206"/>
                  </a:cubicBezTo>
                  <a:close/>
                  <a:moveTo>
                    <a:pt x="50006" y="32206"/>
                  </a:moveTo>
                  <a:cubicBezTo>
                    <a:pt x="50316" y="32206"/>
                    <a:pt x="50578" y="32456"/>
                    <a:pt x="50578" y="32778"/>
                  </a:cubicBezTo>
                  <a:cubicBezTo>
                    <a:pt x="50578" y="33087"/>
                    <a:pt x="50316" y="33338"/>
                    <a:pt x="50006" y="33338"/>
                  </a:cubicBezTo>
                  <a:cubicBezTo>
                    <a:pt x="49697" y="33338"/>
                    <a:pt x="49447" y="33087"/>
                    <a:pt x="49447" y="32778"/>
                  </a:cubicBezTo>
                  <a:cubicBezTo>
                    <a:pt x="49447" y="32456"/>
                    <a:pt x="49697" y="32206"/>
                    <a:pt x="50006" y="32206"/>
                  </a:cubicBezTo>
                  <a:close/>
                  <a:moveTo>
                    <a:pt x="53733" y="32206"/>
                  </a:moveTo>
                  <a:cubicBezTo>
                    <a:pt x="54031" y="32206"/>
                    <a:pt x="54293" y="32456"/>
                    <a:pt x="54293" y="32778"/>
                  </a:cubicBezTo>
                  <a:cubicBezTo>
                    <a:pt x="54293" y="33087"/>
                    <a:pt x="54043" y="33338"/>
                    <a:pt x="53733" y="33338"/>
                  </a:cubicBezTo>
                  <a:cubicBezTo>
                    <a:pt x="53412" y="33338"/>
                    <a:pt x="53162" y="33087"/>
                    <a:pt x="53162" y="32778"/>
                  </a:cubicBezTo>
                  <a:cubicBezTo>
                    <a:pt x="53162" y="32456"/>
                    <a:pt x="53412" y="32206"/>
                    <a:pt x="53733" y="32206"/>
                  </a:cubicBezTo>
                  <a:close/>
                  <a:moveTo>
                    <a:pt x="57460" y="32206"/>
                  </a:moveTo>
                  <a:cubicBezTo>
                    <a:pt x="57781" y="32206"/>
                    <a:pt x="58031" y="32456"/>
                    <a:pt x="58031" y="32778"/>
                  </a:cubicBezTo>
                  <a:cubicBezTo>
                    <a:pt x="58031" y="33087"/>
                    <a:pt x="57781" y="33338"/>
                    <a:pt x="57460" y="33338"/>
                  </a:cubicBezTo>
                  <a:cubicBezTo>
                    <a:pt x="57150" y="33338"/>
                    <a:pt x="56900" y="33087"/>
                    <a:pt x="56900" y="32778"/>
                  </a:cubicBezTo>
                  <a:cubicBezTo>
                    <a:pt x="56900" y="32456"/>
                    <a:pt x="57150" y="32206"/>
                    <a:pt x="57460" y="32206"/>
                  </a:cubicBezTo>
                  <a:close/>
                  <a:moveTo>
                    <a:pt x="61186" y="32206"/>
                  </a:moveTo>
                  <a:cubicBezTo>
                    <a:pt x="61484" y="32206"/>
                    <a:pt x="61746" y="32456"/>
                    <a:pt x="61746" y="32778"/>
                  </a:cubicBezTo>
                  <a:cubicBezTo>
                    <a:pt x="61746" y="33087"/>
                    <a:pt x="61496" y="33338"/>
                    <a:pt x="61186" y="33338"/>
                  </a:cubicBezTo>
                  <a:cubicBezTo>
                    <a:pt x="60877" y="33338"/>
                    <a:pt x="60615" y="33087"/>
                    <a:pt x="60615" y="32778"/>
                  </a:cubicBezTo>
                  <a:cubicBezTo>
                    <a:pt x="60615" y="32456"/>
                    <a:pt x="60877" y="32206"/>
                    <a:pt x="61186" y="32206"/>
                  </a:cubicBezTo>
                  <a:close/>
                  <a:moveTo>
                    <a:pt x="64925" y="32206"/>
                  </a:moveTo>
                  <a:cubicBezTo>
                    <a:pt x="65234" y="32206"/>
                    <a:pt x="65485" y="32456"/>
                    <a:pt x="65485" y="32778"/>
                  </a:cubicBezTo>
                  <a:cubicBezTo>
                    <a:pt x="65485" y="33087"/>
                    <a:pt x="65234" y="33338"/>
                    <a:pt x="64925" y="33338"/>
                  </a:cubicBezTo>
                  <a:cubicBezTo>
                    <a:pt x="64603" y="33338"/>
                    <a:pt x="64353" y="33087"/>
                    <a:pt x="64353" y="32778"/>
                  </a:cubicBezTo>
                  <a:cubicBezTo>
                    <a:pt x="64353" y="32456"/>
                    <a:pt x="64603" y="32206"/>
                    <a:pt x="64925" y="32206"/>
                  </a:cubicBezTo>
                  <a:close/>
                  <a:moveTo>
                    <a:pt x="68640" y="32206"/>
                  </a:moveTo>
                  <a:cubicBezTo>
                    <a:pt x="68937" y="32206"/>
                    <a:pt x="69211" y="32456"/>
                    <a:pt x="69211" y="32778"/>
                  </a:cubicBezTo>
                  <a:cubicBezTo>
                    <a:pt x="69211" y="33087"/>
                    <a:pt x="68949" y="33338"/>
                    <a:pt x="68640" y="33338"/>
                  </a:cubicBezTo>
                  <a:cubicBezTo>
                    <a:pt x="68330" y="33338"/>
                    <a:pt x="68080" y="33087"/>
                    <a:pt x="68080" y="32778"/>
                  </a:cubicBezTo>
                  <a:cubicBezTo>
                    <a:pt x="68092" y="32456"/>
                    <a:pt x="68330" y="32206"/>
                    <a:pt x="68640" y="32206"/>
                  </a:cubicBezTo>
                  <a:close/>
                  <a:moveTo>
                    <a:pt x="72366" y="32206"/>
                  </a:moveTo>
                  <a:cubicBezTo>
                    <a:pt x="72676" y="32206"/>
                    <a:pt x="72926" y="32456"/>
                    <a:pt x="72926" y="32778"/>
                  </a:cubicBezTo>
                  <a:cubicBezTo>
                    <a:pt x="72926" y="33087"/>
                    <a:pt x="72676" y="33338"/>
                    <a:pt x="72366" y="33338"/>
                  </a:cubicBezTo>
                  <a:cubicBezTo>
                    <a:pt x="72045" y="33338"/>
                    <a:pt x="71795" y="33087"/>
                    <a:pt x="71795" y="32778"/>
                  </a:cubicBezTo>
                  <a:cubicBezTo>
                    <a:pt x="71795" y="32456"/>
                    <a:pt x="72069" y="32206"/>
                    <a:pt x="72366" y="32206"/>
                  </a:cubicBezTo>
                  <a:close/>
                  <a:moveTo>
                    <a:pt x="76093" y="32206"/>
                  </a:moveTo>
                  <a:cubicBezTo>
                    <a:pt x="76391" y="32206"/>
                    <a:pt x="76664" y="32456"/>
                    <a:pt x="76664" y="32778"/>
                  </a:cubicBezTo>
                  <a:cubicBezTo>
                    <a:pt x="76664" y="33087"/>
                    <a:pt x="76403" y="33338"/>
                    <a:pt x="76093" y="33338"/>
                  </a:cubicBezTo>
                  <a:cubicBezTo>
                    <a:pt x="75795" y="33338"/>
                    <a:pt x="75533" y="33087"/>
                    <a:pt x="75533" y="32778"/>
                  </a:cubicBezTo>
                  <a:cubicBezTo>
                    <a:pt x="75533" y="32456"/>
                    <a:pt x="75783" y="32206"/>
                    <a:pt x="76093" y="32206"/>
                  </a:cubicBezTo>
                  <a:close/>
                  <a:moveTo>
                    <a:pt x="79712" y="32206"/>
                  </a:moveTo>
                  <a:cubicBezTo>
                    <a:pt x="80010" y="32206"/>
                    <a:pt x="80284" y="32456"/>
                    <a:pt x="80284" y="32778"/>
                  </a:cubicBezTo>
                  <a:cubicBezTo>
                    <a:pt x="80284" y="33087"/>
                    <a:pt x="80022" y="33338"/>
                    <a:pt x="79712" y="33338"/>
                  </a:cubicBezTo>
                  <a:cubicBezTo>
                    <a:pt x="79403" y="33338"/>
                    <a:pt x="79153" y="33087"/>
                    <a:pt x="79153" y="32778"/>
                  </a:cubicBezTo>
                  <a:cubicBezTo>
                    <a:pt x="79153" y="32456"/>
                    <a:pt x="79403" y="32206"/>
                    <a:pt x="79712" y="32206"/>
                  </a:cubicBezTo>
                  <a:close/>
                  <a:moveTo>
                    <a:pt x="83451" y="32206"/>
                  </a:moveTo>
                  <a:cubicBezTo>
                    <a:pt x="83761" y="32206"/>
                    <a:pt x="84011" y="32456"/>
                    <a:pt x="84011" y="32778"/>
                  </a:cubicBezTo>
                  <a:cubicBezTo>
                    <a:pt x="84011" y="33087"/>
                    <a:pt x="83761" y="33338"/>
                    <a:pt x="83451" y="33338"/>
                  </a:cubicBezTo>
                  <a:cubicBezTo>
                    <a:pt x="83141" y="33338"/>
                    <a:pt x="82880" y="33087"/>
                    <a:pt x="82880" y="32778"/>
                  </a:cubicBezTo>
                  <a:cubicBezTo>
                    <a:pt x="82880" y="32456"/>
                    <a:pt x="83141" y="32206"/>
                    <a:pt x="83451" y="32206"/>
                  </a:cubicBezTo>
                  <a:close/>
                  <a:moveTo>
                    <a:pt x="87166" y="32206"/>
                  </a:moveTo>
                  <a:cubicBezTo>
                    <a:pt x="87463" y="32206"/>
                    <a:pt x="87737" y="32456"/>
                    <a:pt x="87737" y="32778"/>
                  </a:cubicBezTo>
                  <a:cubicBezTo>
                    <a:pt x="87737" y="33087"/>
                    <a:pt x="87475" y="33338"/>
                    <a:pt x="87166" y="33338"/>
                  </a:cubicBezTo>
                  <a:cubicBezTo>
                    <a:pt x="86856" y="33338"/>
                    <a:pt x="86606" y="33087"/>
                    <a:pt x="86606" y="32778"/>
                  </a:cubicBezTo>
                  <a:cubicBezTo>
                    <a:pt x="86606" y="32456"/>
                    <a:pt x="86856" y="32206"/>
                    <a:pt x="87166" y="32206"/>
                  </a:cubicBezTo>
                  <a:close/>
                  <a:moveTo>
                    <a:pt x="90904" y="32206"/>
                  </a:moveTo>
                  <a:cubicBezTo>
                    <a:pt x="91214" y="32206"/>
                    <a:pt x="91464" y="32456"/>
                    <a:pt x="91464" y="32778"/>
                  </a:cubicBezTo>
                  <a:cubicBezTo>
                    <a:pt x="91464" y="33087"/>
                    <a:pt x="91214" y="33338"/>
                    <a:pt x="90904" y="33338"/>
                  </a:cubicBezTo>
                  <a:cubicBezTo>
                    <a:pt x="90595" y="33338"/>
                    <a:pt x="90345" y="33087"/>
                    <a:pt x="90345" y="32778"/>
                  </a:cubicBezTo>
                  <a:cubicBezTo>
                    <a:pt x="90345" y="32456"/>
                    <a:pt x="90595" y="32206"/>
                    <a:pt x="90904" y="32206"/>
                  </a:cubicBezTo>
                  <a:close/>
                  <a:moveTo>
                    <a:pt x="94631" y="32206"/>
                  </a:moveTo>
                  <a:cubicBezTo>
                    <a:pt x="94929" y="32206"/>
                    <a:pt x="95191" y="32456"/>
                    <a:pt x="95191" y="32778"/>
                  </a:cubicBezTo>
                  <a:cubicBezTo>
                    <a:pt x="95191" y="33087"/>
                    <a:pt x="94941" y="33338"/>
                    <a:pt x="94631" y="33338"/>
                  </a:cubicBezTo>
                  <a:cubicBezTo>
                    <a:pt x="94310" y="33338"/>
                    <a:pt x="94060" y="33087"/>
                    <a:pt x="94060" y="32778"/>
                  </a:cubicBezTo>
                  <a:cubicBezTo>
                    <a:pt x="94071" y="32456"/>
                    <a:pt x="94310" y="32206"/>
                    <a:pt x="94631" y="32206"/>
                  </a:cubicBezTo>
                  <a:close/>
                  <a:moveTo>
                    <a:pt x="98346" y="32206"/>
                  </a:moveTo>
                  <a:cubicBezTo>
                    <a:pt x="98655" y="32206"/>
                    <a:pt x="98905" y="32456"/>
                    <a:pt x="98905" y="32778"/>
                  </a:cubicBezTo>
                  <a:cubicBezTo>
                    <a:pt x="98905" y="33087"/>
                    <a:pt x="98655" y="33338"/>
                    <a:pt x="98346" y="33338"/>
                  </a:cubicBezTo>
                  <a:cubicBezTo>
                    <a:pt x="98036" y="33338"/>
                    <a:pt x="97786" y="33087"/>
                    <a:pt x="97786" y="32778"/>
                  </a:cubicBezTo>
                  <a:cubicBezTo>
                    <a:pt x="97786" y="32456"/>
                    <a:pt x="98036" y="32206"/>
                    <a:pt x="98346" y="32206"/>
                  </a:cubicBezTo>
                  <a:close/>
                  <a:moveTo>
                    <a:pt x="102084" y="32206"/>
                  </a:moveTo>
                  <a:cubicBezTo>
                    <a:pt x="102382" y="32206"/>
                    <a:pt x="102644" y="32456"/>
                    <a:pt x="102644" y="32778"/>
                  </a:cubicBezTo>
                  <a:cubicBezTo>
                    <a:pt x="102644" y="33087"/>
                    <a:pt x="102394" y="33338"/>
                    <a:pt x="102084" y="33338"/>
                  </a:cubicBezTo>
                  <a:cubicBezTo>
                    <a:pt x="101787" y="33338"/>
                    <a:pt x="101513" y="33087"/>
                    <a:pt x="101513" y="32778"/>
                  </a:cubicBezTo>
                  <a:cubicBezTo>
                    <a:pt x="101513" y="32456"/>
                    <a:pt x="101775" y="32206"/>
                    <a:pt x="102084" y="32206"/>
                  </a:cubicBezTo>
                  <a:close/>
                  <a:moveTo>
                    <a:pt x="105799" y="32206"/>
                  </a:moveTo>
                  <a:cubicBezTo>
                    <a:pt x="106121" y="32206"/>
                    <a:pt x="106371" y="32456"/>
                    <a:pt x="106371" y="32778"/>
                  </a:cubicBezTo>
                  <a:cubicBezTo>
                    <a:pt x="106371" y="33087"/>
                    <a:pt x="106109" y="33338"/>
                    <a:pt x="105799" y="33338"/>
                  </a:cubicBezTo>
                  <a:cubicBezTo>
                    <a:pt x="105490" y="33338"/>
                    <a:pt x="105239" y="33087"/>
                    <a:pt x="105239" y="32778"/>
                  </a:cubicBezTo>
                  <a:cubicBezTo>
                    <a:pt x="105239" y="32456"/>
                    <a:pt x="105490" y="32206"/>
                    <a:pt x="105799" y="32206"/>
                  </a:cubicBezTo>
                  <a:close/>
                  <a:moveTo>
                    <a:pt x="109538" y="32206"/>
                  </a:moveTo>
                  <a:cubicBezTo>
                    <a:pt x="109835" y="32206"/>
                    <a:pt x="110109" y="32456"/>
                    <a:pt x="110109" y="32778"/>
                  </a:cubicBezTo>
                  <a:cubicBezTo>
                    <a:pt x="110109" y="33087"/>
                    <a:pt x="109847" y="33338"/>
                    <a:pt x="109538" y="33338"/>
                  </a:cubicBezTo>
                  <a:cubicBezTo>
                    <a:pt x="109228" y="33338"/>
                    <a:pt x="108978" y="33087"/>
                    <a:pt x="108978" y="32778"/>
                  </a:cubicBezTo>
                  <a:cubicBezTo>
                    <a:pt x="108978" y="32456"/>
                    <a:pt x="109228" y="32206"/>
                    <a:pt x="109538" y="32206"/>
                  </a:cubicBezTo>
                  <a:close/>
                  <a:moveTo>
                    <a:pt x="113264" y="32206"/>
                  </a:moveTo>
                  <a:cubicBezTo>
                    <a:pt x="113574" y="32206"/>
                    <a:pt x="113824" y="32456"/>
                    <a:pt x="113824" y="32778"/>
                  </a:cubicBezTo>
                  <a:cubicBezTo>
                    <a:pt x="113824" y="33087"/>
                    <a:pt x="113574" y="33338"/>
                    <a:pt x="113264" y="33338"/>
                  </a:cubicBezTo>
                  <a:cubicBezTo>
                    <a:pt x="112943" y="33338"/>
                    <a:pt x="112693" y="33087"/>
                    <a:pt x="112693" y="32778"/>
                  </a:cubicBezTo>
                  <a:cubicBezTo>
                    <a:pt x="112693" y="32456"/>
                    <a:pt x="112943" y="32206"/>
                    <a:pt x="113264" y="32206"/>
                  </a:cubicBezTo>
                  <a:close/>
                  <a:moveTo>
                    <a:pt x="116991" y="32206"/>
                  </a:moveTo>
                  <a:cubicBezTo>
                    <a:pt x="117289" y="32206"/>
                    <a:pt x="117562" y="32456"/>
                    <a:pt x="117562" y="32778"/>
                  </a:cubicBezTo>
                  <a:cubicBezTo>
                    <a:pt x="117562" y="33087"/>
                    <a:pt x="117312" y="33338"/>
                    <a:pt x="116991" y="33338"/>
                  </a:cubicBezTo>
                  <a:cubicBezTo>
                    <a:pt x="116681" y="33338"/>
                    <a:pt x="116431" y="33087"/>
                    <a:pt x="116431" y="32778"/>
                  </a:cubicBezTo>
                  <a:cubicBezTo>
                    <a:pt x="116431" y="32456"/>
                    <a:pt x="116681" y="32206"/>
                    <a:pt x="116991" y="32206"/>
                  </a:cubicBezTo>
                  <a:close/>
                  <a:moveTo>
                    <a:pt x="120718" y="32206"/>
                  </a:moveTo>
                  <a:cubicBezTo>
                    <a:pt x="121027" y="32206"/>
                    <a:pt x="121277" y="32456"/>
                    <a:pt x="121277" y="32778"/>
                  </a:cubicBezTo>
                  <a:cubicBezTo>
                    <a:pt x="121277" y="33087"/>
                    <a:pt x="121027" y="33338"/>
                    <a:pt x="120718" y="33338"/>
                  </a:cubicBezTo>
                  <a:cubicBezTo>
                    <a:pt x="120408" y="33338"/>
                    <a:pt x="120146" y="33087"/>
                    <a:pt x="120146" y="32778"/>
                  </a:cubicBezTo>
                  <a:cubicBezTo>
                    <a:pt x="120146" y="32456"/>
                    <a:pt x="120420" y="32206"/>
                    <a:pt x="120718" y="32206"/>
                  </a:cubicBezTo>
                  <a:close/>
                  <a:moveTo>
                    <a:pt x="124456" y="32206"/>
                  </a:moveTo>
                  <a:cubicBezTo>
                    <a:pt x="124754" y="32206"/>
                    <a:pt x="125016" y="32456"/>
                    <a:pt x="125016" y="32778"/>
                  </a:cubicBezTo>
                  <a:cubicBezTo>
                    <a:pt x="125016" y="33087"/>
                    <a:pt x="124766" y="33338"/>
                    <a:pt x="124456" y="33338"/>
                  </a:cubicBezTo>
                  <a:cubicBezTo>
                    <a:pt x="124135" y="33338"/>
                    <a:pt x="123885" y="33087"/>
                    <a:pt x="123885" y="32778"/>
                  </a:cubicBezTo>
                  <a:cubicBezTo>
                    <a:pt x="123885" y="32456"/>
                    <a:pt x="124135" y="32206"/>
                    <a:pt x="124456" y="32206"/>
                  </a:cubicBezTo>
                  <a:close/>
                  <a:moveTo>
                    <a:pt x="128171" y="32206"/>
                  </a:moveTo>
                  <a:cubicBezTo>
                    <a:pt x="128480" y="32206"/>
                    <a:pt x="128742" y="32456"/>
                    <a:pt x="128742" y="32778"/>
                  </a:cubicBezTo>
                  <a:cubicBezTo>
                    <a:pt x="128742" y="33087"/>
                    <a:pt x="128480" y="33338"/>
                    <a:pt x="128171" y="33338"/>
                  </a:cubicBezTo>
                  <a:cubicBezTo>
                    <a:pt x="127861" y="33338"/>
                    <a:pt x="127611" y="33087"/>
                    <a:pt x="127611" y="32778"/>
                  </a:cubicBezTo>
                  <a:cubicBezTo>
                    <a:pt x="127611" y="32456"/>
                    <a:pt x="127861" y="32206"/>
                    <a:pt x="128171" y="32206"/>
                  </a:cubicBezTo>
                  <a:close/>
                  <a:moveTo>
                    <a:pt x="131898" y="32206"/>
                  </a:moveTo>
                  <a:cubicBezTo>
                    <a:pt x="132195" y="32206"/>
                    <a:pt x="132457" y="32456"/>
                    <a:pt x="132457" y="32778"/>
                  </a:cubicBezTo>
                  <a:cubicBezTo>
                    <a:pt x="132457" y="33087"/>
                    <a:pt x="132207" y="33338"/>
                    <a:pt x="131898" y="33338"/>
                  </a:cubicBezTo>
                  <a:cubicBezTo>
                    <a:pt x="131600" y="33338"/>
                    <a:pt x="131326" y="33087"/>
                    <a:pt x="131326" y="32778"/>
                  </a:cubicBezTo>
                  <a:cubicBezTo>
                    <a:pt x="131338" y="32456"/>
                    <a:pt x="131576" y="32206"/>
                    <a:pt x="131898" y="32206"/>
                  </a:cubicBezTo>
                  <a:close/>
                  <a:moveTo>
                    <a:pt x="135624" y="32206"/>
                  </a:moveTo>
                  <a:cubicBezTo>
                    <a:pt x="135946" y="32206"/>
                    <a:pt x="136196" y="32456"/>
                    <a:pt x="136196" y="32778"/>
                  </a:cubicBezTo>
                  <a:cubicBezTo>
                    <a:pt x="136196" y="33087"/>
                    <a:pt x="135934" y="33338"/>
                    <a:pt x="135624" y="33338"/>
                  </a:cubicBezTo>
                  <a:cubicBezTo>
                    <a:pt x="135315" y="33338"/>
                    <a:pt x="135065" y="33087"/>
                    <a:pt x="135065" y="32778"/>
                  </a:cubicBezTo>
                  <a:cubicBezTo>
                    <a:pt x="135065" y="32456"/>
                    <a:pt x="135315" y="32206"/>
                    <a:pt x="135624" y="32206"/>
                  </a:cubicBezTo>
                  <a:close/>
                  <a:moveTo>
                    <a:pt x="139351" y="32206"/>
                  </a:moveTo>
                  <a:cubicBezTo>
                    <a:pt x="139649" y="32206"/>
                    <a:pt x="139910" y="32456"/>
                    <a:pt x="139910" y="32778"/>
                  </a:cubicBezTo>
                  <a:cubicBezTo>
                    <a:pt x="139910" y="33087"/>
                    <a:pt x="139660" y="33338"/>
                    <a:pt x="139351" y="33338"/>
                  </a:cubicBezTo>
                  <a:cubicBezTo>
                    <a:pt x="139053" y="33338"/>
                    <a:pt x="138779" y="33087"/>
                    <a:pt x="138779" y="32778"/>
                  </a:cubicBezTo>
                  <a:cubicBezTo>
                    <a:pt x="138779" y="32456"/>
                    <a:pt x="139041" y="32206"/>
                    <a:pt x="139351" y="32206"/>
                  </a:cubicBezTo>
                  <a:close/>
                  <a:moveTo>
                    <a:pt x="143089" y="32206"/>
                  </a:moveTo>
                  <a:cubicBezTo>
                    <a:pt x="143399" y="32206"/>
                    <a:pt x="143649" y="32456"/>
                    <a:pt x="143649" y="32778"/>
                  </a:cubicBezTo>
                  <a:cubicBezTo>
                    <a:pt x="143649" y="33087"/>
                    <a:pt x="143399" y="33338"/>
                    <a:pt x="143089" y="33338"/>
                  </a:cubicBezTo>
                  <a:cubicBezTo>
                    <a:pt x="142768" y="33338"/>
                    <a:pt x="142518" y="33087"/>
                    <a:pt x="142518" y="32778"/>
                  </a:cubicBezTo>
                  <a:cubicBezTo>
                    <a:pt x="142518" y="32456"/>
                    <a:pt x="142768" y="32206"/>
                    <a:pt x="143089" y="32206"/>
                  </a:cubicBezTo>
                  <a:close/>
                  <a:moveTo>
                    <a:pt x="3405" y="34064"/>
                  </a:moveTo>
                  <a:cubicBezTo>
                    <a:pt x="3703" y="34064"/>
                    <a:pt x="3977" y="34326"/>
                    <a:pt x="3977" y="34635"/>
                  </a:cubicBezTo>
                  <a:cubicBezTo>
                    <a:pt x="3977" y="34933"/>
                    <a:pt x="3727" y="35195"/>
                    <a:pt x="3405" y="35195"/>
                  </a:cubicBezTo>
                  <a:cubicBezTo>
                    <a:pt x="3096" y="35195"/>
                    <a:pt x="2846" y="34945"/>
                    <a:pt x="2846" y="34635"/>
                  </a:cubicBezTo>
                  <a:cubicBezTo>
                    <a:pt x="2858" y="34302"/>
                    <a:pt x="3096" y="34064"/>
                    <a:pt x="3405" y="34064"/>
                  </a:cubicBezTo>
                  <a:close/>
                  <a:moveTo>
                    <a:pt x="7132" y="34064"/>
                  </a:moveTo>
                  <a:cubicBezTo>
                    <a:pt x="7430" y="34064"/>
                    <a:pt x="7692" y="34326"/>
                    <a:pt x="7692" y="34635"/>
                  </a:cubicBezTo>
                  <a:cubicBezTo>
                    <a:pt x="7692" y="34933"/>
                    <a:pt x="7442" y="35195"/>
                    <a:pt x="7132" y="35195"/>
                  </a:cubicBezTo>
                  <a:cubicBezTo>
                    <a:pt x="6834" y="35195"/>
                    <a:pt x="6560" y="34945"/>
                    <a:pt x="6560" y="34635"/>
                  </a:cubicBezTo>
                  <a:cubicBezTo>
                    <a:pt x="6584" y="34302"/>
                    <a:pt x="6822" y="34064"/>
                    <a:pt x="7132" y="34064"/>
                  </a:cubicBezTo>
                  <a:close/>
                  <a:moveTo>
                    <a:pt x="10871" y="34064"/>
                  </a:moveTo>
                  <a:cubicBezTo>
                    <a:pt x="11168" y="34064"/>
                    <a:pt x="11430" y="34326"/>
                    <a:pt x="11430" y="34635"/>
                  </a:cubicBezTo>
                  <a:cubicBezTo>
                    <a:pt x="11430" y="34933"/>
                    <a:pt x="11180" y="35195"/>
                    <a:pt x="10871" y="35195"/>
                  </a:cubicBezTo>
                  <a:cubicBezTo>
                    <a:pt x="10573" y="35195"/>
                    <a:pt x="10299" y="34945"/>
                    <a:pt x="10299" y="34635"/>
                  </a:cubicBezTo>
                  <a:cubicBezTo>
                    <a:pt x="10299" y="34302"/>
                    <a:pt x="10549" y="34064"/>
                    <a:pt x="10871" y="34064"/>
                  </a:cubicBezTo>
                  <a:close/>
                  <a:moveTo>
                    <a:pt x="14585" y="34064"/>
                  </a:moveTo>
                  <a:cubicBezTo>
                    <a:pt x="14883" y="34064"/>
                    <a:pt x="15157" y="34326"/>
                    <a:pt x="15157" y="34635"/>
                  </a:cubicBezTo>
                  <a:cubicBezTo>
                    <a:pt x="15157" y="34933"/>
                    <a:pt x="14895" y="35195"/>
                    <a:pt x="14585" y="35195"/>
                  </a:cubicBezTo>
                  <a:cubicBezTo>
                    <a:pt x="14288" y="35195"/>
                    <a:pt x="14014" y="34945"/>
                    <a:pt x="14014" y="34635"/>
                  </a:cubicBezTo>
                  <a:cubicBezTo>
                    <a:pt x="14038" y="34302"/>
                    <a:pt x="14276" y="34064"/>
                    <a:pt x="14585" y="34064"/>
                  </a:cubicBezTo>
                  <a:close/>
                  <a:moveTo>
                    <a:pt x="18324" y="34064"/>
                  </a:moveTo>
                  <a:cubicBezTo>
                    <a:pt x="18622" y="34064"/>
                    <a:pt x="18883" y="34326"/>
                    <a:pt x="18883" y="34635"/>
                  </a:cubicBezTo>
                  <a:cubicBezTo>
                    <a:pt x="18883" y="34933"/>
                    <a:pt x="18633" y="35195"/>
                    <a:pt x="18324" y="35195"/>
                  </a:cubicBezTo>
                  <a:cubicBezTo>
                    <a:pt x="18026" y="35195"/>
                    <a:pt x="17752" y="34945"/>
                    <a:pt x="17752" y="34635"/>
                  </a:cubicBezTo>
                  <a:cubicBezTo>
                    <a:pt x="17752" y="34302"/>
                    <a:pt x="18014" y="34064"/>
                    <a:pt x="18324" y="34064"/>
                  </a:cubicBezTo>
                  <a:close/>
                  <a:moveTo>
                    <a:pt x="22039" y="34064"/>
                  </a:moveTo>
                  <a:cubicBezTo>
                    <a:pt x="22336" y="34064"/>
                    <a:pt x="22610" y="34326"/>
                    <a:pt x="22610" y="34635"/>
                  </a:cubicBezTo>
                  <a:cubicBezTo>
                    <a:pt x="22610" y="34933"/>
                    <a:pt x="22360" y="35195"/>
                    <a:pt x="22039" y="35195"/>
                  </a:cubicBezTo>
                  <a:cubicBezTo>
                    <a:pt x="21729" y="35195"/>
                    <a:pt x="21479" y="34945"/>
                    <a:pt x="21479" y="34635"/>
                  </a:cubicBezTo>
                  <a:cubicBezTo>
                    <a:pt x="21491" y="34302"/>
                    <a:pt x="21729" y="34064"/>
                    <a:pt x="22039" y="34064"/>
                  </a:cubicBezTo>
                  <a:close/>
                  <a:moveTo>
                    <a:pt x="25777" y="34064"/>
                  </a:moveTo>
                  <a:cubicBezTo>
                    <a:pt x="26075" y="34064"/>
                    <a:pt x="26349" y="34326"/>
                    <a:pt x="26349" y="34635"/>
                  </a:cubicBezTo>
                  <a:cubicBezTo>
                    <a:pt x="26349" y="34933"/>
                    <a:pt x="26087" y="35195"/>
                    <a:pt x="25777" y="35195"/>
                  </a:cubicBezTo>
                  <a:cubicBezTo>
                    <a:pt x="25468" y="35195"/>
                    <a:pt x="25206" y="34945"/>
                    <a:pt x="25206" y="34635"/>
                  </a:cubicBezTo>
                  <a:cubicBezTo>
                    <a:pt x="25218" y="34302"/>
                    <a:pt x="25468" y="34064"/>
                    <a:pt x="25777" y="34064"/>
                  </a:cubicBezTo>
                  <a:close/>
                  <a:moveTo>
                    <a:pt x="29504" y="34064"/>
                  </a:moveTo>
                  <a:cubicBezTo>
                    <a:pt x="29801" y="34064"/>
                    <a:pt x="30063" y="34326"/>
                    <a:pt x="30063" y="34635"/>
                  </a:cubicBezTo>
                  <a:cubicBezTo>
                    <a:pt x="30063" y="34933"/>
                    <a:pt x="29813" y="35195"/>
                    <a:pt x="29504" y="35195"/>
                  </a:cubicBezTo>
                  <a:cubicBezTo>
                    <a:pt x="29182" y="35195"/>
                    <a:pt x="28932" y="34945"/>
                    <a:pt x="28932" y="34635"/>
                  </a:cubicBezTo>
                  <a:cubicBezTo>
                    <a:pt x="28944" y="34302"/>
                    <a:pt x="29182" y="34064"/>
                    <a:pt x="29504" y="34064"/>
                  </a:cubicBezTo>
                  <a:close/>
                  <a:moveTo>
                    <a:pt x="33230" y="34064"/>
                  </a:moveTo>
                  <a:cubicBezTo>
                    <a:pt x="33528" y="34064"/>
                    <a:pt x="33802" y="34326"/>
                    <a:pt x="33802" y="34635"/>
                  </a:cubicBezTo>
                  <a:cubicBezTo>
                    <a:pt x="33802" y="34933"/>
                    <a:pt x="33552" y="35195"/>
                    <a:pt x="33230" y="35195"/>
                  </a:cubicBezTo>
                  <a:cubicBezTo>
                    <a:pt x="32921" y="35195"/>
                    <a:pt x="32671" y="34945"/>
                    <a:pt x="32671" y="34635"/>
                  </a:cubicBezTo>
                  <a:cubicBezTo>
                    <a:pt x="32671" y="34302"/>
                    <a:pt x="32921" y="34064"/>
                    <a:pt x="33230" y="34064"/>
                  </a:cubicBezTo>
                  <a:close/>
                  <a:moveTo>
                    <a:pt x="36957" y="34064"/>
                  </a:moveTo>
                  <a:cubicBezTo>
                    <a:pt x="37255" y="34064"/>
                    <a:pt x="37517" y="34326"/>
                    <a:pt x="37517" y="34635"/>
                  </a:cubicBezTo>
                  <a:cubicBezTo>
                    <a:pt x="37517" y="34933"/>
                    <a:pt x="37267" y="35195"/>
                    <a:pt x="36957" y="35195"/>
                  </a:cubicBezTo>
                  <a:cubicBezTo>
                    <a:pt x="36648" y="35195"/>
                    <a:pt x="36386" y="34945"/>
                    <a:pt x="36386" y="34635"/>
                  </a:cubicBezTo>
                  <a:cubicBezTo>
                    <a:pt x="36409" y="34302"/>
                    <a:pt x="36648" y="34064"/>
                    <a:pt x="36957" y="34064"/>
                  </a:cubicBezTo>
                  <a:close/>
                  <a:moveTo>
                    <a:pt x="40672" y="34064"/>
                  </a:moveTo>
                  <a:cubicBezTo>
                    <a:pt x="40970" y="34064"/>
                    <a:pt x="41243" y="34326"/>
                    <a:pt x="41243" y="34635"/>
                  </a:cubicBezTo>
                  <a:cubicBezTo>
                    <a:pt x="41243" y="34933"/>
                    <a:pt x="40993" y="35195"/>
                    <a:pt x="40672" y="35195"/>
                  </a:cubicBezTo>
                  <a:cubicBezTo>
                    <a:pt x="40374" y="35195"/>
                    <a:pt x="40112" y="34945"/>
                    <a:pt x="40112" y="34635"/>
                  </a:cubicBezTo>
                  <a:cubicBezTo>
                    <a:pt x="40124" y="34302"/>
                    <a:pt x="40362" y="34064"/>
                    <a:pt x="40672" y="34064"/>
                  </a:cubicBezTo>
                  <a:close/>
                  <a:moveTo>
                    <a:pt x="44410" y="34064"/>
                  </a:moveTo>
                  <a:cubicBezTo>
                    <a:pt x="44708" y="34064"/>
                    <a:pt x="44982" y="34326"/>
                    <a:pt x="44982" y="34635"/>
                  </a:cubicBezTo>
                  <a:cubicBezTo>
                    <a:pt x="44982" y="34933"/>
                    <a:pt x="44720" y="35195"/>
                    <a:pt x="44410" y="35195"/>
                  </a:cubicBezTo>
                  <a:cubicBezTo>
                    <a:pt x="44113" y="35195"/>
                    <a:pt x="43851" y="34945"/>
                    <a:pt x="43851" y="34635"/>
                  </a:cubicBezTo>
                  <a:cubicBezTo>
                    <a:pt x="43851" y="34302"/>
                    <a:pt x="44101" y="34064"/>
                    <a:pt x="44410" y="34064"/>
                  </a:cubicBezTo>
                  <a:close/>
                  <a:moveTo>
                    <a:pt x="48137" y="34064"/>
                  </a:moveTo>
                  <a:cubicBezTo>
                    <a:pt x="48435" y="34064"/>
                    <a:pt x="48697" y="34326"/>
                    <a:pt x="48697" y="34635"/>
                  </a:cubicBezTo>
                  <a:cubicBezTo>
                    <a:pt x="48697" y="34933"/>
                    <a:pt x="48447" y="35195"/>
                    <a:pt x="48137" y="35195"/>
                  </a:cubicBezTo>
                  <a:cubicBezTo>
                    <a:pt x="47839" y="35195"/>
                    <a:pt x="47566" y="34945"/>
                    <a:pt x="47566" y="34635"/>
                  </a:cubicBezTo>
                  <a:cubicBezTo>
                    <a:pt x="47578" y="34302"/>
                    <a:pt x="47839" y="34064"/>
                    <a:pt x="48137" y="34064"/>
                  </a:cubicBezTo>
                  <a:close/>
                  <a:moveTo>
                    <a:pt x="51864" y="34064"/>
                  </a:moveTo>
                  <a:cubicBezTo>
                    <a:pt x="52161" y="34064"/>
                    <a:pt x="52435" y="34326"/>
                    <a:pt x="52435" y="34635"/>
                  </a:cubicBezTo>
                  <a:cubicBezTo>
                    <a:pt x="52435" y="34933"/>
                    <a:pt x="52185" y="35195"/>
                    <a:pt x="51864" y="35195"/>
                  </a:cubicBezTo>
                  <a:cubicBezTo>
                    <a:pt x="51566" y="35195"/>
                    <a:pt x="51304" y="34945"/>
                    <a:pt x="51304" y="34635"/>
                  </a:cubicBezTo>
                  <a:cubicBezTo>
                    <a:pt x="51304" y="34302"/>
                    <a:pt x="51554" y="34064"/>
                    <a:pt x="51864" y="34064"/>
                  </a:cubicBezTo>
                  <a:close/>
                  <a:moveTo>
                    <a:pt x="55602" y="34064"/>
                  </a:moveTo>
                  <a:cubicBezTo>
                    <a:pt x="55900" y="34064"/>
                    <a:pt x="56174" y="34326"/>
                    <a:pt x="56174" y="34635"/>
                  </a:cubicBezTo>
                  <a:cubicBezTo>
                    <a:pt x="56174" y="34933"/>
                    <a:pt x="55912" y="35195"/>
                    <a:pt x="55602" y="35195"/>
                  </a:cubicBezTo>
                  <a:cubicBezTo>
                    <a:pt x="55293" y="35195"/>
                    <a:pt x="55043" y="34945"/>
                    <a:pt x="55043" y="34635"/>
                  </a:cubicBezTo>
                  <a:cubicBezTo>
                    <a:pt x="55043" y="34302"/>
                    <a:pt x="55293" y="34064"/>
                    <a:pt x="55602" y="34064"/>
                  </a:cubicBezTo>
                  <a:close/>
                  <a:moveTo>
                    <a:pt x="59329" y="34064"/>
                  </a:moveTo>
                  <a:cubicBezTo>
                    <a:pt x="59627" y="34064"/>
                    <a:pt x="59889" y="34326"/>
                    <a:pt x="59889" y="34635"/>
                  </a:cubicBezTo>
                  <a:cubicBezTo>
                    <a:pt x="59889" y="34933"/>
                    <a:pt x="59639" y="35195"/>
                    <a:pt x="59329" y="35195"/>
                  </a:cubicBezTo>
                  <a:cubicBezTo>
                    <a:pt x="59008" y="35195"/>
                    <a:pt x="58757" y="34945"/>
                    <a:pt x="58757" y="34635"/>
                  </a:cubicBezTo>
                  <a:cubicBezTo>
                    <a:pt x="58757" y="34302"/>
                    <a:pt x="59008" y="34064"/>
                    <a:pt x="59329" y="34064"/>
                  </a:cubicBezTo>
                  <a:close/>
                  <a:moveTo>
                    <a:pt x="63056" y="34064"/>
                  </a:moveTo>
                  <a:cubicBezTo>
                    <a:pt x="63353" y="34064"/>
                    <a:pt x="63627" y="34326"/>
                    <a:pt x="63627" y="34635"/>
                  </a:cubicBezTo>
                  <a:cubicBezTo>
                    <a:pt x="63627" y="34933"/>
                    <a:pt x="63377" y="35195"/>
                    <a:pt x="63056" y="35195"/>
                  </a:cubicBezTo>
                  <a:cubicBezTo>
                    <a:pt x="62746" y="35195"/>
                    <a:pt x="62496" y="34945"/>
                    <a:pt x="62496" y="34635"/>
                  </a:cubicBezTo>
                  <a:cubicBezTo>
                    <a:pt x="62496" y="34302"/>
                    <a:pt x="62746" y="34064"/>
                    <a:pt x="63056" y="34064"/>
                  </a:cubicBezTo>
                  <a:close/>
                  <a:moveTo>
                    <a:pt x="66782" y="34064"/>
                  </a:moveTo>
                  <a:cubicBezTo>
                    <a:pt x="67080" y="34064"/>
                    <a:pt x="67342" y="34326"/>
                    <a:pt x="67342" y="34635"/>
                  </a:cubicBezTo>
                  <a:cubicBezTo>
                    <a:pt x="67342" y="34933"/>
                    <a:pt x="67092" y="35195"/>
                    <a:pt x="66782" y="35195"/>
                  </a:cubicBezTo>
                  <a:cubicBezTo>
                    <a:pt x="66473" y="35195"/>
                    <a:pt x="66211" y="34945"/>
                    <a:pt x="66211" y="34635"/>
                  </a:cubicBezTo>
                  <a:cubicBezTo>
                    <a:pt x="66235" y="34302"/>
                    <a:pt x="66473" y="34064"/>
                    <a:pt x="66782" y="34064"/>
                  </a:cubicBezTo>
                  <a:close/>
                  <a:moveTo>
                    <a:pt x="70509" y="34064"/>
                  </a:moveTo>
                  <a:cubicBezTo>
                    <a:pt x="70807" y="34064"/>
                    <a:pt x="71080" y="34326"/>
                    <a:pt x="71080" y="34635"/>
                  </a:cubicBezTo>
                  <a:cubicBezTo>
                    <a:pt x="71080" y="34933"/>
                    <a:pt x="70830" y="35195"/>
                    <a:pt x="70509" y="35195"/>
                  </a:cubicBezTo>
                  <a:cubicBezTo>
                    <a:pt x="70199" y="35195"/>
                    <a:pt x="69949" y="34945"/>
                    <a:pt x="69949" y="34635"/>
                  </a:cubicBezTo>
                  <a:cubicBezTo>
                    <a:pt x="69949" y="34302"/>
                    <a:pt x="70199" y="34064"/>
                    <a:pt x="70509" y="34064"/>
                  </a:cubicBezTo>
                  <a:close/>
                  <a:moveTo>
                    <a:pt x="74236" y="34064"/>
                  </a:moveTo>
                  <a:cubicBezTo>
                    <a:pt x="74533" y="34064"/>
                    <a:pt x="74795" y="34326"/>
                    <a:pt x="74795" y="34635"/>
                  </a:cubicBezTo>
                  <a:cubicBezTo>
                    <a:pt x="74795" y="34933"/>
                    <a:pt x="74545" y="35195"/>
                    <a:pt x="74236" y="35195"/>
                  </a:cubicBezTo>
                  <a:cubicBezTo>
                    <a:pt x="73938" y="35195"/>
                    <a:pt x="73676" y="34945"/>
                    <a:pt x="73676" y="34635"/>
                  </a:cubicBezTo>
                  <a:cubicBezTo>
                    <a:pt x="73676" y="34302"/>
                    <a:pt x="73926" y="34064"/>
                    <a:pt x="74236" y="34064"/>
                  </a:cubicBezTo>
                  <a:close/>
                  <a:moveTo>
                    <a:pt x="77855" y="34064"/>
                  </a:moveTo>
                  <a:cubicBezTo>
                    <a:pt x="78153" y="34064"/>
                    <a:pt x="78415" y="34326"/>
                    <a:pt x="78415" y="34635"/>
                  </a:cubicBezTo>
                  <a:cubicBezTo>
                    <a:pt x="78415" y="34933"/>
                    <a:pt x="78165" y="35195"/>
                    <a:pt x="77855" y="35195"/>
                  </a:cubicBezTo>
                  <a:cubicBezTo>
                    <a:pt x="77546" y="35195"/>
                    <a:pt x="77284" y="34945"/>
                    <a:pt x="77284" y="34635"/>
                  </a:cubicBezTo>
                  <a:cubicBezTo>
                    <a:pt x="77284" y="34302"/>
                    <a:pt x="77546" y="34064"/>
                    <a:pt x="77855" y="34064"/>
                  </a:cubicBezTo>
                  <a:close/>
                  <a:moveTo>
                    <a:pt x="81570" y="34064"/>
                  </a:moveTo>
                  <a:cubicBezTo>
                    <a:pt x="81868" y="34064"/>
                    <a:pt x="82141" y="34326"/>
                    <a:pt x="82141" y="34635"/>
                  </a:cubicBezTo>
                  <a:cubicBezTo>
                    <a:pt x="82141" y="34933"/>
                    <a:pt x="81879" y="35195"/>
                    <a:pt x="81570" y="35195"/>
                  </a:cubicBezTo>
                  <a:cubicBezTo>
                    <a:pt x="81260" y="35195"/>
                    <a:pt x="81010" y="34945"/>
                    <a:pt x="81010" y="34635"/>
                  </a:cubicBezTo>
                  <a:cubicBezTo>
                    <a:pt x="81022" y="34302"/>
                    <a:pt x="81260" y="34064"/>
                    <a:pt x="81570" y="34064"/>
                  </a:cubicBezTo>
                  <a:close/>
                  <a:moveTo>
                    <a:pt x="85308" y="34064"/>
                  </a:moveTo>
                  <a:cubicBezTo>
                    <a:pt x="85606" y="34064"/>
                    <a:pt x="85880" y="34326"/>
                    <a:pt x="85880" y="34635"/>
                  </a:cubicBezTo>
                  <a:cubicBezTo>
                    <a:pt x="85880" y="34933"/>
                    <a:pt x="85618" y="35195"/>
                    <a:pt x="85308" y="35195"/>
                  </a:cubicBezTo>
                  <a:cubicBezTo>
                    <a:pt x="84999" y="35195"/>
                    <a:pt x="84749" y="34945"/>
                    <a:pt x="84749" y="34635"/>
                  </a:cubicBezTo>
                  <a:cubicBezTo>
                    <a:pt x="84749" y="34302"/>
                    <a:pt x="84999" y="34064"/>
                    <a:pt x="85308" y="34064"/>
                  </a:cubicBezTo>
                  <a:close/>
                  <a:moveTo>
                    <a:pt x="89035" y="34064"/>
                  </a:moveTo>
                  <a:cubicBezTo>
                    <a:pt x="89333" y="34064"/>
                    <a:pt x="89595" y="34326"/>
                    <a:pt x="89595" y="34635"/>
                  </a:cubicBezTo>
                  <a:cubicBezTo>
                    <a:pt x="89595" y="34933"/>
                    <a:pt x="89345" y="35195"/>
                    <a:pt x="89035" y="35195"/>
                  </a:cubicBezTo>
                  <a:cubicBezTo>
                    <a:pt x="88714" y="35195"/>
                    <a:pt x="88464" y="34945"/>
                    <a:pt x="88464" y="34635"/>
                  </a:cubicBezTo>
                  <a:cubicBezTo>
                    <a:pt x="88475" y="34302"/>
                    <a:pt x="88714" y="34064"/>
                    <a:pt x="89035" y="34064"/>
                  </a:cubicBezTo>
                  <a:close/>
                  <a:moveTo>
                    <a:pt x="92762" y="34064"/>
                  </a:moveTo>
                  <a:cubicBezTo>
                    <a:pt x="93059" y="34064"/>
                    <a:pt x="93333" y="34326"/>
                    <a:pt x="93333" y="34635"/>
                  </a:cubicBezTo>
                  <a:cubicBezTo>
                    <a:pt x="93333" y="34933"/>
                    <a:pt x="93071" y="35195"/>
                    <a:pt x="92762" y="35195"/>
                  </a:cubicBezTo>
                  <a:cubicBezTo>
                    <a:pt x="92452" y="35195"/>
                    <a:pt x="92202" y="34945"/>
                    <a:pt x="92202" y="34635"/>
                  </a:cubicBezTo>
                  <a:cubicBezTo>
                    <a:pt x="92202" y="34302"/>
                    <a:pt x="92452" y="34064"/>
                    <a:pt x="92762" y="34064"/>
                  </a:cubicBezTo>
                  <a:close/>
                  <a:moveTo>
                    <a:pt x="96488" y="34064"/>
                  </a:moveTo>
                  <a:cubicBezTo>
                    <a:pt x="96786" y="34064"/>
                    <a:pt x="97048" y="34326"/>
                    <a:pt x="97048" y="34635"/>
                  </a:cubicBezTo>
                  <a:cubicBezTo>
                    <a:pt x="97048" y="34933"/>
                    <a:pt x="96798" y="35195"/>
                    <a:pt x="96488" y="35195"/>
                  </a:cubicBezTo>
                  <a:cubicBezTo>
                    <a:pt x="96191" y="35195"/>
                    <a:pt x="95917" y="34945"/>
                    <a:pt x="95917" y="34635"/>
                  </a:cubicBezTo>
                  <a:cubicBezTo>
                    <a:pt x="95917" y="34302"/>
                    <a:pt x="96179" y="34064"/>
                    <a:pt x="96488" y="34064"/>
                  </a:cubicBezTo>
                  <a:close/>
                  <a:moveTo>
                    <a:pt x="100203" y="34064"/>
                  </a:moveTo>
                  <a:cubicBezTo>
                    <a:pt x="100501" y="34064"/>
                    <a:pt x="100775" y="34326"/>
                    <a:pt x="100775" y="34635"/>
                  </a:cubicBezTo>
                  <a:cubicBezTo>
                    <a:pt x="100775" y="34933"/>
                    <a:pt x="100513" y="35195"/>
                    <a:pt x="100203" y="35195"/>
                  </a:cubicBezTo>
                  <a:cubicBezTo>
                    <a:pt x="99905" y="35195"/>
                    <a:pt x="99644" y="34945"/>
                    <a:pt x="99644" y="34635"/>
                  </a:cubicBezTo>
                  <a:cubicBezTo>
                    <a:pt x="99655" y="34302"/>
                    <a:pt x="99894" y="34064"/>
                    <a:pt x="100203" y="34064"/>
                  </a:cubicBezTo>
                  <a:close/>
                  <a:moveTo>
                    <a:pt x="103942" y="34064"/>
                  </a:moveTo>
                  <a:cubicBezTo>
                    <a:pt x="104239" y="34064"/>
                    <a:pt x="104513" y="34326"/>
                    <a:pt x="104513" y="34635"/>
                  </a:cubicBezTo>
                  <a:cubicBezTo>
                    <a:pt x="104513" y="34933"/>
                    <a:pt x="104251" y="35195"/>
                    <a:pt x="103942" y="35195"/>
                  </a:cubicBezTo>
                  <a:cubicBezTo>
                    <a:pt x="103644" y="35195"/>
                    <a:pt x="103382" y="34945"/>
                    <a:pt x="103382" y="34635"/>
                  </a:cubicBezTo>
                  <a:cubicBezTo>
                    <a:pt x="103382" y="34302"/>
                    <a:pt x="103632" y="34064"/>
                    <a:pt x="103942" y="34064"/>
                  </a:cubicBezTo>
                  <a:close/>
                  <a:moveTo>
                    <a:pt x="107668" y="34064"/>
                  </a:moveTo>
                  <a:cubicBezTo>
                    <a:pt x="107966" y="34064"/>
                    <a:pt x="108228" y="34326"/>
                    <a:pt x="108228" y="34635"/>
                  </a:cubicBezTo>
                  <a:cubicBezTo>
                    <a:pt x="108228" y="34933"/>
                    <a:pt x="107978" y="35195"/>
                    <a:pt x="107668" y="35195"/>
                  </a:cubicBezTo>
                  <a:cubicBezTo>
                    <a:pt x="107371" y="35195"/>
                    <a:pt x="107097" y="34945"/>
                    <a:pt x="107097" y="34635"/>
                  </a:cubicBezTo>
                  <a:cubicBezTo>
                    <a:pt x="107109" y="34302"/>
                    <a:pt x="107347" y="34064"/>
                    <a:pt x="107668" y="34064"/>
                  </a:cubicBezTo>
                  <a:close/>
                  <a:moveTo>
                    <a:pt x="111395" y="34064"/>
                  </a:moveTo>
                  <a:cubicBezTo>
                    <a:pt x="111693" y="34064"/>
                    <a:pt x="111967" y="34326"/>
                    <a:pt x="111967" y="34635"/>
                  </a:cubicBezTo>
                  <a:cubicBezTo>
                    <a:pt x="111967" y="34933"/>
                    <a:pt x="111705" y="35195"/>
                    <a:pt x="111395" y="35195"/>
                  </a:cubicBezTo>
                  <a:cubicBezTo>
                    <a:pt x="111085" y="35195"/>
                    <a:pt x="110835" y="34945"/>
                    <a:pt x="110835" y="34635"/>
                  </a:cubicBezTo>
                  <a:cubicBezTo>
                    <a:pt x="110835" y="34302"/>
                    <a:pt x="111085" y="34064"/>
                    <a:pt x="111395" y="34064"/>
                  </a:cubicBezTo>
                  <a:close/>
                  <a:moveTo>
                    <a:pt x="115122" y="34064"/>
                  </a:moveTo>
                  <a:cubicBezTo>
                    <a:pt x="115419" y="34064"/>
                    <a:pt x="115681" y="34326"/>
                    <a:pt x="115681" y="34635"/>
                  </a:cubicBezTo>
                  <a:cubicBezTo>
                    <a:pt x="115681" y="34933"/>
                    <a:pt x="115431" y="35195"/>
                    <a:pt x="115122" y="35195"/>
                  </a:cubicBezTo>
                  <a:cubicBezTo>
                    <a:pt x="114812" y="35195"/>
                    <a:pt x="114550" y="34945"/>
                    <a:pt x="114550" y="34635"/>
                  </a:cubicBezTo>
                  <a:cubicBezTo>
                    <a:pt x="114574" y="34302"/>
                    <a:pt x="114812" y="34064"/>
                    <a:pt x="115122" y="34064"/>
                  </a:cubicBezTo>
                  <a:close/>
                  <a:moveTo>
                    <a:pt x="118860" y="34064"/>
                  </a:moveTo>
                  <a:cubicBezTo>
                    <a:pt x="119158" y="34064"/>
                    <a:pt x="119420" y="34326"/>
                    <a:pt x="119420" y="34635"/>
                  </a:cubicBezTo>
                  <a:cubicBezTo>
                    <a:pt x="119420" y="34933"/>
                    <a:pt x="119170" y="35195"/>
                    <a:pt x="118860" y="35195"/>
                  </a:cubicBezTo>
                  <a:cubicBezTo>
                    <a:pt x="118539" y="35195"/>
                    <a:pt x="118289" y="34945"/>
                    <a:pt x="118289" y="34635"/>
                  </a:cubicBezTo>
                  <a:cubicBezTo>
                    <a:pt x="118289" y="34302"/>
                    <a:pt x="118539" y="34064"/>
                    <a:pt x="118860" y="34064"/>
                  </a:cubicBezTo>
                  <a:close/>
                  <a:moveTo>
                    <a:pt x="122575" y="34064"/>
                  </a:moveTo>
                  <a:cubicBezTo>
                    <a:pt x="122873" y="34064"/>
                    <a:pt x="123146" y="34326"/>
                    <a:pt x="123146" y="34635"/>
                  </a:cubicBezTo>
                  <a:cubicBezTo>
                    <a:pt x="123146" y="34933"/>
                    <a:pt x="122885" y="35195"/>
                    <a:pt x="122575" y="35195"/>
                  </a:cubicBezTo>
                  <a:cubicBezTo>
                    <a:pt x="122265" y="35195"/>
                    <a:pt x="122015" y="34945"/>
                    <a:pt x="122015" y="34635"/>
                  </a:cubicBezTo>
                  <a:cubicBezTo>
                    <a:pt x="122027" y="34302"/>
                    <a:pt x="122277" y="34064"/>
                    <a:pt x="122575" y="34064"/>
                  </a:cubicBezTo>
                  <a:close/>
                  <a:moveTo>
                    <a:pt x="126314" y="34064"/>
                  </a:moveTo>
                  <a:cubicBezTo>
                    <a:pt x="126611" y="34064"/>
                    <a:pt x="126873" y="34326"/>
                    <a:pt x="126873" y="34635"/>
                  </a:cubicBezTo>
                  <a:cubicBezTo>
                    <a:pt x="126873" y="34933"/>
                    <a:pt x="126623" y="35195"/>
                    <a:pt x="126314" y="35195"/>
                  </a:cubicBezTo>
                  <a:cubicBezTo>
                    <a:pt x="126004" y="35195"/>
                    <a:pt x="125742" y="34945"/>
                    <a:pt x="125742" y="34635"/>
                  </a:cubicBezTo>
                  <a:cubicBezTo>
                    <a:pt x="125742" y="34302"/>
                    <a:pt x="126004" y="34064"/>
                    <a:pt x="126314" y="34064"/>
                  </a:cubicBezTo>
                  <a:close/>
                  <a:moveTo>
                    <a:pt x="130028" y="34064"/>
                  </a:moveTo>
                  <a:cubicBezTo>
                    <a:pt x="130326" y="34064"/>
                    <a:pt x="130600" y="34326"/>
                    <a:pt x="130600" y="34635"/>
                  </a:cubicBezTo>
                  <a:cubicBezTo>
                    <a:pt x="130600" y="34933"/>
                    <a:pt x="130350" y="35195"/>
                    <a:pt x="130028" y="35195"/>
                  </a:cubicBezTo>
                  <a:cubicBezTo>
                    <a:pt x="129731" y="35195"/>
                    <a:pt x="129469" y="34945"/>
                    <a:pt x="129469" y="34635"/>
                  </a:cubicBezTo>
                  <a:cubicBezTo>
                    <a:pt x="129469" y="34302"/>
                    <a:pt x="129719" y="34064"/>
                    <a:pt x="130028" y="34064"/>
                  </a:cubicBezTo>
                  <a:close/>
                  <a:moveTo>
                    <a:pt x="133767" y="34064"/>
                  </a:moveTo>
                  <a:cubicBezTo>
                    <a:pt x="134065" y="34064"/>
                    <a:pt x="134326" y="34326"/>
                    <a:pt x="134326" y="34635"/>
                  </a:cubicBezTo>
                  <a:cubicBezTo>
                    <a:pt x="134326" y="34933"/>
                    <a:pt x="134076" y="35195"/>
                    <a:pt x="133767" y="35195"/>
                  </a:cubicBezTo>
                  <a:cubicBezTo>
                    <a:pt x="133469" y="35195"/>
                    <a:pt x="133207" y="34945"/>
                    <a:pt x="133207" y="34635"/>
                  </a:cubicBezTo>
                  <a:cubicBezTo>
                    <a:pt x="133207" y="34302"/>
                    <a:pt x="133457" y="34064"/>
                    <a:pt x="133767" y="34064"/>
                  </a:cubicBezTo>
                  <a:close/>
                  <a:moveTo>
                    <a:pt x="137494" y="34064"/>
                  </a:moveTo>
                  <a:cubicBezTo>
                    <a:pt x="137791" y="34064"/>
                    <a:pt x="138053" y="34326"/>
                    <a:pt x="138053" y="34635"/>
                  </a:cubicBezTo>
                  <a:cubicBezTo>
                    <a:pt x="138053" y="34933"/>
                    <a:pt x="137803" y="35195"/>
                    <a:pt x="137494" y="35195"/>
                  </a:cubicBezTo>
                  <a:cubicBezTo>
                    <a:pt x="137196" y="35195"/>
                    <a:pt x="136922" y="34945"/>
                    <a:pt x="136922" y="34635"/>
                  </a:cubicBezTo>
                  <a:cubicBezTo>
                    <a:pt x="136934" y="34302"/>
                    <a:pt x="137172" y="34064"/>
                    <a:pt x="137494" y="34064"/>
                  </a:cubicBezTo>
                  <a:close/>
                  <a:moveTo>
                    <a:pt x="141220" y="34064"/>
                  </a:moveTo>
                  <a:cubicBezTo>
                    <a:pt x="141518" y="34064"/>
                    <a:pt x="141792" y="34326"/>
                    <a:pt x="141792" y="34635"/>
                  </a:cubicBezTo>
                  <a:cubicBezTo>
                    <a:pt x="141792" y="34933"/>
                    <a:pt x="141530" y="35195"/>
                    <a:pt x="141220" y="35195"/>
                  </a:cubicBezTo>
                  <a:cubicBezTo>
                    <a:pt x="140911" y="35195"/>
                    <a:pt x="140661" y="34945"/>
                    <a:pt x="140661" y="34635"/>
                  </a:cubicBezTo>
                  <a:cubicBezTo>
                    <a:pt x="140661" y="34302"/>
                    <a:pt x="140911" y="34064"/>
                    <a:pt x="141220" y="34064"/>
                  </a:cubicBezTo>
                  <a:close/>
                  <a:moveTo>
                    <a:pt x="1548" y="35933"/>
                  </a:moveTo>
                  <a:cubicBezTo>
                    <a:pt x="1846" y="35933"/>
                    <a:pt x="2119" y="36183"/>
                    <a:pt x="2119" y="36493"/>
                  </a:cubicBezTo>
                  <a:cubicBezTo>
                    <a:pt x="2119" y="36790"/>
                    <a:pt x="1858" y="37064"/>
                    <a:pt x="1548" y="37064"/>
                  </a:cubicBezTo>
                  <a:cubicBezTo>
                    <a:pt x="1238" y="37064"/>
                    <a:pt x="988" y="36802"/>
                    <a:pt x="988" y="36493"/>
                  </a:cubicBezTo>
                  <a:cubicBezTo>
                    <a:pt x="988" y="36183"/>
                    <a:pt x="1238" y="35933"/>
                    <a:pt x="1548" y="35933"/>
                  </a:cubicBezTo>
                  <a:close/>
                  <a:moveTo>
                    <a:pt x="5287" y="35933"/>
                  </a:moveTo>
                  <a:cubicBezTo>
                    <a:pt x="5596" y="35933"/>
                    <a:pt x="5846" y="36183"/>
                    <a:pt x="5846" y="36493"/>
                  </a:cubicBezTo>
                  <a:cubicBezTo>
                    <a:pt x="5846" y="36802"/>
                    <a:pt x="5596" y="37064"/>
                    <a:pt x="5287" y="37064"/>
                  </a:cubicBezTo>
                  <a:cubicBezTo>
                    <a:pt x="4977" y="37064"/>
                    <a:pt x="4715" y="36802"/>
                    <a:pt x="4715" y="36493"/>
                  </a:cubicBezTo>
                  <a:cubicBezTo>
                    <a:pt x="4715" y="36183"/>
                    <a:pt x="4977" y="35933"/>
                    <a:pt x="5287" y="35933"/>
                  </a:cubicBezTo>
                  <a:close/>
                  <a:moveTo>
                    <a:pt x="9001" y="35933"/>
                  </a:moveTo>
                  <a:cubicBezTo>
                    <a:pt x="9299" y="35933"/>
                    <a:pt x="9573" y="36183"/>
                    <a:pt x="9573" y="36493"/>
                  </a:cubicBezTo>
                  <a:cubicBezTo>
                    <a:pt x="9573" y="36790"/>
                    <a:pt x="9323" y="37064"/>
                    <a:pt x="9001" y="37064"/>
                  </a:cubicBezTo>
                  <a:cubicBezTo>
                    <a:pt x="8704" y="37064"/>
                    <a:pt x="8442" y="36802"/>
                    <a:pt x="8442" y="36493"/>
                  </a:cubicBezTo>
                  <a:cubicBezTo>
                    <a:pt x="8442" y="36183"/>
                    <a:pt x="8692" y="35933"/>
                    <a:pt x="9001" y="35933"/>
                  </a:cubicBezTo>
                  <a:close/>
                  <a:moveTo>
                    <a:pt x="12728" y="35933"/>
                  </a:moveTo>
                  <a:cubicBezTo>
                    <a:pt x="13037" y="35933"/>
                    <a:pt x="13288" y="36183"/>
                    <a:pt x="13288" y="36493"/>
                  </a:cubicBezTo>
                  <a:cubicBezTo>
                    <a:pt x="13288" y="36802"/>
                    <a:pt x="13037" y="37064"/>
                    <a:pt x="12728" y="37064"/>
                  </a:cubicBezTo>
                  <a:cubicBezTo>
                    <a:pt x="12418" y="37064"/>
                    <a:pt x="12156" y="36802"/>
                    <a:pt x="12156" y="36493"/>
                  </a:cubicBezTo>
                  <a:cubicBezTo>
                    <a:pt x="12180" y="36183"/>
                    <a:pt x="12418" y="35933"/>
                    <a:pt x="12728" y="35933"/>
                  </a:cubicBezTo>
                  <a:close/>
                  <a:moveTo>
                    <a:pt x="16466" y="35933"/>
                  </a:moveTo>
                  <a:cubicBezTo>
                    <a:pt x="16764" y="35933"/>
                    <a:pt x="17026" y="36183"/>
                    <a:pt x="17026" y="36493"/>
                  </a:cubicBezTo>
                  <a:cubicBezTo>
                    <a:pt x="17026" y="36790"/>
                    <a:pt x="16776" y="37064"/>
                    <a:pt x="16466" y="37064"/>
                  </a:cubicBezTo>
                  <a:cubicBezTo>
                    <a:pt x="16169" y="37064"/>
                    <a:pt x="15895" y="36802"/>
                    <a:pt x="15895" y="36493"/>
                  </a:cubicBezTo>
                  <a:cubicBezTo>
                    <a:pt x="15895" y="36183"/>
                    <a:pt x="16145" y="35933"/>
                    <a:pt x="16466" y="35933"/>
                  </a:cubicBezTo>
                  <a:close/>
                  <a:moveTo>
                    <a:pt x="20181" y="35933"/>
                  </a:moveTo>
                  <a:cubicBezTo>
                    <a:pt x="20491" y="35933"/>
                    <a:pt x="20753" y="36183"/>
                    <a:pt x="20753" y="36493"/>
                  </a:cubicBezTo>
                  <a:cubicBezTo>
                    <a:pt x="20753" y="36802"/>
                    <a:pt x="20491" y="37064"/>
                    <a:pt x="20181" y="37064"/>
                  </a:cubicBezTo>
                  <a:cubicBezTo>
                    <a:pt x="19872" y="37064"/>
                    <a:pt x="19622" y="36802"/>
                    <a:pt x="19622" y="36493"/>
                  </a:cubicBezTo>
                  <a:cubicBezTo>
                    <a:pt x="19634" y="36183"/>
                    <a:pt x="19872" y="35933"/>
                    <a:pt x="20181" y="35933"/>
                  </a:cubicBezTo>
                  <a:close/>
                  <a:moveTo>
                    <a:pt x="23920" y="35933"/>
                  </a:moveTo>
                  <a:cubicBezTo>
                    <a:pt x="24217" y="35933"/>
                    <a:pt x="24479" y="36183"/>
                    <a:pt x="24479" y="36493"/>
                  </a:cubicBezTo>
                  <a:cubicBezTo>
                    <a:pt x="24479" y="36790"/>
                    <a:pt x="24229" y="37064"/>
                    <a:pt x="23920" y="37064"/>
                  </a:cubicBezTo>
                  <a:cubicBezTo>
                    <a:pt x="23610" y="37064"/>
                    <a:pt x="23348" y="36802"/>
                    <a:pt x="23348" y="36493"/>
                  </a:cubicBezTo>
                  <a:cubicBezTo>
                    <a:pt x="23348" y="36183"/>
                    <a:pt x="23610" y="35933"/>
                    <a:pt x="23920" y="35933"/>
                  </a:cubicBezTo>
                  <a:close/>
                  <a:moveTo>
                    <a:pt x="27635" y="35933"/>
                  </a:moveTo>
                  <a:cubicBezTo>
                    <a:pt x="27956" y="35933"/>
                    <a:pt x="28206" y="36183"/>
                    <a:pt x="28206" y="36493"/>
                  </a:cubicBezTo>
                  <a:cubicBezTo>
                    <a:pt x="28206" y="36802"/>
                    <a:pt x="27956" y="37064"/>
                    <a:pt x="27635" y="37064"/>
                  </a:cubicBezTo>
                  <a:cubicBezTo>
                    <a:pt x="27325" y="37064"/>
                    <a:pt x="27075" y="36802"/>
                    <a:pt x="27075" y="36493"/>
                  </a:cubicBezTo>
                  <a:cubicBezTo>
                    <a:pt x="27087" y="36183"/>
                    <a:pt x="27325" y="35933"/>
                    <a:pt x="27635" y="35933"/>
                  </a:cubicBezTo>
                  <a:close/>
                  <a:moveTo>
                    <a:pt x="31373" y="35933"/>
                  </a:moveTo>
                  <a:cubicBezTo>
                    <a:pt x="31671" y="35933"/>
                    <a:pt x="31945" y="36183"/>
                    <a:pt x="31945" y="36493"/>
                  </a:cubicBezTo>
                  <a:cubicBezTo>
                    <a:pt x="31945" y="36790"/>
                    <a:pt x="31683" y="37064"/>
                    <a:pt x="31373" y="37064"/>
                  </a:cubicBezTo>
                  <a:cubicBezTo>
                    <a:pt x="31064" y="37064"/>
                    <a:pt x="30814" y="36802"/>
                    <a:pt x="30814" y="36493"/>
                  </a:cubicBezTo>
                  <a:cubicBezTo>
                    <a:pt x="30814" y="36183"/>
                    <a:pt x="31064" y="35933"/>
                    <a:pt x="31373" y="35933"/>
                  </a:cubicBezTo>
                  <a:close/>
                  <a:moveTo>
                    <a:pt x="35100" y="35933"/>
                  </a:moveTo>
                  <a:cubicBezTo>
                    <a:pt x="35409" y="35933"/>
                    <a:pt x="35659" y="36183"/>
                    <a:pt x="35659" y="36493"/>
                  </a:cubicBezTo>
                  <a:cubicBezTo>
                    <a:pt x="35659" y="36802"/>
                    <a:pt x="35409" y="37064"/>
                    <a:pt x="35100" y="37064"/>
                  </a:cubicBezTo>
                  <a:cubicBezTo>
                    <a:pt x="34778" y="37064"/>
                    <a:pt x="34528" y="36802"/>
                    <a:pt x="34528" y="36493"/>
                  </a:cubicBezTo>
                  <a:cubicBezTo>
                    <a:pt x="34540" y="36183"/>
                    <a:pt x="34778" y="35933"/>
                    <a:pt x="35100" y="35933"/>
                  </a:cubicBezTo>
                  <a:close/>
                  <a:moveTo>
                    <a:pt x="38815" y="35933"/>
                  </a:moveTo>
                  <a:cubicBezTo>
                    <a:pt x="39112" y="35933"/>
                    <a:pt x="39386" y="36183"/>
                    <a:pt x="39386" y="36493"/>
                  </a:cubicBezTo>
                  <a:cubicBezTo>
                    <a:pt x="39386" y="36790"/>
                    <a:pt x="39124" y="37064"/>
                    <a:pt x="38815" y="37064"/>
                  </a:cubicBezTo>
                  <a:cubicBezTo>
                    <a:pt x="38517" y="37064"/>
                    <a:pt x="38255" y="36802"/>
                    <a:pt x="38255" y="36493"/>
                  </a:cubicBezTo>
                  <a:cubicBezTo>
                    <a:pt x="38267" y="36183"/>
                    <a:pt x="38505" y="35933"/>
                    <a:pt x="38815" y="35933"/>
                  </a:cubicBezTo>
                  <a:close/>
                  <a:moveTo>
                    <a:pt x="42553" y="35933"/>
                  </a:moveTo>
                  <a:cubicBezTo>
                    <a:pt x="42863" y="35933"/>
                    <a:pt x="43113" y="36183"/>
                    <a:pt x="43113" y="36493"/>
                  </a:cubicBezTo>
                  <a:cubicBezTo>
                    <a:pt x="43113" y="36802"/>
                    <a:pt x="42863" y="37064"/>
                    <a:pt x="42553" y="37064"/>
                  </a:cubicBezTo>
                  <a:cubicBezTo>
                    <a:pt x="42232" y="37064"/>
                    <a:pt x="41982" y="36802"/>
                    <a:pt x="41982" y="36493"/>
                  </a:cubicBezTo>
                  <a:cubicBezTo>
                    <a:pt x="41982" y="36183"/>
                    <a:pt x="42244" y="35933"/>
                    <a:pt x="42553" y="35933"/>
                  </a:cubicBezTo>
                  <a:close/>
                  <a:moveTo>
                    <a:pt x="46268" y="35933"/>
                  </a:moveTo>
                  <a:cubicBezTo>
                    <a:pt x="46565" y="35933"/>
                    <a:pt x="46839" y="36183"/>
                    <a:pt x="46839" y="36493"/>
                  </a:cubicBezTo>
                  <a:cubicBezTo>
                    <a:pt x="46839" y="36790"/>
                    <a:pt x="46589" y="37064"/>
                    <a:pt x="46268" y="37064"/>
                  </a:cubicBezTo>
                  <a:cubicBezTo>
                    <a:pt x="45970" y="37064"/>
                    <a:pt x="45708" y="36802"/>
                    <a:pt x="45708" y="36493"/>
                  </a:cubicBezTo>
                  <a:cubicBezTo>
                    <a:pt x="45720" y="36183"/>
                    <a:pt x="45958" y="35933"/>
                    <a:pt x="46268" y="35933"/>
                  </a:cubicBezTo>
                  <a:close/>
                  <a:moveTo>
                    <a:pt x="50006" y="35933"/>
                  </a:moveTo>
                  <a:cubicBezTo>
                    <a:pt x="50316" y="35933"/>
                    <a:pt x="50578" y="36183"/>
                    <a:pt x="50578" y="36493"/>
                  </a:cubicBezTo>
                  <a:cubicBezTo>
                    <a:pt x="50578" y="36802"/>
                    <a:pt x="50316" y="37064"/>
                    <a:pt x="50006" y="37064"/>
                  </a:cubicBezTo>
                  <a:cubicBezTo>
                    <a:pt x="49697" y="37064"/>
                    <a:pt x="49447" y="36802"/>
                    <a:pt x="49447" y="36493"/>
                  </a:cubicBezTo>
                  <a:cubicBezTo>
                    <a:pt x="49447" y="36183"/>
                    <a:pt x="49697" y="35933"/>
                    <a:pt x="50006" y="35933"/>
                  </a:cubicBezTo>
                  <a:close/>
                  <a:moveTo>
                    <a:pt x="53733" y="35933"/>
                  </a:moveTo>
                  <a:cubicBezTo>
                    <a:pt x="54031" y="35933"/>
                    <a:pt x="54293" y="36183"/>
                    <a:pt x="54293" y="36493"/>
                  </a:cubicBezTo>
                  <a:cubicBezTo>
                    <a:pt x="54293" y="36790"/>
                    <a:pt x="54043" y="37064"/>
                    <a:pt x="53733" y="37064"/>
                  </a:cubicBezTo>
                  <a:cubicBezTo>
                    <a:pt x="53412" y="37064"/>
                    <a:pt x="53162" y="36802"/>
                    <a:pt x="53162" y="36493"/>
                  </a:cubicBezTo>
                  <a:cubicBezTo>
                    <a:pt x="53173" y="36183"/>
                    <a:pt x="53412" y="35933"/>
                    <a:pt x="53733" y="35933"/>
                  </a:cubicBezTo>
                  <a:close/>
                  <a:moveTo>
                    <a:pt x="57460" y="35933"/>
                  </a:moveTo>
                  <a:cubicBezTo>
                    <a:pt x="57781" y="35933"/>
                    <a:pt x="58031" y="36183"/>
                    <a:pt x="58031" y="36493"/>
                  </a:cubicBezTo>
                  <a:cubicBezTo>
                    <a:pt x="58031" y="36802"/>
                    <a:pt x="57781" y="37064"/>
                    <a:pt x="57460" y="37064"/>
                  </a:cubicBezTo>
                  <a:cubicBezTo>
                    <a:pt x="57150" y="37064"/>
                    <a:pt x="56900" y="36802"/>
                    <a:pt x="56900" y="36493"/>
                  </a:cubicBezTo>
                  <a:cubicBezTo>
                    <a:pt x="56900" y="36183"/>
                    <a:pt x="57150" y="35933"/>
                    <a:pt x="57460" y="35933"/>
                  </a:cubicBezTo>
                  <a:close/>
                  <a:moveTo>
                    <a:pt x="61186" y="35933"/>
                  </a:moveTo>
                  <a:cubicBezTo>
                    <a:pt x="61484" y="35933"/>
                    <a:pt x="61746" y="36183"/>
                    <a:pt x="61746" y="36493"/>
                  </a:cubicBezTo>
                  <a:cubicBezTo>
                    <a:pt x="61746" y="36790"/>
                    <a:pt x="61496" y="37064"/>
                    <a:pt x="61186" y="37064"/>
                  </a:cubicBezTo>
                  <a:cubicBezTo>
                    <a:pt x="60877" y="37064"/>
                    <a:pt x="60615" y="36802"/>
                    <a:pt x="60615" y="36493"/>
                  </a:cubicBezTo>
                  <a:cubicBezTo>
                    <a:pt x="60639" y="36183"/>
                    <a:pt x="60877" y="35933"/>
                    <a:pt x="61186" y="35933"/>
                  </a:cubicBezTo>
                  <a:close/>
                  <a:moveTo>
                    <a:pt x="64925" y="35933"/>
                  </a:moveTo>
                  <a:cubicBezTo>
                    <a:pt x="65234" y="35933"/>
                    <a:pt x="65485" y="36183"/>
                    <a:pt x="65485" y="36493"/>
                  </a:cubicBezTo>
                  <a:cubicBezTo>
                    <a:pt x="65485" y="36802"/>
                    <a:pt x="65234" y="37064"/>
                    <a:pt x="64925" y="37064"/>
                  </a:cubicBezTo>
                  <a:cubicBezTo>
                    <a:pt x="64603" y="37064"/>
                    <a:pt x="64353" y="36802"/>
                    <a:pt x="64353" y="36493"/>
                  </a:cubicBezTo>
                  <a:cubicBezTo>
                    <a:pt x="64353" y="36183"/>
                    <a:pt x="64603" y="35933"/>
                    <a:pt x="64925" y="35933"/>
                  </a:cubicBezTo>
                  <a:close/>
                  <a:moveTo>
                    <a:pt x="68640" y="35933"/>
                  </a:moveTo>
                  <a:cubicBezTo>
                    <a:pt x="68937" y="35933"/>
                    <a:pt x="69211" y="36183"/>
                    <a:pt x="69211" y="36493"/>
                  </a:cubicBezTo>
                  <a:cubicBezTo>
                    <a:pt x="69211" y="36790"/>
                    <a:pt x="68949" y="37064"/>
                    <a:pt x="68640" y="37064"/>
                  </a:cubicBezTo>
                  <a:cubicBezTo>
                    <a:pt x="68330" y="37064"/>
                    <a:pt x="68080" y="36802"/>
                    <a:pt x="68080" y="36493"/>
                  </a:cubicBezTo>
                  <a:cubicBezTo>
                    <a:pt x="68092" y="36183"/>
                    <a:pt x="68330" y="35933"/>
                    <a:pt x="68640" y="35933"/>
                  </a:cubicBezTo>
                  <a:close/>
                  <a:moveTo>
                    <a:pt x="72366" y="35933"/>
                  </a:moveTo>
                  <a:cubicBezTo>
                    <a:pt x="72676" y="35933"/>
                    <a:pt x="72926" y="36183"/>
                    <a:pt x="72926" y="36493"/>
                  </a:cubicBezTo>
                  <a:cubicBezTo>
                    <a:pt x="72926" y="36802"/>
                    <a:pt x="72676" y="37064"/>
                    <a:pt x="72366" y="37064"/>
                  </a:cubicBezTo>
                  <a:cubicBezTo>
                    <a:pt x="72045" y="37064"/>
                    <a:pt x="71795" y="36802"/>
                    <a:pt x="71795" y="36493"/>
                  </a:cubicBezTo>
                  <a:cubicBezTo>
                    <a:pt x="71807" y="36183"/>
                    <a:pt x="72069" y="35933"/>
                    <a:pt x="72366" y="35933"/>
                  </a:cubicBezTo>
                  <a:close/>
                  <a:moveTo>
                    <a:pt x="76093" y="35933"/>
                  </a:moveTo>
                  <a:cubicBezTo>
                    <a:pt x="76391" y="35933"/>
                    <a:pt x="76664" y="36183"/>
                    <a:pt x="76664" y="36493"/>
                  </a:cubicBezTo>
                  <a:cubicBezTo>
                    <a:pt x="76664" y="36790"/>
                    <a:pt x="76403" y="37064"/>
                    <a:pt x="76093" y="37064"/>
                  </a:cubicBezTo>
                  <a:cubicBezTo>
                    <a:pt x="75795" y="37064"/>
                    <a:pt x="75533" y="36802"/>
                    <a:pt x="75533" y="36493"/>
                  </a:cubicBezTo>
                  <a:cubicBezTo>
                    <a:pt x="75533" y="36183"/>
                    <a:pt x="75783" y="35933"/>
                    <a:pt x="76093" y="35933"/>
                  </a:cubicBezTo>
                  <a:close/>
                  <a:moveTo>
                    <a:pt x="79712" y="35933"/>
                  </a:moveTo>
                  <a:cubicBezTo>
                    <a:pt x="80010" y="35933"/>
                    <a:pt x="80284" y="36183"/>
                    <a:pt x="80284" y="36493"/>
                  </a:cubicBezTo>
                  <a:cubicBezTo>
                    <a:pt x="80284" y="36790"/>
                    <a:pt x="80022" y="37064"/>
                    <a:pt x="79712" y="37064"/>
                  </a:cubicBezTo>
                  <a:cubicBezTo>
                    <a:pt x="79403" y="37064"/>
                    <a:pt x="79153" y="36802"/>
                    <a:pt x="79153" y="36493"/>
                  </a:cubicBezTo>
                  <a:cubicBezTo>
                    <a:pt x="79165" y="36183"/>
                    <a:pt x="79403" y="35933"/>
                    <a:pt x="79712" y="35933"/>
                  </a:cubicBezTo>
                  <a:close/>
                  <a:moveTo>
                    <a:pt x="83451" y="35933"/>
                  </a:moveTo>
                  <a:cubicBezTo>
                    <a:pt x="83761" y="35933"/>
                    <a:pt x="84011" y="36183"/>
                    <a:pt x="84011" y="36493"/>
                  </a:cubicBezTo>
                  <a:cubicBezTo>
                    <a:pt x="84011" y="36802"/>
                    <a:pt x="83761" y="37064"/>
                    <a:pt x="83451" y="37064"/>
                  </a:cubicBezTo>
                  <a:cubicBezTo>
                    <a:pt x="83141" y="37064"/>
                    <a:pt x="82880" y="36802"/>
                    <a:pt x="82880" y="36493"/>
                  </a:cubicBezTo>
                  <a:cubicBezTo>
                    <a:pt x="82880" y="36183"/>
                    <a:pt x="83141" y="35933"/>
                    <a:pt x="83451" y="35933"/>
                  </a:cubicBezTo>
                  <a:close/>
                  <a:moveTo>
                    <a:pt x="87166" y="35933"/>
                  </a:moveTo>
                  <a:cubicBezTo>
                    <a:pt x="87463" y="35933"/>
                    <a:pt x="87737" y="36183"/>
                    <a:pt x="87737" y="36493"/>
                  </a:cubicBezTo>
                  <a:cubicBezTo>
                    <a:pt x="87737" y="36790"/>
                    <a:pt x="87475" y="37064"/>
                    <a:pt x="87166" y="37064"/>
                  </a:cubicBezTo>
                  <a:cubicBezTo>
                    <a:pt x="86856" y="37064"/>
                    <a:pt x="86606" y="36802"/>
                    <a:pt x="86606" y="36493"/>
                  </a:cubicBezTo>
                  <a:cubicBezTo>
                    <a:pt x="86618" y="36183"/>
                    <a:pt x="86856" y="35933"/>
                    <a:pt x="87166" y="35933"/>
                  </a:cubicBezTo>
                  <a:close/>
                  <a:moveTo>
                    <a:pt x="90904" y="35933"/>
                  </a:moveTo>
                  <a:cubicBezTo>
                    <a:pt x="91214" y="35933"/>
                    <a:pt x="91464" y="36183"/>
                    <a:pt x="91464" y="36493"/>
                  </a:cubicBezTo>
                  <a:cubicBezTo>
                    <a:pt x="91464" y="36802"/>
                    <a:pt x="91214" y="37064"/>
                    <a:pt x="90904" y="37064"/>
                  </a:cubicBezTo>
                  <a:cubicBezTo>
                    <a:pt x="90595" y="37064"/>
                    <a:pt x="90345" y="36802"/>
                    <a:pt x="90345" y="36493"/>
                  </a:cubicBezTo>
                  <a:cubicBezTo>
                    <a:pt x="90345" y="36183"/>
                    <a:pt x="90595" y="35933"/>
                    <a:pt x="90904" y="35933"/>
                  </a:cubicBezTo>
                  <a:close/>
                  <a:moveTo>
                    <a:pt x="94631" y="35933"/>
                  </a:moveTo>
                  <a:cubicBezTo>
                    <a:pt x="94929" y="35933"/>
                    <a:pt x="95191" y="36183"/>
                    <a:pt x="95191" y="36493"/>
                  </a:cubicBezTo>
                  <a:cubicBezTo>
                    <a:pt x="95191" y="36790"/>
                    <a:pt x="94941" y="37064"/>
                    <a:pt x="94631" y="37064"/>
                  </a:cubicBezTo>
                  <a:cubicBezTo>
                    <a:pt x="94310" y="37064"/>
                    <a:pt x="94060" y="36802"/>
                    <a:pt x="94060" y="36493"/>
                  </a:cubicBezTo>
                  <a:cubicBezTo>
                    <a:pt x="94071" y="36183"/>
                    <a:pt x="94310" y="35933"/>
                    <a:pt x="94631" y="35933"/>
                  </a:cubicBezTo>
                  <a:close/>
                  <a:moveTo>
                    <a:pt x="98346" y="35933"/>
                  </a:moveTo>
                  <a:cubicBezTo>
                    <a:pt x="98655" y="35933"/>
                    <a:pt x="98905" y="36183"/>
                    <a:pt x="98905" y="36493"/>
                  </a:cubicBezTo>
                  <a:cubicBezTo>
                    <a:pt x="98905" y="36802"/>
                    <a:pt x="98655" y="37064"/>
                    <a:pt x="98346" y="37064"/>
                  </a:cubicBezTo>
                  <a:cubicBezTo>
                    <a:pt x="98036" y="37064"/>
                    <a:pt x="97786" y="36802"/>
                    <a:pt x="97786" y="36493"/>
                  </a:cubicBezTo>
                  <a:cubicBezTo>
                    <a:pt x="97798" y="36183"/>
                    <a:pt x="98036" y="35933"/>
                    <a:pt x="98346" y="35933"/>
                  </a:cubicBezTo>
                  <a:close/>
                  <a:moveTo>
                    <a:pt x="102084" y="35933"/>
                  </a:moveTo>
                  <a:cubicBezTo>
                    <a:pt x="102382" y="35933"/>
                    <a:pt x="102644" y="36183"/>
                    <a:pt x="102644" y="36493"/>
                  </a:cubicBezTo>
                  <a:cubicBezTo>
                    <a:pt x="102644" y="36790"/>
                    <a:pt x="102394" y="37064"/>
                    <a:pt x="102084" y="37064"/>
                  </a:cubicBezTo>
                  <a:cubicBezTo>
                    <a:pt x="101787" y="37064"/>
                    <a:pt x="101513" y="36802"/>
                    <a:pt x="101513" y="36493"/>
                  </a:cubicBezTo>
                  <a:cubicBezTo>
                    <a:pt x="101513" y="36183"/>
                    <a:pt x="101775" y="35933"/>
                    <a:pt x="102084" y="35933"/>
                  </a:cubicBezTo>
                  <a:close/>
                  <a:moveTo>
                    <a:pt x="105799" y="35933"/>
                  </a:moveTo>
                  <a:cubicBezTo>
                    <a:pt x="106121" y="35933"/>
                    <a:pt x="106371" y="36183"/>
                    <a:pt x="106371" y="36493"/>
                  </a:cubicBezTo>
                  <a:cubicBezTo>
                    <a:pt x="106371" y="36802"/>
                    <a:pt x="106109" y="37064"/>
                    <a:pt x="105799" y="37064"/>
                  </a:cubicBezTo>
                  <a:cubicBezTo>
                    <a:pt x="105490" y="37064"/>
                    <a:pt x="105239" y="36802"/>
                    <a:pt x="105239" y="36493"/>
                  </a:cubicBezTo>
                  <a:cubicBezTo>
                    <a:pt x="105251" y="36183"/>
                    <a:pt x="105490" y="35933"/>
                    <a:pt x="105799" y="35933"/>
                  </a:cubicBezTo>
                  <a:close/>
                  <a:moveTo>
                    <a:pt x="109538" y="35933"/>
                  </a:moveTo>
                  <a:cubicBezTo>
                    <a:pt x="109835" y="35933"/>
                    <a:pt x="110109" y="36183"/>
                    <a:pt x="110109" y="36493"/>
                  </a:cubicBezTo>
                  <a:cubicBezTo>
                    <a:pt x="110109" y="36790"/>
                    <a:pt x="109847" y="37064"/>
                    <a:pt x="109538" y="37064"/>
                  </a:cubicBezTo>
                  <a:cubicBezTo>
                    <a:pt x="109228" y="37064"/>
                    <a:pt x="108978" y="36802"/>
                    <a:pt x="108978" y="36493"/>
                  </a:cubicBezTo>
                  <a:cubicBezTo>
                    <a:pt x="108978" y="36183"/>
                    <a:pt x="109228" y="35933"/>
                    <a:pt x="109538" y="35933"/>
                  </a:cubicBezTo>
                  <a:close/>
                  <a:moveTo>
                    <a:pt x="113264" y="35933"/>
                  </a:moveTo>
                  <a:cubicBezTo>
                    <a:pt x="113574" y="35933"/>
                    <a:pt x="113824" y="36183"/>
                    <a:pt x="113824" y="36493"/>
                  </a:cubicBezTo>
                  <a:cubicBezTo>
                    <a:pt x="113824" y="36802"/>
                    <a:pt x="113574" y="37064"/>
                    <a:pt x="113264" y="37064"/>
                  </a:cubicBezTo>
                  <a:cubicBezTo>
                    <a:pt x="112943" y="37064"/>
                    <a:pt x="112693" y="36802"/>
                    <a:pt x="112693" y="36493"/>
                  </a:cubicBezTo>
                  <a:cubicBezTo>
                    <a:pt x="112705" y="36183"/>
                    <a:pt x="112943" y="35933"/>
                    <a:pt x="113264" y="35933"/>
                  </a:cubicBezTo>
                  <a:close/>
                  <a:moveTo>
                    <a:pt x="116991" y="35933"/>
                  </a:moveTo>
                  <a:cubicBezTo>
                    <a:pt x="117289" y="35933"/>
                    <a:pt x="117562" y="36183"/>
                    <a:pt x="117562" y="36493"/>
                  </a:cubicBezTo>
                  <a:cubicBezTo>
                    <a:pt x="117562" y="36790"/>
                    <a:pt x="117312" y="37064"/>
                    <a:pt x="116991" y="37064"/>
                  </a:cubicBezTo>
                  <a:cubicBezTo>
                    <a:pt x="116681" y="37064"/>
                    <a:pt x="116431" y="36802"/>
                    <a:pt x="116431" y="36493"/>
                  </a:cubicBezTo>
                  <a:cubicBezTo>
                    <a:pt x="116431" y="36183"/>
                    <a:pt x="116681" y="35933"/>
                    <a:pt x="116991" y="35933"/>
                  </a:cubicBezTo>
                  <a:close/>
                  <a:moveTo>
                    <a:pt x="120718" y="35933"/>
                  </a:moveTo>
                  <a:cubicBezTo>
                    <a:pt x="121027" y="35933"/>
                    <a:pt x="121277" y="36183"/>
                    <a:pt x="121277" y="36493"/>
                  </a:cubicBezTo>
                  <a:cubicBezTo>
                    <a:pt x="121277" y="36802"/>
                    <a:pt x="121027" y="37064"/>
                    <a:pt x="120718" y="37064"/>
                  </a:cubicBezTo>
                  <a:cubicBezTo>
                    <a:pt x="120408" y="37064"/>
                    <a:pt x="120146" y="36802"/>
                    <a:pt x="120146" y="36493"/>
                  </a:cubicBezTo>
                  <a:cubicBezTo>
                    <a:pt x="120170" y="36183"/>
                    <a:pt x="120420" y="35933"/>
                    <a:pt x="120718" y="35933"/>
                  </a:cubicBezTo>
                  <a:close/>
                  <a:moveTo>
                    <a:pt x="124456" y="35933"/>
                  </a:moveTo>
                  <a:cubicBezTo>
                    <a:pt x="124754" y="35933"/>
                    <a:pt x="125016" y="36183"/>
                    <a:pt x="125016" y="36493"/>
                  </a:cubicBezTo>
                  <a:cubicBezTo>
                    <a:pt x="125016" y="36790"/>
                    <a:pt x="124766" y="37064"/>
                    <a:pt x="124456" y="37064"/>
                  </a:cubicBezTo>
                  <a:cubicBezTo>
                    <a:pt x="124135" y="37064"/>
                    <a:pt x="123885" y="36802"/>
                    <a:pt x="123885" y="36493"/>
                  </a:cubicBezTo>
                  <a:cubicBezTo>
                    <a:pt x="123885" y="36183"/>
                    <a:pt x="124135" y="35933"/>
                    <a:pt x="124456" y="35933"/>
                  </a:cubicBezTo>
                  <a:close/>
                  <a:moveTo>
                    <a:pt x="128171" y="35933"/>
                  </a:moveTo>
                  <a:cubicBezTo>
                    <a:pt x="128480" y="35933"/>
                    <a:pt x="128742" y="36183"/>
                    <a:pt x="128742" y="36493"/>
                  </a:cubicBezTo>
                  <a:cubicBezTo>
                    <a:pt x="128742" y="36802"/>
                    <a:pt x="128480" y="37064"/>
                    <a:pt x="128171" y="37064"/>
                  </a:cubicBezTo>
                  <a:cubicBezTo>
                    <a:pt x="127861" y="37064"/>
                    <a:pt x="127611" y="36802"/>
                    <a:pt x="127611" y="36493"/>
                  </a:cubicBezTo>
                  <a:cubicBezTo>
                    <a:pt x="127611" y="36183"/>
                    <a:pt x="127861" y="35933"/>
                    <a:pt x="128171" y="35933"/>
                  </a:cubicBezTo>
                  <a:close/>
                  <a:moveTo>
                    <a:pt x="131898" y="35933"/>
                  </a:moveTo>
                  <a:cubicBezTo>
                    <a:pt x="132195" y="35933"/>
                    <a:pt x="132457" y="36183"/>
                    <a:pt x="132457" y="36493"/>
                  </a:cubicBezTo>
                  <a:cubicBezTo>
                    <a:pt x="132457" y="36790"/>
                    <a:pt x="132207" y="37064"/>
                    <a:pt x="131898" y="37064"/>
                  </a:cubicBezTo>
                  <a:cubicBezTo>
                    <a:pt x="131600" y="37064"/>
                    <a:pt x="131326" y="36802"/>
                    <a:pt x="131326" y="36493"/>
                  </a:cubicBezTo>
                  <a:cubicBezTo>
                    <a:pt x="131338" y="36183"/>
                    <a:pt x="131576" y="35933"/>
                    <a:pt x="131898" y="35933"/>
                  </a:cubicBezTo>
                  <a:close/>
                  <a:moveTo>
                    <a:pt x="135624" y="35933"/>
                  </a:moveTo>
                  <a:cubicBezTo>
                    <a:pt x="135946" y="35933"/>
                    <a:pt x="136196" y="36183"/>
                    <a:pt x="136196" y="36493"/>
                  </a:cubicBezTo>
                  <a:cubicBezTo>
                    <a:pt x="136196" y="36802"/>
                    <a:pt x="135934" y="37064"/>
                    <a:pt x="135624" y="37064"/>
                  </a:cubicBezTo>
                  <a:cubicBezTo>
                    <a:pt x="135315" y="37064"/>
                    <a:pt x="135065" y="36802"/>
                    <a:pt x="135065" y="36493"/>
                  </a:cubicBezTo>
                  <a:cubicBezTo>
                    <a:pt x="135065" y="36183"/>
                    <a:pt x="135315" y="35933"/>
                    <a:pt x="135624" y="35933"/>
                  </a:cubicBezTo>
                  <a:close/>
                  <a:moveTo>
                    <a:pt x="139351" y="35933"/>
                  </a:moveTo>
                  <a:cubicBezTo>
                    <a:pt x="139649" y="35933"/>
                    <a:pt x="139910" y="36183"/>
                    <a:pt x="139910" y="36493"/>
                  </a:cubicBezTo>
                  <a:cubicBezTo>
                    <a:pt x="139910" y="36790"/>
                    <a:pt x="139660" y="37064"/>
                    <a:pt x="139351" y="37064"/>
                  </a:cubicBezTo>
                  <a:cubicBezTo>
                    <a:pt x="139053" y="37064"/>
                    <a:pt x="138779" y="36802"/>
                    <a:pt x="138779" y="36493"/>
                  </a:cubicBezTo>
                  <a:cubicBezTo>
                    <a:pt x="138803" y="36183"/>
                    <a:pt x="139041" y="35933"/>
                    <a:pt x="139351" y="35933"/>
                  </a:cubicBezTo>
                  <a:close/>
                  <a:moveTo>
                    <a:pt x="143089" y="35933"/>
                  </a:moveTo>
                  <a:cubicBezTo>
                    <a:pt x="143399" y="35933"/>
                    <a:pt x="143649" y="36183"/>
                    <a:pt x="143649" y="36493"/>
                  </a:cubicBezTo>
                  <a:cubicBezTo>
                    <a:pt x="143649" y="36802"/>
                    <a:pt x="143399" y="37064"/>
                    <a:pt x="143089" y="37064"/>
                  </a:cubicBezTo>
                  <a:cubicBezTo>
                    <a:pt x="142768" y="37064"/>
                    <a:pt x="142518" y="36802"/>
                    <a:pt x="142518" y="36493"/>
                  </a:cubicBezTo>
                  <a:cubicBezTo>
                    <a:pt x="142518" y="36183"/>
                    <a:pt x="142768" y="35933"/>
                    <a:pt x="143089" y="35933"/>
                  </a:cubicBezTo>
                  <a:close/>
                  <a:moveTo>
                    <a:pt x="3405" y="37790"/>
                  </a:moveTo>
                  <a:cubicBezTo>
                    <a:pt x="3703" y="37790"/>
                    <a:pt x="3977" y="38040"/>
                    <a:pt x="3977" y="38350"/>
                  </a:cubicBezTo>
                  <a:cubicBezTo>
                    <a:pt x="3977" y="38648"/>
                    <a:pt x="3727" y="38922"/>
                    <a:pt x="3405" y="38922"/>
                  </a:cubicBezTo>
                  <a:cubicBezTo>
                    <a:pt x="3096" y="38922"/>
                    <a:pt x="2846" y="38672"/>
                    <a:pt x="2846" y="38350"/>
                  </a:cubicBezTo>
                  <a:cubicBezTo>
                    <a:pt x="2858" y="38040"/>
                    <a:pt x="3096" y="37790"/>
                    <a:pt x="3405" y="37790"/>
                  </a:cubicBezTo>
                  <a:close/>
                  <a:moveTo>
                    <a:pt x="7132" y="37790"/>
                  </a:moveTo>
                  <a:cubicBezTo>
                    <a:pt x="7430" y="37790"/>
                    <a:pt x="7692" y="38040"/>
                    <a:pt x="7692" y="38350"/>
                  </a:cubicBezTo>
                  <a:cubicBezTo>
                    <a:pt x="7692" y="38648"/>
                    <a:pt x="7442" y="38922"/>
                    <a:pt x="7132" y="38922"/>
                  </a:cubicBezTo>
                  <a:cubicBezTo>
                    <a:pt x="6834" y="38922"/>
                    <a:pt x="6560" y="38672"/>
                    <a:pt x="6560" y="38350"/>
                  </a:cubicBezTo>
                  <a:cubicBezTo>
                    <a:pt x="6584" y="38040"/>
                    <a:pt x="6822" y="37790"/>
                    <a:pt x="7132" y="37790"/>
                  </a:cubicBezTo>
                  <a:close/>
                  <a:moveTo>
                    <a:pt x="10871" y="37790"/>
                  </a:moveTo>
                  <a:cubicBezTo>
                    <a:pt x="11168" y="37790"/>
                    <a:pt x="11430" y="38040"/>
                    <a:pt x="11430" y="38350"/>
                  </a:cubicBezTo>
                  <a:cubicBezTo>
                    <a:pt x="11430" y="38648"/>
                    <a:pt x="11180" y="38922"/>
                    <a:pt x="10871" y="38922"/>
                  </a:cubicBezTo>
                  <a:cubicBezTo>
                    <a:pt x="10573" y="38922"/>
                    <a:pt x="10299" y="38672"/>
                    <a:pt x="10299" y="38350"/>
                  </a:cubicBezTo>
                  <a:cubicBezTo>
                    <a:pt x="10299" y="38040"/>
                    <a:pt x="10549" y="37790"/>
                    <a:pt x="10871" y="37790"/>
                  </a:cubicBezTo>
                  <a:close/>
                  <a:moveTo>
                    <a:pt x="14585" y="37790"/>
                  </a:moveTo>
                  <a:cubicBezTo>
                    <a:pt x="14883" y="37790"/>
                    <a:pt x="15157" y="38040"/>
                    <a:pt x="15157" y="38350"/>
                  </a:cubicBezTo>
                  <a:cubicBezTo>
                    <a:pt x="15157" y="38648"/>
                    <a:pt x="14895" y="38922"/>
                    <a:pt x="14585" y="38922"/>
                  </a:cubicBezTo>
                  <a:cubicBezTo>
                    <a:pt x="14288" y="38922"/>
                    <a:pt x="14014" y="38672"/>
                    <a:pt x="14014" y="38350"/>
                  </a:cubicBezTo>
                  <a:cubicBezTo>
                    <a:pt x="14038" y="38040"/>
                    <a:pt x="14276" y="37790"/>
                    <a:pt x="14585" y="37790"/>
                  </a:cubicBezTo>
                  <a:close/>
                  <a:moveTo>
                    <a:pt x="18324" y="37790"/>
                  </a:moveTo>
                  <a:cubicBezTo>
                    <a:pt x="18622" y="37790"/>
                    <a:pt x="18883" y="38040"/>
                    <a:pt x="18883" y="38350"/>
                  </a:cubicBezTo>
                  <a:cubicBezTo>
                    <a:pt x="18883" y="38648"/>
                    <a:pt x="18633" y="38922"/>
                    <a:pt x="18324" y="38922"/>
                  </a:cubicBezTo>
                  <a:cubicBezTo>
                    <a:pt x="18026" y="38922"/>
                    <a:pt x="17752" y="38672"/>
                    <a:pt x="17752" y="38350"/>
                  </a:cubicBezTo>
                  <a:cubicBezTo>
                    <a:pt x="17752" y="38040"/>
                    <a:pt x="18014" y="37790"/>
                    <a:pt x="18324" y="37790"/>
                  </a:cubicBezTo>
                  <a:close/>
                  <a:moveTo>
                    <a:pt x="22039" y="37790"/>
                  </a:moveTo>
                  <a:cubicBezTo>
                    <a:pt x="22336" y="37790"/>
                    <a:pt x="22610" y="38040"/>
                    <a:pt x="22610" y="38350"/>
                  </a:cubicBezTo>
                  <a:cubicBezTo>
                    <a:pt x="22610" y="38648"/>
                    <a:pt x="22360" y="38922"/>
                    <a:pt x="22039" y="38922"/>
                  </a:cubicBezTo>
                  <a:cubicBezTo>
                    <a:pt x="21729" y="38922"/>
                    <a:pt x="21479" y="38672"/>
                    <a:pt x="21479" y="38350"/>
                  </a:cubicBezTo>
                  <a:cubicBezTo>
                    <a:pt x="21491" y="38040"/>
                    <a:pt x="21729" y="37790"/>
                    <a:pt x="22039" y="37790"/>
                  </a:cubicBezTo>
                  <a:close/>
                  <a:moveTo>
                    <a:pt x="25777" y="37790"/>
                  </a:moveTo>
                  <a:cubicBezTo>
                    <a:pt x="26075" y="37790"/>
                    <a:pt x="26349" y="38040"/>
                    <a:pt x="26349" y="38350"/>
                  </a:cubicBezTo>
                  <a:cubicBezTo>
                    <a:pt x="26349" y="38648"/>
                    <a:pt x="26087" y="38922"/>
                    <a:pt x="25777" y="38922"/>
                  </a:cubicBezTo>
                  <a:cubicBezTo>
                    <a:pt x="25468" y="38922"/>
                    <a:pt x="25206" y="38672"/>
                    <a:pt x="25206" y="38350"/>
                  </a:cubicBezTo>
                  <a:cubicBezTo>
                    <a:pt x="25218" y="38040"/>
                    <a:pt x="25468" y="37790"/>
                    <a:pt x="25777" y="37790"/>
                  </a:cubicBezTo>
                  <a:close/>
                  <a:moveTo>
                    <a:pt x="29504" y="37790"/>
                  </a:moveTo>
                  <a:cubicBezTo>
                    <a:pt x="29801" y="37790"/>
                    <a:pt x="30063" y="38040"/>
                    <a:pt x="30063" y="38350"/>
                  </a:cubicBezTo>
                  <a:cubicBezTo>
                    <a:pt x="30063" y="38648"/>
                    <a:pt x="29813" y="38922"/>
                    <a:pt x="29504" y="38922"/>
                  </a:cubicBezTo>
                  <a:cubicBezTo>
                    <a:pt x="29182" y="38922"/>
                    <a:pt x="28932" y="38672"/>
                    <a:pt x="28932" y="38350"/>
                  </a:cubicBezTo>
                  <a:cubicBezTo>
                    <a:pt x="28944" y="38040"/>
                    <a:pt x="29182" y="37790"/>
                    <a:pt x="29504" y="37790"/>
                  </a:cubicBezTo>
                  <a:close/>
                  <a:moveTo>
                    <a:pt x="33230" y="37790"/>
                  </a:moveTo>
                  <a:cubicBezTo>
                    <a:pt x="33528" y="37790"/>
                    <a:pt x="33802" y="38040"/>
                    <a:pt x="33802" y="38350"/>
                  </a:cubicBezTo>
                  <a:cubicBezTo>
                    <a:pt x="33802" y="38648"/>
                    <a:pt x="33552" y="38922"/>
                    <a:pt x="33230" y="38922"/>
                  </a:cubicBezTo>
                  <a:cubicBezTo>
                    <a:pt x="32921" y="38922"/>
                    <a:pt x="32671" y="38672"/>
                    <a:pt x="32671" y="38350"/>
                  </a:cubicBezTo>
                  <a:cubicBezTo>
                    <a:pt x="32671" y="38040"/>
                    <a:pt x="32921" y="37790"/>
                    <a:pt x="33230" y="37790"/>
                  </a:cubicBezTo>
                  <a:close/>
                  <a:moveTo>
                    <a:pt x="36957" y="37790"/>
                  </a:moveTo>
                  <a:cubicBezTo>
                    <a:pt x="37255" y="37790"/>
                    <a:pt x="37517" y="38040"/>
                    <a:pt x="37517" y="38350"/>
                  </a:cubicBezTo>
                  <a:cubicBezTo>
                    <a:pt x="37517" y="38648"/>
                    <a:pt x="37267" y="38922"/>
                    <a:pt x="36957" y="38922"/>
                  </a:cubicBezTo>
                  <a:cubicBezTo>
                    <a:pt x="36648" y="38922"/>
                    <a:pt x="36386" y="38672"/>
                    <a:pt x="36386" y="38350"/>
                  </a:cubicBezTo>
                  <a:cubicBezTo>
                    <a:pt x="36409" y="38040"/>
                    <a:pt x="36648" y="37790"/>
                    <a:pt x="36957" y="37790"/>
                  </a:cubicBezTo>
                  <a:close/>
                  <a:moveTo>
                    <a:pt x="40672" y="37790"/>
                  </a:moveTo>
                  <a:cubicBezTo>
                    <a:pt x="40970" y="37790"/>
                    <a:pt x="41243" y="38040"/>
                    <a:pt x="41243" y="38350"/>
                  </a:cubicBezTo>
                  <a:cubicBezTo>
                    <a:pt x="41243" y="38648"/>
                    <a:pt x="40993" y="38922"/>
                    <a:pt x="40672" y="38922"/>
                  </a:cubicBezTo>
                  <a:cubicBezTo>
                    <a:pt x="40374" y="38922"/>
                    <a:pt x="40112" y="38672"/>
                    <a:pt x="40112" y="38350"/>
                  </a:cubicBezTo>
                  <a:cubicBezTo>
                    <a:pt x="40124" y="38040"/>
                    <a:pt x="40362" y="37790"/>
                    <a:pt x="40672" y="37790"/>
                  </a:cubicBezTo>
                  <a:close/>
                  <a:moveTo>
                    <a:pt x="44410" y="37790"/>
                  </a:moveTo>
                  <a:cubicBezTo>
                    <a:pt x="44708" y="37790"/>
                    <a:pt x="44982" y="38040"/>
                    <a:pt x="44982" y="38350"/>
                  </a:cubicBezTo>
                  <a:cubicBezTo>
                    <a:pt x="44982" y="38648"/>
                    <a:pt x="44720" y="38922"/>
                    <a:pt x="44410" y="38922"/>
                  </a:cubicBezTo>
                  <a:cubicBezTo>
                    <a:pt x="44113" y="38922"/>
                    <a:pt x="43851" y="38672"/>
                    <a:pt x="43851" y="38350"/>
                  </a:cubicBezTo>
                  <a:cubicBezTo>
                    <a:pt x="43851" y="38040"/>
                    <a:pt x="44101" y="37790"/>
                    <a:pt x="44410" y="37790"/>
                  </a:cubicBezTo>
                  <a:close/>
                  <a:moveTo>
                    <a:pt x="48137" y="37790"/>
                  </a:moveTo>
                  <a:cubicBezTo>
                    <a:pt x="48435" y="37790"/>
                    <a:pt x="48697" y="38040"/>
                    <a:pt x="48697" y="38350"/>
                  </a:cubicBezTo>
                  <a:cubicBezTo>
                    <a:pt x="48697" y="38648"/>
                    <a:pt x="48447" y="38922"/>
                    <a:pt x="48137" y="38922"/>
                  </a:cubicBezTo>
                  <a:cubicBezTo>
                    <a:pt x="47839" y="38922"/>
                    <a:pt x="47566" y="38672"/>
                    <a:pt x="47566" y="38350"/>
                  </a:cubicBezTo>
                  <a:cubicBezTo>
                    <a:pt x="47578" y="38040"/>
                    <a:pt x="47839" y="37790"/>
                    <a:pt x="48137" y="37790"/>
                  </a:cubicBezTo>
                  <a:close/>
                  <a:moveTo>
                    <a:pt x="51864" y="37790"/>
                  </a:moveTo>
                  <a:cubicBezTo>
                    <a:pt x="52161" y="37790"/>
                    <a:pt x="52435" y="38040"/>
                    <a:pt x="52435" y="38350"/>
                  </a:cubicBezTo>
                  <a:cubicBezTo>
                    <a:pt x="52435" y="38648"/>
                    <a:pt x="52185" y="38922"/>
                    <a:pt x="51864" y="38922"/>
                  </a:cubicBezTo>
                  <a:cubicBezTo>
                    <a:pt x="51566" y="38922"/>
                    <a:pt x="51304" y="38672"/>
                    <a:pt x="51304" y="38350"/>
                  </a:cubicBezTo>
                  <a:cubicBezTo>
                    <a:pt x="51304" y="38040"/>
                    <a:pt x="51554" y="37790"/>
                    <a:pt x="51864" y="37790"/>
                  </a:cubicBezTo>
                  <a:close/>
                  <a:moveTo>
                    <a:pt x="55602" y="37790"/>
                  </a:moveTo>
                  <a:cubicBezTo>
                    <a:pt x="55900" y="37790"/>
                    <a:pt x="56174" y="38040"/>
                    <a:pt x="56174" y="38350"/>
                  </a:cubicBezTo>
                  <a:cubicBezTo>
                    <a:pt x="56174" y="38648"/>
                    <a:pt x="55912" y="38922"/>
                    <a:pt x="55602" y="38922"/>
                  </a:cubicBezTo>
                  <a:cubicBezTo>
                    <a:pt x="55293" y="38922"/>
                    <a:pt x="55043" y="38672"/>
                    <a:pt x="55043" y="38350"/>
                  </a:cubicBezTo>
                  <a:cubicBezTo>
                    <a:pt x="55043" y="38040"/>
                    <a:pt x="55293" y="37790"/>
                    <a:pt x="55602" y="37790"/>
                  </a:cubicBezTo>
                  <a:close/>
                  <a:moveTo>
                    <a:pt x="59329" y="37790"/>
                  </a:moveTo>
                  <a:cubicBezTo>
                    <a:pt x="59627" y="37790"/>
                    <a:pt x="59889" y="38040"/>
                    <a:pt x="59889" y="38350"/>
                  </a:cubicBezTo>
                  <a:cubicBezTo>
                    <a:pt x="59889" y="38648"/>
                    <a:pt x="59639" y="38922"/>
                    <a:pt x="59329" y="38922"/>
                  </a:cubicBezTo>
                  <a:cubicBezTo>
                    <a:pt x="59008" y="38922"/>
                    <a:pt x="58757" y="38672"/>
                    <a:pt x="58757" y="38350"/>
                  </a:cubicBezTo>
                  <a:cubicBezTo>
                    <a:pt x="58757" y="38040"/>
                    <a:pt x="59008" y="37790"/>
                    <a:pt x="59329" y="37790"/>
                  </a:cubicBezTo>
                  <a:close/>
                  <a:moveTo>
                    <a:pt x="63056" y="37790"/>
                  </a:moveTo>
                  <a:cubicBezTo>
                    <a:pt x="63353" y="37790"/>
                    <a:pt x="63627" y="38040"/>
                    <a:pt x="63627" y="38350"/>
                  </a:cubicBezTo>
                  <a:cubicBezTo>
                    <a:pt x="63627" y="38648"/>
                    <a:pt x="63377" y="38922"/>
                    <a:pt x="63056" y="38922"/>
                  </a:cubicBezTo>
                  <a:cubicBezTo>
                    <a:pt x="62746" y="38922"/>
                    <a:pt x="62496" y="38672"/>
                    <a:pt x="62496" y="38350"/>
                  </a:cubicBezTo>
                  <a:cubicBezTo>
                    <a:pt x="62496" y="38040"/>
                    <a:pt x="62746" y="37790"/>
                    <a:pt x="63056" y="37790"/>
                  </a:cubicBezTo>
                  <a:close/>
                  <a:moveTo>
                    <a:pt x="66782" y="37790"/>
                  </a:moveTo>
                  <a:cubicBezTo>
                    <a:pt x="67080" y="37790"/>
                    <a:pt x="67342" y="38040"/>
                    <a:pt x="67342" y="38350"/>
                  </a:cubicBezTo>
                  <a:cubicBezTo>
                    <a:pt x="67342" y="38648"/>
                    <a:pt x="67092" y="38922"/>
                    <a:pt x="66782" y="38922"/>
                  </a:cubicBezTo>
                  <a:cubicBezTo>
                    <a:pt x="66473" y="38922"/>
                    <a:pt x="66211" y="38672"/>
                    <a:pt x="66211" y="38350"/>
                  </a:cubicBezTo>
                  <a:cubicBezTo>
                    <a:pt x="66235" y="38040"/>
                    <a:pt x="66473" y="37790"/>
                    <a:pt x="66782" y="37790"/>
                  </a:cubicBezTo>
                  <a:close/>
                  <a:moveTo>
                    <a:pt x="70509" y="37790"/>
                  </a:moveTo>
                  <a:cubicBezTo>
                    <a:pt x="70807" y="37790"/>
                    <a:pt x="71080" y="38040"/>
                    <a:pt x="71080" y="38350"/>
                  </a:cubicBezTo>
                  <a:cubicBezTo>
                    <a:pt x="71080" y="38648"/>
                    <a:pt x="70830" y="38922"/>
                    <a:pt x="70509" y="38922"/>
                  </a:cubicBezTo>
                  <a:cubicBezTo>
                    <a:pt x="70199" y="38922"/>
                    <a:pt x="69949" y="38672"/>
                    <a:pt x="69949" y="38350"/>
                  </a:cubicBezTo>
                  <a:cubicBezTo>
                    <a:pt x="69949" y="38040"/>
                    <a:pt x="70199" y="37790"/>
                    <a:pt x="70509" y="37790"/>
                  </a:cubicBezTo>
                  <a:close/>
                  <a:moveTo>
                    <a:pt x="74236" y="37790"/>
                  </a:moveTo>
                  <a:cubicBezTo>
                    <a:pt x="74533" y="37790"/>
                    <a:pt x="74795" y="38040"/>
                    <a:pt x="74795" y="38350"/>
                  </a:cubicBezTo>
                  <a:cubicBezTo>
                    <a:pt x="74795" y="38648"/>
                    <a:pt x="74545" y="38922"/>
                    <a:pt x="74236" y="38922"/>
                  </a:cubicBezTo>
                  <a:cubicBezTo>
                    <a:pt x="73938" y="38922"/>
                    <a:pt x="73676" y="38672"/>
                    <a:pt x="73676" y="38350"/>
                  </a:cubicBezTo>
                  <a:cubicBezTo>
                    <a:pt x="73676" y="38040"/>
                    <a:pt x="73926" y="37790"/>
                    <a:pt x="74236" y="37790"/>
                  </a:cubicBezTo>
                  <a:close/>
                  <a:moveTo>
                    <a:pt x="77855" y="37790"/>
                  </a:moveTo>
                  <a:cubicBezTo>
                    <a:pt x="78153" y="37790"/>
                    <a:pt x="78415" y="38040"/>
                    <a:pt x="78415" y="38350"/>
                  </a:cubicBezTo>
                  <a:cubicBezTo>
                    <a:pt x="78415" y="38648"/>
                    <a:pt x="78165" y="38922"/>
                    <a:pt x="77855" y="38922"/>
                  </a:cubicBezTo>
                  <a:cubicBezTo>
                    <a:pt x="77546" y="38922"/>
                    <a:pt x="77284" y="38672"/>
                    <a:pt x="77284" y="38350"/>
                  </a:cubicBezTo>
                  <a:cubicBezTo>
                    <a:pt x="77284" y="38040"/>
                    <a:pt x="77546" y="37790"/>
                    <a:pt x="77855" y="37790"/>
                  </a:cubicBezTo>
                  <a:close/>
                  <a:moveTo>
                    <a:pt x="81570" y="37790"/>
                  </a:moveTo>
                  <a:cubicBezTo>
                    <a:pt x="81868" y="37790"/>
                    <a:pt x="82141" y="38040"/>
                    <a:pt x="82141" y="38350"/>
                  </a:cubicBezTo>
                  <a:cubicBezTo>
                    <a:pt x="82141" y="38648"/>
                    <a:pt x="81879" y="38922"/>
                    <a:pt x="81570" y="38922"/>
                  </a:cubicBezTo>
                  <a:cubicBezTo>
                    <a:pt x="81260" y="38922"/>
                    <a:pt x="81010" y="38672"/>
                    <a:pt x="81010" y="38350"/>
                  </a:cubicBezTo>
                  <a:cubicBezTo>
                    <a:pt x="81022" y="38040"/>
                    <a:pt x="81260" y="37790"/>
                    <a:pt x="81570" y="37790"/>
                  </a:cubicBezTo>
                  <a:close/>
                  <a:moveTo>
                    <a:pt x="85308" y="37790"/>
                  </a:moveTo>
                  <a:cubicBezTo>
                    <a:pt x="85606" y="37790"/>
                    <a:pt x="85880" y="38040"/>
                    <a:pt x="85880" y="38350"/>
                  </a:cubicBezTo>
                  <a:cubicBezTo>
                    <a:pt x="85880" y="38648"/>
                    <a:pt x="85618" y="38922"/>
                    <a:pt x="85308" y="38922"/>
                  </a:cubicBezTo>
                  <a:cubicBezTo>
                    <a:pt x="84999" y="38922"/>
                    <a:pt x="84749" y="38672"/>
                    <a:pt x="84749" y="38350"/>
                  </a:cubicBezTo>
                  <a:cubicBezTo>
                    <a:pt x="84749" y="38040"/>
                    <a:pt x="84999" y="37790"/>
                    <a:pt x="85308" y="37790"/>
                  </a:cubicBezTo>
                  <a:close/>
                  <a:moveTo>
                    <a:pt x="89035" y="37790"/>
                  </a:moveTo>
                  <a:cubicBezTo>
                    <a:pt x="89333" y="37790"/>
                    <a:pt x="89595" y="38040"/>
                    <a:pt x="89595" y="38350"/>
                  </a:cubicBezTo>
                  <a:cubicBezTo>
                    <a:pt x="89595" y="38648"/>
                    <a:pt x="89345" y="38922"/>
                    <a:pt x="89035" y="38922"/>
                  </a:cubicBezTo>
                  <a:cubicBezTo>
                    <a:pt x="88714" y="38922"/>
                    <a:pt x="88464" y="38672"/>
                    <a:pt x="88464" y="38350"/>
                  </a:cubicBezTo>
                  <a:cubicBezTo>
                    <a:pt x="88475" y="38040"/>
                    <a:pt x="88714" y="37790"/>
                    <a:pt x="89035" y="37790"/>
                  </a:cubicBezTo>
                  <a:close/>
                  <a:moveTo>
                    <a:pt x="92762" y="37790"/>
                  </a:moveTo>
                  <a:cubicBezTo>
                    <a:pt x="93059" y="37790"/>
                    <a:pt x="93333" y="38040"/>
                    <a:pt x="93333" y="38350"/>
                  </a:cubicBezTo>
                  <a:cubicBezTo>
                    <a:pt x="93333" y="38648"/>
                    <a:pt x="93071" y="38922"/>
                    <a:pt x="92762" y="38922"/>
                  </a:cubicBezTo>
                  <a:cubicBezTo>
                    <a:pt x="92452" y="38922"/>
                    <a:pt x="92202" y="38672"/>
                    <a:pt x="92202" y="38350"/>
                  </a:cubicBezTo>
                  <a:cubicBezTo>
                    <a:pt x="92202" y="38040"/>
                    <a:pt x="92452" y="37790"/>
                    <a:pt x="92762" y="37790"/>
                  </a:cubicBezTo>
                  <a:close/>
                  <a:moveTo>
                    <a:pt x="96488" y="37790"/>
                  </a:moveTo>
                  <a:cubicBezTo>
                    <a:pt x="96786" y="37790"/>
                    <a:pt x="97048" y="38040"/>
                    <a:pt x="97048" y="38350"/>
                  </a:cubicBezTo>
                  <a:cubicBezTo>
                    <a:pt x="97048" y="38648"/>
                    <a:pt x="96798" y="38922"/>
                    <a:pt x="96488" y="38922"/>
                  </a:cubicBezTo>
                  <a:cubicBezTo>
                    <a:pt x="96191" y="38922"/>
                    <a:pt x="95917" y="38672"/>
                    <a:pt x="95917" y="38350"/>
                  </a:cubicBezTo>
                  <a:cubicBezTo>
                    <a:pt x="95917" y="38040"/>
                    <a:pt x="96179" y="37790"/>
                    <a:pt x="96488" y="37790"/>
                  </a:cubicBezTo>
                  <a:close/>
                  <a:moveTo>
                    <a:pt x="100203" y="37790"/>
                  </a:moveTo>
                  <a:cubicBezTo>
                    <a:pt x="100501" y="37790"/>
                    <a:pt x="100775" y="38040"/>
                    <a:pt x="100775" y="38350"/>
                  </a:cubicBezTo>
                  <a:cubicBezTo>
                    <a:pt x="100775" y="38648"/>
                    <a:pt x="100513" y="38922"/>
                    <a:pt x="100203" y="38922"/>
                  </a:cubicBezTo>
                  <a:cubicBezTo>
                    <a:pt x="99905" y="38922"/>
                    <a:pt x="99644" y="38672"/>
                    <a:pt x="99644" y="38350"/>
                  </a:cubicBezTo>
                  <a:cubicBezTo>
                    <a:pt x="99655" y="38040"/>
                    <a:pt x="99894" y="37790"/>
                    <a:pt x="100203" y="37790"/>
                  </a:cubicBezTo>
                  <a:close/>
                  <a:moveTo>
                    <a:pt x="103942" y="37790"/>
                  </a:moveTo>
                  <a:cubicBezTo>
                    <a:pt x="104239" y="37790"/>
                    <a:pt x="104513" y="38040"/>
                    <a:pt x="104513" y="38350"/>
                  </a:cubicBezTo>
                  <a:cubicBezTo>
                    <a:pt x="104513" y="38648"/>
                    <a:pt x="104251" y="38922"/>
                    <a:pt x="103942" y="38922"/>
                  </a:cubicBezTo>
                  <a:cubicBezTo>
                    <a:pt x="103644" y="38922"/>
                    <a:pt x="103382" y="38672"/>
                    <a:pt x="103382" y="38350"/>
                  </a:cubicBezTo>
                  <a:cubicBezTo>
                    <a:pt x="103382" y="38040"/>
                    <a:pt x="103632" y="37790"/>
                    <a:pt x="103942" y="37790"/>
                  </a:cubicBezTo>
                  <a:close/>
                  <a:moveTo>
                    <a:pt x="107668" y="37790"/>
                  </a:moveTo>
                  <a:cubicBezTo>
                    <a:pt x="107966" y="37790"/>
                    <a:pt x="108228" y="38040"/>
                    <a:pt x="108228" y="38350"/>
                  </a:cubicBezTo>
                  <a:cubicBezTo>
                    <a:pt x="108228" y="38648"/>
                    <a:pt x="107978" y="38922"/>
                    <a:pt x="107668" y="38922"/>
                  </a:cubicBezTo>
                  <a:cubicBezTo>
                    <a:pt x="107371" y="38922"/>
                    <a:pt x="107097" y="38672"/>
                    <a:pt x="107097" y="38350"/>
                  </a:cubicBezTo>
                  <a:cubicBezTo>
                    <a:pt x="107109" y="38040"/>
                    <a:pt x="107347" y="37790"/>
                    <a:pt x="107668" y="37790"/>
                  </a:cubicBezTo>
                  <a:close/>
                  <a:moveTo>
                    <a:pt x="111395" y="37790"/>
                  </a:moveTo>
                  <a:cubicBezTo>
                    <a:pt x="111693" y="37790"/>
                    <a:pt x="111967" y="38040"/>
                    <a:pt x="111967" y="38350"/>
                  </a:cubicBezTo>
                  <a:cubicBezTo>
                    <a:pt x="111967" y="38648"/>
                    <a:pt x="111705" y="38922"/>
                    <a:pt x="111395" y="38922"/>
                  </a:cubicBezTo>
                  <a:cubicBezTo>
                    <a:pt x="111085" y="38922"/>
                    <a:pt x="110835" y="38672"/>
                    <a:pt x="110835" y="38350"/>
                  </a:cubicBezTo>
                  <a:cubicBezTo>
                    <a:pt x="110835" y="38040"/>
                    <a:pt x="111085" y="37790"/>
                    <a:pt x="111395" y="37790"/>
                  </a:cubicBezTo>
                  <a:close/>
                  <a:moveTo>
                    <a:pt x="115122" y="37790"/>
                  </a:moveTo>
                  <a:cubicBezTo>
                    <a:pt x="115419" y="37790"/>
                    <a:pt x="115681" y="38040"/>
                    <a:pt x="115681" y="38350"/>
                  </a:cubicBezTo>
                  <a:cubicBezTo>
                    <a:pt x="115681" y="38648"/>
                    <a:pt x="115431" y="38922"/>
                    <a:pt x="115122" y="38922"/>
                  </a:cubicBezTo>
                  <a:cubicBezTo>
                    <a:pt x="114812" y="38922"/>
                    <a:pt x="114550" y="38672"/>
                    <a:pt x="114550" y="38350"/>
                  </a:cubicBezTo>
                  <a:cubicBezTo>
                    <a:pt x="114574" y="38040"/>
                    <a:pt x="114812" y="37790"/>
                    <a:pt x="115122" y="37790"/>
                  </a:cubicBezTo>
                  <a:close/>
                  <a:moveTo>
                    <a:pt x="118860" y="37790"/>
                  </a:moveTo>
                  <a:cubicBezTo>
                    <a:pt x="119158" y="37790"/>
                    <a:pt x="119420" y="38040"/>
                    <a:pt x="119420" y="38350"/>
                  </a:cubicBezTo>
                  <a:cubicBezTo>
                    <a:pt x="119420" y="38648"/>
                    <a:pt x="119170" y="38922"/>
                    <a:pt x="118860" y="38922"/>
                  </a:cubicBezTo>
                  <a:cubicBezTo>
                    <a:pt x="118539" y="38922"/>
                    <a:pt x="118289" y="38672"/>
                    <a:pt x="118289" y="38350"/>
                  </a:cubicBezTo>
                  <a:cubicBezTo>
                    <a:pt x="118289" y="38040"/>
                    <a:pt x="118539" y="37790"/>
                    <a:pt x="118860" y="37790"/>
                  </a:cubicBezTo>
                  <a:close/>
                  <a:moveTo>
                    <a:pt x="122575" y="37790"/>
                  </a:moveTo>
                  <a:cubicBezTo>
                    <a:pt x="122873" y="37790"/>
                    <a:pt x="123146" y="38040"/>
                    <a:pt x="123146" y="38350"/>
                  </a:cubicBezTo>
                  <a:cubicBezTo>
                    <a:pt x="123146" y="38648"/>
                    <a:pt x="122885" y="38922"/>
                    <a:pt x="122575" y="38922"/>
                  </a:cubicBezTo>
                  <a:cubicBezTo>
                    <a:pt x="122265" y="38922"/>
                    <a:pt x="122015" y="38672"/>
                    <a:pt x="122015" y="38350"/>
                  </a:cubicBezTo>
                  <a:cubicBezTo>
                    <a:pt x="122027" y="38040"/>
                    <a:pt x="122277" y="37790"/>
                    <a:pt x="122575" y="37790"/>
                  </a:cubicBezTo>
                  <a:close/>
                  <a:moveTo>
                    <a:pt x="126314" y="37790"/>
                  </a:moveTo>
                  <a:cubicBezTo>
                    <a:pt x="126611" y="37790"/>
                    <a:pt x="126873" y="38040"/>
                    <a:pt x="126873" y="38350"/>
                  </a:cubicBezTo>
                  <a:cubicBezTo>
                    <a:pt x="126873" y="38648"/>
                    <a:pt x="126623" y="38922"/>
                    <a:pt x="126314" y="38922"/>
                  </a:cubicBezTo>
                  <a:cubicBezTo>
                    <a:pt x="126004" y="38922"/>
                    <a:pt x="125742" y="38672"/>
                    <a:pt x="125742" y="38350"/>
                  </a:cubicBezTo>
                  <a:cubicBezTo>
                    <a:pt x="125742" y="38040"/>
                    <a:pt x="126004" y="37790"/>
                    <a:pt x="126314" y="37790"/>
                  </a:cubicBezTo>
                  <a:close/>
                  <a:moveTo>
                    <a:pt x="130028" y="37790"/>
                  </a:moveTo>
                  <a:cubicBezTo>
                    <a:pt x="130326" y="37790"/>
                    <a:pt x="130600" y="38040"/>
                    <a:pt x="130600" y="38350"/>
                  </a:cubicBezTo>
                  <a:cubicBezTo>
                    <a:pt x="130600" y="38648"/>
                    <a:pt x="130350" y="38922"/>
                    <a:pt x="130028" y="38922"/>
                  </a:cubicBezTo>
                  <a:cubicBezTo>
                    <a:pt x="129731" y="38922"/>
                    <a:pt x="129469" y="38672"/>
                    <a:pt x="129469" y="38350"/>
                  </a:cubicBezTo>
                  <a:cubicBezTo>
                    <a:pt x="129469" y="38040"/>
                    <a:pt x="129719" y="37790"/>
                    <a:pt x="130028" y="37790"/>
                  </a:cubicBezTo>
                  <a:close/>
                  <a:moveTo>
                    <a:pt x="133767" y="37790"/>
                  </a:moveTo>
                  <a:cubicBezTo>
                    <a:pt x="134065" y="37790"/>
                    <a:pt x="134326" y="38040"/>
                    <a:pt x="134326" y="38350"/>
                  </a:cubicBezTo>
                  <a:cubicBezTo>
                    <a:pt x="134326" y="38648"/>
                    <a:pt x="134076" y="38922"/>
                    <a:pt x="133767" y="38922"/>
                  </a:cubicBezTo>
                  <a:cubicBezTo>
                    <a:pt x="133469" y="38922"/>
                    <a:pt x="133207" y="38672"/>
                    <a:pt x="133207" y="38350"/>
                  </a:cubicBezTo>
                  <a:cubicBezTo>
                    <a:pt x="133207" y="38040"/>
                    <a:pt x="133457" y="37790"/>
                    <a:pt x="133767" y="37790"/>
                  </a:cubicBezTo>
                  <a:close/>
                  <a:moveTo>
                    <a:pt x="137494" y="37790"/>
                  </a:moveTo>
                  <a:cubicBezTo>
                    <a:pt x="137791" y="37790"/>
                    <a:pt x="138053" y="38040"/>
                    <a:pt x="138053" y="38350"/>
                  </a:cubicBezTo>
                  <a:cubicBezTo>
                    <a:pt x="138053" y="38648"/>
                    <a:pt x="137803" y="38922"/>
                    <a:pt x="137494" y="38922"/>
                  </a:cubicBezTo>
                  <a:cubicBezTo>
                    <a:pt x="137196" y="38922"/>
                    <a:pt x="136922" y="38672"/>
                    <a:pt x="136922" y="38350"/>
                  </a:cubicBezTo>
                  <a:cubicBezTo>
                    <a:pt x="136934" y="38040"/>
                    <a:pt x="137172" y="37790"/>
                    <a:pt x="137494" y="37790"/>
                  </a:cubicBezTo>
                  <a:close/>
                  <a:moveTo>
                    <a:pt x="141220" y="37790"/>
                  </a:moveTo>
                  <a:cubicBezTo>
                    <a:pt x="141518" y="37790"/>
                    <a:pt x="141792" y="38040"/>
                    <a:pt x="141792" y="38350"/>
                  </a:cubicBezTo>
                  <a:cubicBezTo>
                    <a:pt x="141792" y="38648"/>
                    <a:pt x="141530" y="38922"/>
                    <a:pt x="141220" y="38922"/>
                  </a:cubicBezTo>
                  <a:cubicBezTo>
                    <a:pt x="140911" y="38922"/>
                    <a:pt x="140661" y="38672"/>
                    <a:pt x="140661" y="38350"/>
                  </a:cubicBezTo>
                  <a:cubicBezTo>
                    <a:pt x="140661" y="38040"/>
                    <a:pt x="140911" y="37790"/>
                    <a:pt x="141220" y="37790"/>
                  </a:cubicBezTo>
                  <a:close/>
                  <a:moveTo>
                    <a:pt x="144947" y="37790"/>
                  </a:moveTo>
                  <a:cubicBezTo>
                    <a:pt x="145244" y="37790"/>
                    <a:pt x="145506" y="38040"/>
                    <a:pt x="145506" y="38350"/>
                  </a:cubicBezTo>
                  <a:cubicBezTo>
                    <a:pt x="145506" y="38648"/>
                    <a:pt x="145256" y="38922"/>
                    <a:pt x="144947" y="38922"/>
                  </a:cubicBezTo>
                  <a:cubicBezTo>
                    <a:pt x="144637" y="38922"/>
                    <a:pt x="144375" y="38672"/>
                    <a:pt x="144375" y="38350"/>
                  </a:cubicBezTo>
                  <a:cubicBezTo>
                    <a:pt x="144399" y="38040"/>
                    <a:pt x="144637" y="37790"/>
                    <a:pt x="144947" y="37790"/>
                  </a:cubicBezTo>
                  <a:close/>
                  <a:moveTo>
                    <a:pt x="1548" y="39660"/>
                  </a:moveTo>
                  <a:cubicBezTo>
                    <a:pt x="1846" y="39660"/>
                    <a:pt x="2119" y="39922"/>
                    <a:pt x="2119" y="40231"/>
                  </a:cubicBezTo>
                  <a:cubicBezTo>
                    <a:pt x="2119" y="40529"/>
                    <a:pt x="1858" y="40791"/>
                    <a:pt x="1548" y="40791"/>
                  </a:cubicBezTo>
                  <a:cubicBezTo>
                    <a:pt x="1238" y="40791"/>
                    <a:pt x="988" y="40541"/>
                    <a:pt x="988" y="40231"/>
                  </a:cubicBezTo>
                  <a:cubicBezTo>
                    <a:pt x="988" y="39922"/>
                    <a:pt x="1238" y="39660"/>
                    <a:pt x="1548" y="39660"/>
                  </a:cubicBezTo>
                  <a:close/>
                  <a:moveTo>
                    <a:pt x="5287" y="39660"/>
                  </a:moveTo>
                  <a:cubicBezTo>
                    <a:pt x="5596" y="39660"/>
                    <a:pt x="5846" y="39922"/>
                    <a:pt x="5846" y="40231"/>
                  </a:cubicBezTo>
                  <a:cubicBezTo>
                    <a:pt x="5846" y="40541"/>
                    <a:pt x="5596" y="40791"/>
                    <a:pt x="5287" y="40791"/>
                  </a:cubicBezTo>
                  <a:cubicBezTo>
                    <a:pt x="4977" y="40791"/>
                    <a:pt x="4715" y="40541"/>
                    <a:pt x="4715" y="40231"/>
                  </a:cubicBezTo>
                  <a:cubicBezTo>
                    <a:pt x="4715" y="39898"/>
                    <a:pt x="4977" y="39660"/>
                    <a:pt x="5287" y="39660"/>
                  </a:cubicBezTo>
                  <a:close/>
                  <a:moveTo>
                    <a:pt x="9001" y="39660"/>
                  </a:moveTo>
                  <a:cubicBezTo>
                    <a:pt x="9299" y="39660"/>
                    <a:pt x="9573" y="39922"/>
                    <a:pt x="9573" y="40231"/>
                  </a:cubicBezTo>
                  <a:cubicBezTo>
                    <a:pt x="9573" y="40529"/>
                    <a:pt x="9323" y="40791"/>
                    <a:pt x="9001" y="40791"/>
                  </a:cubicBezTo>
                  <a:cubicBezTo>
                    <a:pt x="8704" y="40791"/>
                    <a:pt x="8442" y="40541"/>
                    <a:pt x="8442" y="40231"/>
                  </a:cubicBezTo>
                  <a:cubicBezTo>
                    <a:pt x="8442" y="39922"/>
                    <a:pt x="8692" y="39660"/>
                    <a:pt x="9001" y="39660"/>
                  </a:cubicBezTo>
                  <a:close/>
                  <a:moveTo>
                    <a:pt x="12728" y="39660"/>
                  </a:moveTo>
                  <a:cubicBezTo>
                    <a:pt x="13037" y="39660"/>
                    <a:pt x="13288" y="39922"/>
                    <a:pt x="13288" y="40231"/>
                  </a:cubicBezTo>
                  <a:cubicBezTo>
                    <a:pt x="13288" y="40541"/>
                    <a:pt x="13037" y="40791"/>
                    <a:pt x="12728" y="40791"/>
                  </a:cubicBezTo>
                  <a:cubicBezTo>
                    <a:pt x="12418" y="40791"/>
                    <a:pt x="12156" y="40541"/>
                    <a:pt x="12156" y="40231"/>
                  </a:cubicBezTo>
                  <a:cubicBezTo>
                    <a:pt x="12180" y="39898"/>
                    <a:pt x="12418" y="39660"/>
                    <a:pt x="12728" y="39660"/>
                  </a:cubicBezTo>
                  <a:close/>
                  <a:moveTo>
                    <a:pt x="16466" y="39660"/>
                  </a:moveTo>
                  <a:cubicBezTo>
                    <a:pt x="16764" y="39660"/>
                    <a:pt x="17026" y="39922"/>
                    <a:pt x="17026" y="40231"/>
                  </a:cubicBezTo>
                  <a:cubicBezTo>
                    <a:pt x="17026" y="40529"/>
                    <a:pt x="16776" y="40791"/>
                    <a:pt x="16466" y="40791"/>
                  </a:cubicBezTo>
                  <a:cubicBezTo>
                    <a:pt x="16169" y="40791"/>
                    <a:pt x="15895" y="40541"/>
                    <a:pt x="15895" y="40231"/>
                  </a:cubicBezTo>
                  <a:cubicBezTo>
                    <a:pt x="15895" y="39922"/>
                    <a:pt x="16145" y="39660"/>
                    <a:pt x="16466" y="39660"/>
                  </a:cubicBezTo>
                  <a:close/>
                  <a:moveTo>
                    <a:pt x="20181" y="39660"/>
                  </a:moveTo>
                  <a:cubicBezTo>
                    <a:pt x="20491" y="39660"/>
                    <a:pt x="20753" y="39922"/>
                    <a:pt x="20753" y="40231"/>
                  </a:cubicBezTo>
                  <a:cubicBezTo>
                    <a:pt x="20753" y="40541"/>
                    <a:pt x="20491" y="40791"/>
                    <a:pt x="20181" y="40791"/>
                  </a:cubicBezTo>
                  <a:cubicBezTo>
                    <a:pt x="19872" y="40791"/>
                    <a:pt x="19622" y="40541"/>
                    <a:pt x="19622" y="40231"/>
                  </a:cubicBezTo>
                  <a:cubicBezTo>
                    <a:pt x="19634" y="39898"/>
                    <a:pt x="19872" y="39660"/>
                    <a:pt x="20181" y="39660"/>
                  </a:cubicBezTo>
                  <a:close/>
                  <a:moveTo>
                    <a:pt x="23920" y="39660"/>
                  </a:moveTo>
                  <a:cubicBezTo>
                    <a:pt x="24217" y="39660"/>
                    <a:pt x="24479" y="39922"/>
                    <a:pt x="24479" y="40231"/>
                  </a:cubicBezTo>
                  <a:cubicBezTo>
                    <a:pt x="24479" y="40529"/>
                    <a:pt x="24229" y="40791"/>
                    <a:pt x="23920" y="40791"/>
                  </a:cubicBezTo>
                  <a:cubicBezTo>
                    <a:pt x="23610" y="40791"/>
                    <a:pt x="23348" y="40541"/>
                    <a:pt x="23348" y="40231"/>
                  </a:cubicBezTo>
                  <a:cubicBezTo>
                    <a:pt x="23348" y="39922"/>
                    <a:pt x="23610" y="39660"/>
                    <a:pt x="23920" y="39660"/>
                  </a:cubicBezTo>
                  <a:close/>
                  <a:moveTo>
                    <a:pt x="27635" y="39660"/>
                  </a:moveTo>
                  <a:cubicBezTo>
                    <a:pt x="27956" y="39660"/>
                    <a:pt x="28206" y="39922"/>
                    <a:pt x="28206" y="40231"/>
                  </a:cubicBezTo>
                  <a:cubicBezTo>
                    <a:pt x="28206" y="40541"/>
                    <a:pt x="27956" y="40791"/>
                    <a:pt x="27635" y="40791"/>
                  </a:cubicBezTo>
                  <a:cubicBezTo>
                    <a:pt x="27325" y="40791"/>
                    <a:pt x="27075" y="40541"/>
                    <a:pt x="27075" y="40231"/>
                  </a:cubicBezTo>
                  <a:cubicBezTo>
                    <a:pt x="27087" y="39898"/>
                    <a:pt x="27325" y="39660"/>
                    <a:pt x="27635" y="39660"/>
                  </a:cubicBezTo>
                  <a:close/>
                  <a:moveTo>
                    <a:pt x="31373" y="39660"/>
                  </a:moveTo>
                  <a:cubicBezTo>
                    <a:pt x="31671" y="39660"/>
                    <a:pt x="31945" y="39922"/>
                    <a:pt x="31945" y="40231"/>
                  </a:cubicBezTo>
                  <a:cubicBezTo>
                    <a:pt x="31945" y="40529"/>
                    <a:pt x="31683" y="40791"/>
                    <a:pt x="31373" y="40791"/>
                  </a:cubicBezTo>
                  <a:cubicBezTo>
                    <a:pt x="31064" y="40791"/>
                    <a:pt x="30814" y="40541"/>
                    <a:pt x="30814" y="40231"/>
                  </a:cubicBezTo>
                  <a:cubicBezTo>
                    <a:pt x="30814" y="39922"/>
                    <a:pt x="31064" y="39660"/>
                    <a:pt x="31373" y="39660"/>
                  </a:cubicBezTo>
                  <a:close/>
                  <a:moveTo>
                    <a:pt x="35100" y="39660"/>
                  </a:moveTo>
                  <a:cubicBezTo>
                    <a:pt x="35409" y="39660"/>
                    <a:pt x="35659" y="39922"/>
                    <a:pt x="35659" y="40231"/>
                  </a:cubicBezTo>
                  <a:cubicBezTo>
                    <a:pt x="35659" y="40541"/>
                    <a:pt x="35409" y="40791"/>
                    <a:pt x="35100" y="40791"/>
                  </a:cubicBezTo>
                  <a:cubicBezTo>
                    <a:pt x="34778" y="40791"/>
                    <a:pt x="34528" y="40541"/>
                    <a:pt x="34528" y="40231"/>
                  </a:cubicBezTo>
                  <a:cubicBezTo>
                    <a:pt x="34540" y="39898"/>
                    <a:pt x="34778" y="39660"/>
                    <a:pt x="35100" y="39660"/>
                  </a:cubicBezTo>
                  <a:close/>
                  <a:moveTo>
                    <a:pt x="38815" y="39660"/>
                  </a:moveTo>
                  <a:cubicBezTo>
                    <a:pt x="39112" y="39660"/>
                    <a:pt x="39386" y="39922"/>
                    <a:pt x="39386" y="40231"/>
                  </a:cubicBezTo>
                  <a:cubicBezTo>
                    <a:pt x="39386" y="40529"/>
                    <a:pt x="39124" y="40791"/>
                    <a:pt x="38815" y="40791"/>
                  </a:cubicBezTo>
                  <a:cubicBezTo>
                    <a:pt x="38517" y="40791"/>
                    <a:pt x="38255" y="40541"/>
                    <a:pt x="38255" y="40231"/>
                  </a:cubicBezTo>
                  <a:cubicBezTo>
                    <a:pt x="38267" y="39922"/>
                    <a:pt x="38505" y="39660"/>
                    <a:pt x="38815" y="39660"/>
                  </a:cubicBezTo>
                  <a:close/>
                  <a:moveTo>
                    <a:pt x="42553" y="39660"/>
                  </a:moveTo>
                  <a:cubicBezTo>
                    <a:pt x="42863" y="39660"/>
                    <a:pt x="43113" y="39922"/>
                    <a:pt x="43113" y="40231"/>
                  </a:cubicBezTo>
                  <a:cubicBezTo>
                    <a:pt x="43113" y="40541"/>
                    <a:pt x="42863" y="40791"/>
                    <a:pt x="42553" y="40791"/>
                  </a:cubicBezTo>
                  <a:cubicBezTo>
                    <a:pt x="42232" y="40791"/>
                    <a:pt x="41982" y="40541"/>
                    <a:pt x="41982" y="40231"/>
                  </a:cubicBezTo>
                  <a:cubicBezTo>
                    <a:pt x="41982" y="39898"/>
                    <a:pt x="42244" y="39660"/>
                    <a:pt x="42553" y="39660"/>
                  </a:cubicBezTo>
                  <a:close/>
                  <a:moveTo>
                    <a:pt x="46268" y="39660"/>
                  </a:moveTo>
                  <a:cubicBezTo>
                    <a:pt x="46565" y="39660"/>
                    <a:pt x="46839" y="39922"/>
                    <a:pt x="46839" y="40231"/>
                  </a:cubicBezTo>
                  <a:cubicBezTo>
                    <a:pt x="46839" y="40529"/>
                    <a:pt x="46589" y="40791"/>
                    <a:pt x="46268" y="40791"/>
                  </a:cubicBezTo>
                  <a:cubicBezTo>
                    <a:pt x="45970" y="40791"/>
                    <a:pt x="45708" y="40541"/>
                    <a:pt x="45708" y="40231"/>
                  </a:cubicBezTo>
                  <a:cubicBezTo>
                    <a:pt x="45720" y="39922"/>
                    <a:pt x="45958" y="39660"/>
                    <a:pt x="46268" y="39660"/>
                  </a:cubicBezTo>
                  <a:close/>
                  <a:moveTo>
                    <a:pt x="50006" y="39660"/>
                  </a:moveTo>
                  <a:cubicBezTo>
                    <a:pt x="50316" y="39660"/>
                    <a:pt x="50578" y="39922"/>
                    <a:pt x="50578" y="40231"/>
                  </a:cubicBezTo>
                  <a:cubicBezTo>
                    <a:pt x="50578" y="40541"/>
                    <a:pt x="50316" y="40791"/>
                    <a:pt x="50006" y="40791"/>
                  </a:cubicBezTo>
                  <a:cubicBezTo>
                    <a:pt x="49697" y="40791"/>
                    <a:pt x="49447" y="40541"/>
                    <a:pt x="49447" y="40231"/>
                  </a:cubicBezTo>
                  <a:cubicBezTo>
                    <a:pt x="49447" y="39898"/>
                    <a:pt x="49697" y="39660"/>
                    <a:pt x="50006" y="39660"/>
                  </a:cubicBezTo>
                  <a:close/>
                  <a:moveTo>
                    <a:pt x="53733" y="39660"/>
                  </a:moveTo>
                  <a:cubicBezTo>
                    <a:pt x="54031" y="39660"/>
                    <a:pt x="54293" y="39922"/>
                    <a:pt x="54293" y="40231"/>
                  </a:cubicBezTo>
                  <a:cubicBezTo>
                    <a:pt x="54293" y="40529"/>
                    <a:pt x="54043" y="40791"/>
                    <a:pt x="53733" y="40791"/>
                  </a:cubicBezTo>
                  <a:cubicBezTo>
                    <a:pt x="53412" y="40791"/>
                    <a:pt x="53162" y="40541"/>
                    <a:pt x="53162" y="40231"/>
                  </a:cubicBezTo>
                  <a:cubicBezTo>
                    <a:pt x="53173" y="39922"/>
                    <a:pt x="53412" y="39660"/>
                    <a:pt x="53733" y="39660"/>
                  </a:cubicBezTo>
                  <a:close/>
                  <a:moveTo>
                    <a:pt x="57460" y="39660"/>
                  </a:moveTo>
                  <a:cubicBezTo>
                    <a:pt x="57781" y="39660"/>
                    <a:pt x="58031" y="39922"/>
                    <a:pt x="58031" y="40231"/>
                  </a:cubicBezTo>
                  <a:cubicBezTo>
                    <a:pt x="58031" y="40541"/>
                    <a:pt x="57781" y="40791"/>
                    <a:pt x="57460" y="40791"/>
                  </a:cubicBezTo>
                  <a:cubicBezTo>
                    <a:pt x="57150" y="40791"/>
                    <a:pt x="56900" y="40541"/>
                    <a:pt x="56900" y="40231"/>
                  </a:cubicBezTo>
                  <a:cubicBezTo>
                    <a:pt x="56900" y="39898"/>
                    <a:pt x="57150" y="39660"/>
                    <a:pt x="57460" y="39660"/>
                  </a:cubicBezTo>
                  <a:close/>
                  <a:moveTo>
                    <a:pt x="61186" y="39660"/>
                  </a:moveTo>
                  <a:cubicBezTo>
                    <a:pt x="61484" y="39660"/>
                    <a:pt x="61746" y="39922"/>
                    <a:pt x="61746" y="40231"/>
                  </a:cubicBezTo>
                  <a:cubicBezTo>
                    <a:pt x="61746" y="40529"/>
                    <a:pt x="61496" y="40791"/>
                    <a:pt x="61186" y="40791"/>
                  </a:cubicBezTo>
                  <a:cubicBezTo>
                    <a:pt x="60877" y="40791"/>
                    <a:pt x="60615" y="40541"/>
                    <a:pt x="60615" y="40231"/>
                  </a:cubicBezTo>
                  <a:cubicBezTo>
                    <a:pt x="60639" y="39922"/>
                    <a:pt x="60877" y="39660"/>
                    <a:pt x="61186" y="39660"/>
                  </a:cubicBezTo>
                  <a:close/>
                  <a:moveTo>
                    <a:pt x="64925" y="39660"/>
                  </a:moveTo>
                  <a:cubicBezTo>
                    <a:pt x="65234" y="39660"/>
                    <a:pt x="65485" y="39922"/>
                    <a:pt x="65485" y="40231"/>
                  </a:cubicBezTo>
                  <a:cubicBezTo>
                    <a:pt x="65485" y="40541"/>
                    <a:pt x="65234" y="40791"/>
                    <a:pt x="64925" y="40791"/>
                  </a:cubicBezTo>
                  <a:cubicBezTo>
                    <a:pt x="64603" y="40791"/>
                    <a:pt x="64353" y="40541"/>
                    <a:pt x="64353" y="40231"/>
                  </a:cubicBezTo>
                  <a:cubicBezTo>
                    <a:pt x="64353" y="39898"/>
                    <a:pt x="64603" y="39660"/>
                    <a:pt x="64925" y="39660"/>
                  </a:cubicBezTo>
                  <a:close/>
                  <a:moveTo>
                    <a:pt x="68640" y="39660"/>
                  </a:moveTo>
                  <a:cubicBezTo>
                    <a:pt x="68937" y="39660"/>
                    <a:pt x="69211" y="39922"/>
                    <a:pt x="69211" y="40231"/>
                  </a:cubicBezTo>
                  <a:cubicBezTo>
                    <a:pt x="69211" y="40529"/>
                    <a:pt x="68949" y="40791"/>
                    <a:pt x="68640" y="40791"/>
                  </a:cubicBezTo>
                  <a:cubicBezTo>
                    <a:pt x="68330" y="40791"/>
                    <a:pt x="68080" y="40541"/>
                    <a:pt x="68080" y="40231"/>
                  </a:cubicBezTo>
                  <a:cubicBezTo>
                    <a:pt x="68092" y="39922"/>
                    <a:pt x="68330" y="39660"/>
                    <a:pt x="68640" y="39660"/>
                  </a:cubicBezTo>
                  <a:close/>
                  <a:moveTo>
                    <a:pt x="72366" y="39660"/>
                  </a:moveTo>
                  <a:cubicBezTo>
                    <a:pt x="72676" y="39660"/>
                    <a:pt x="72926" y="39922"/>
                    <a:pt x="72926" y="40231"/>
                  </a:cubicBezTo>
                  <a:cubicBezTo>
                    <a:pt x="72926" y="40541"/>
                    <a:pt x="72676" y="40791"/>
                    <a:pt x="72366" y="40791"/>
                  </a:cubicBezTo>
                  <a:cubicBezTo>
                    <a:pt x="72045" y="40791"/>
                    <a:pt x="71795" y="40541"/>
                    <a:pt x="71795" y="40231"/>
                  </a:cubicBezTo>
                  <a:cubicBezTo>
                    <a:pt x="71807" y="39898"/>
                    <a:pt x="72069" y="39660"/>
                    <a:pt x="72366" y="39660"/>
                  </a:cubicBezTo>
                  <a:close/>
                  <a:moveTo>
                    <a:pt x="76093" y="39660"/>
                  </a:moveTo>
                  <a:cubicBezTo>
                    <a:pt x="76391" y="39660"/>
                    <a:pt x="76664" y="39922"/>
                    <a:pt x="76664" y="40231"/>
                  </a:cubicBezTo>
                  <a:cubicBezTo>
                    <a:pt x="76664" y="40529"/>
                    <a:pt x="76403" y="40791"/>
                    <a:pt x="76093" y="40791"/>
                  </a:cubicBezTo>
                  <a:cubicBezTo>
                    <a:pt x="75795" y="40791"/>
                    <a:pt x="75533" y="40541"/>
                    <a:pt x="75533" y="40231"/>
                  </a:cubicBezTo>
                  <a:cubicBezTo>
                    <a:pt x="75533" y="39922"/>
                    <a:pt x="75783" y="39660"/>
                    <a:pt x="76093" y="39660"/>
                  </a:cubicBezTo>
                  <a:close/>
                  <a:moveTo>
                    <a:pt x="79712" y="39660"/>
                  </a:moveTo>
                  <a:cubicBezTo>
                    <a:pt x="80010" y="39660"/>
                    <a:pt x="80284" y="39922"/>
                    <a:pt x="80284" y="40231"/>
                  </a:cubicBezTo>
                  <a:cubicBezTo>
                    <a:pt x="80284" y="40529"/>
                    <a:pt x="80022" y="40791"/>
                    <a:pt x="79712" y="40791"/>
                  </a:cubicBezTo>
                  <a:cubicBezTo>
                    <a:pt x="79403" y="40791"/>
                    <a:pt x="79153" y="40541"/>
                    <a:pt x="79153" y="40231"/>
                  </a:cubicBezTo>
                  <a:cubicBezTo>
                    <a:pt x="79165" y="39922"/>
                    <a:pt x="79403" y="39660"/>
                    <a:pt x="79712" y="39660"/>
                  </a:cubicBezTo>
                  <a:close/>
                  <a:moveTo>
                    <a:pt x="83451" y="39660"/>
                  </a:moveTo>
                  <a:cubicBezTo>
                    <a:pt x="83761" y="39660"/>
                    <a:pt x="84011" y="39922"/>
                    <a:pt x="84011" y="40231"/>
                  </a:cubicBezTo>
                  <a:cubicBezTo>
                    <a:pt x="84011" y="40541"/>
                    <a:pt x="83761" y="40791"/>
                    <a:pt x="83451" y="40791"/>
                  </a:cubicBezTo>
                  <a:cubicBezTo>
                    <a:pt x="83141" y="40791"/>
                    <a:pt x="82880" y="40541"/>
                    <a:pt x="82880" y="40231"/>
                  </a:cubicBezTo>
                  <a:cubicBezTo>
                    <a:pt x="82880" y="39898"/>
                    <a:pt x="83141" y="39660"/>
                    <a:pt x="83451" y="39660"/>
                  </a:cubicBezTo>
                  <a:close/>
                  <a:moveTo>
                    <a:pt x="87166" y="39660"/>
                  </a:moveTo>
                  <a:cubicBezTo>
                    <a:pt x="87463" y="39660"/>
                    <a:pt x="87737" y="39922"/>
                    <a:pt x="87737" y="40231"/>
                  </a:cubicBezTo>
                  <a:cubicBezTo>
                    <a:pt x="87737" y="40529"/>
                    <a:pt x="87475" y="40791"/>
                    <a:pt x="87166" y="40791"/>
                  </a:cubicBezTo>
                  <a:cubicBezTo>
                    <a:pt x="86856" y="40791"/>
                    <a:pt x="86606" y="40541"/>
                    <a:pt x="86606" y="40231"/>
                  </a:cubicBezTo>
                  <a:cubicBezTo>
                    <a:pt x="86618" y="39922"/>
                    <a:pt x="86856" y="39660"/>
                    <a:pt x="87166" y="39660"/>
                  </a:cubicBezTo>
                  <a:close/>
                  <a:moveTo>
                    <a:pt x="90904" y="39660"/>
                  </a:moveTo>
                  <a:cubicBezTo>
                    <a:pt x="91214" y="39660"/>
                    <a:pt x="91464" y="39922"/>
                    <a:pt x="91464" y="40231"/>
                  </a:cubicBezTo>
                  <a:cubicBezTo>
                    <a:pt x="91464" y="40541"/>
                    <a:pt x="91214" y="40791"/>
                    <a:pt x="90904" y="40791"/>
                  </a:cubicBezTo>
                  <a:cubicBezTo>
                    <a:pt x="90595" y="40791"/>
                    <a:pt x="90345" y="40541"/>
                    <a:pt x="90345" y="40231"/>
                  </a:cubicBezTo>
                  <a:cubicBezTo>
                    <a:pt x="90345" y="39898"/>
                    <a:pt x="90595" y="39660"/>
                    <a:pt x="90904" y="39660"/>
                  </a:cubicBezTo>
                  <a:close/>
                  <a:moveTo>
                    <a:pt x="94631" y="39660"/>
                  </a:moveTo>
                  <a:cubicBezTo>
                    <a:pt x="94929" y="39660"/>
                    <a:pt x="95191" y="39922"/>
                    <a:pt x="95191" y="40231"/>
                  </a:cubicBezTo>
                  <a:cubicBezTo>
                    <a:pt x="95191" y="40529"/>
                    <a:pt x="94941" y="40791"/>
                    <a:pt x="94631" y="40791"/>
                  </a:cubicBezTo>
                  <a:cubicBezTo>
                    <a:pt x="94310" y="40791"/>
                    <a:pt x="94060" y="40541"/>
                    <a:pt x="94060" y="40231"/>
                  </a:cubicBezTo>
                  <a:cubicBezTo>
                    <a:pt x="94071" y="39922"/>
                    <a:pt x="94310" y="39660"/>
                    <a:pt x="94631" y="39660"/>
                  </a:cubicBezTo>
                  <a:close/>
                  <a:moveTo>
                    <a:pt x="98346" y="39660"/>
                  </a:moveTo>
                  <a:cubicBezTo>
                    <a:pt x="98655" y="39660"/>
                    <a:pt x="98905" y="39922"/>
                    <a:pt x="98905" y="40231"/>
                  </a:cubicBezTo>
                  <a:cubicBezTo>
                    <a:pt x="98905" y="40541"/>
                    <a:pt x="98655" y="40791"/>
                    <a:pt x="98346" y="40791"/>
                  </a:cubicBezTo>
                  <a:cubicBezTo>
                    <a:pt x="98036" y="40791"/>
                    <a:pt x="97786" y="40541"/>
                    <a:pt x="97786" y="40231"/>
                  </a:cubicBezTo>
                  <a:cubicBezTo>
                    <a:pt x="97798" y="39898"/>
                    <a:pt x="98036" y="39660"/>
                    <a:pt x="98346" y="39660"/>
                  </a:cubicBezTo>
                  <a:close/>
                  <a:moveTo>
                    <a:pt x="102084" y="39660"/>
                  </a:moveTo>
                  <a:cubicBezTo>
                    <a:pt x="102382" y="39660"/>
                    <a:pt x="102644" y="39922"/>
                    <a:pt x="102644" y="40231"/>
                  </a:cubicBezTo>
                  <a:cubicBezTo>
                    <a:pt x="102644" y="40529"/>
                    <a:pt x="102394" y="40791"/>
                    <a:pt x="102084" y="40791"/>
                  </a:cubicBezTo>
                  <a:cubicBezTo>
                    <a:pt x="101787" y="40791"/>
                    <a:pt x="101513" y="40541"/>
                    <a:pt x="101513" y="40231"/>
                  </a:cubicBezTo>
                  <a:cubicBezTo>
                    <a:pt x="101513" y="39922"/>
                    <a:pt x="101775" y="39660"/>
                    <a:pt x="102084" y="39660"/>
                  </a:cubicBezTo>
                  <a:close/>
                  <a:moveTo>
                    <a:pt x="105799" y="39660"/>
                  </a:moveTo>
                  <a:cubicBezTo>
                    <a:pt x="106121" y="39660"/>
                    <a:pt x="106371" y="39922"/>
                    <a:pt x="106371" y="40231"/>
                  </a:cubicBezTo>
                  <a:cubicBezTo>
                    <a:pt x="106371" y="40541"/>
                    <a:pt x="106109" y="40791"/>
                    <a:pt x="105799" y="40791"/>
                  </a:cubicBezTo>
                  <a:cubicBezTo>
                    <a:pt x="105490" y="40791"/>
                    <a:pt x="105239" y="40541"/>
                    <a:pt x="105239" y="40231"/>
                  </a:cubicBezTo>
                  <a:cubicBezTo>
                    <a:pt x="105251" y="39898"/>
                    <a:pt x="105490" y="39660"/>
                    <a:pt x="105799" y="39660"/>
                  </a:cubicBezTo>
                  <a:close/>
                  <a:moveTo>
                    <a:pt x="109538" y="39660"/>
                  </a:moveTo>
                  <a:cubicBezTo>
                    <a:pt x="109835" y="39660"/>
                    <a:pt x="110109" y="39922"/>
                    <a:pt x="110109" y="40231"/>
                  </a:cubicBezTo>
                  <a:cubicBezTo>
                    <a:pt x="110109" y="40529"/>
                    <a:pt x="109847" y="40791"/>
                    <a:pt x="109538" y="40791"/>
                  </a:cubicBezTo>
                  <a:cubicBezTo>
                    <a:pt x="109228" y="40791"/>
                    <a:pt x="108978" y="40541"/>
                    <a:pt x="108978" y="40231"/>
                  </a:cubicBezTo>
                  <a:cubicBezTo>
                    <a:pt x="108978" y="39922"/>
                    <a:pt x="109228" y="39660"/>
                    <a:pt x="109538" y="39660"/>
                  </a:cubicBezTo>
                  <a:close/>
                  <a:moveTo>
                    <a:pt x="113264" y="39660"/>
                  </a:moveTo>
                  <a:cubicBezTo>
                    <a:pt x="113574" y="39660"/>
                    <a:pt x="113824" y="39922"/>
                    <a:pt x="113824" y="40231"/>
                  </a:cubicBezTo>
                  <a:cubicBezTo>
                    <a:pt x="113824" y="40541"/>
                    <a:pt x="113574" y="40791"/>
                    <a:pt x="113264" y="40791"/>
                  </a:cubicBezTo>
                  <a:cubicBezTo>
                    <a:pt x="112943" y="40791"/>
                    <a:pt x="112693" y="40541"/>
                    <a:pt x="112693" y="40231"/>
                  </a:cubicBezTo>
                  <a:cubicBezTo>
                    <a:pt x="112705" y="39898"/>
                    <a:pt x="112943" y="39660"/>
                    <a:pt x="113264" y="39660"/>
                  </a:cubicBezTo>
                  <a:close/>
                  <a:moveTo>
                    <a:pt x="116991" y="39660"/>
                  </a:moveTo>
                  <a:cubicBezTo>
                    <a:pt x="117289" y="39660"/>
                    <a:pt x="117562" y="39922"/>
                    <a:pt x="117562" y="40231"/>
                  </a:cubicBezTo>
                  <a:cubicBezTo>
                    <a:pt x="117562" y="40529"/>
                    <a:pt x="117312" y="40791"/>
                    <a:pt x="116991" y="40791"/>
                  </a:cubicBezTo>
                  <a:cubicBezTo>
                    <a:pt x="116681" y="40791"/>
                    <a:pt x="116431" y="40541"/>
                    <a:pt x="116431" y="40231"/>
                  </a:cubicBezTo>
                  <a:cubicBezTo>
                    <a:pt x="116431" y="39922"/>
                    <a:pt x="116681" y="39660"/>
                    <a:pt x="116991" y="39660"/>
                  </a:cubicBezTo>
                  <a:close/>
                  <a:moveTo>
                    <a:pt x="120718" y="39660"/>
                  </a:moveTo>
                  <a:cubicBezTo>
                    <a:pt x="121027" y="39660"/>
                    <a:pt x="121277" y="39922"/>
                    <a:pt x="121277" y="40231"/>
                  </a:cubicBezTo>
                  <a:cubicBezTo>
                    <a:pt x="121277" y="40541"/>
                    <a:pt x="121027" y="40791"/>
                    <a:pt x="120718" y="40791"/>
                  </a:cubicBezTo>
                  <a:cubicBezTo>
                    <a:pt x="120408" y="40791"/>
                    <a:pt x="120146" y="40541"/>
                    <a:pt x="120146" y="40231"/>
                  </a:cubicBezTo>
                  <a:cubicBezTo>
                    <a:pt x="120170" y="39898"/>
                    <a:pt x="120420" y="39660"/>
                    <a:pt x="120718" y="39660"/>
                  </a:cubicBezTo>
                  <a:close/>
                  <a:moveTo>
                    <a:pt x="124456" y="39660"/>
                  </a:moveTo>
                  <a:cubicBezTo>
                    <a:pt x="124754" y="39660"/>
                    <a:pt x="125016" y="39922"/>
                    <a:pt x="125016" y="40231"/>
                  </a:cubicBezTo>
                  <a:cubicBezTo>
                    <a:pt x="125016" y="40529"/>
                    <a:pt x="124766" y="40791"/>
                    <a:pt x="124456" y="40791"/>
                  </a:cubicBezTo>
                  <a:cubicBezTo>
                    <a:pt x="124135" y="40791"/>
                    <a:pt x="123885" y="40541"/>
                    <a:pt x="123885" y="40231"/>
                  </a:cubicBezTo>
                  <a:cubicBezTo>
                    <a:pt x="123885" y="39922"/>
                    <a:pt x="124135" y="39660"/>
                    <a:pt x="124456" y="39660"/>
                  </a:cubicBezTo>
                  <a:close/>
                  <a:moveTo>
                    <a:pt x="128171" y="39660"/>
                  </a:moveTo>
                  <a:cubicBezTo>
                    <a:pt x="128480" y="39660"/>
                    <a:pt x="128742" y="39922"/>
                    <a:pt x="128742" y="40231"/>
                  </a:cubicBezTo>
                  <a:cubicBezTo>
                    <a:pt x="128742" y="40541"/>
                    <a:pt x="128480" y="40791"/>
                    <a:pt x="128171" y="40791"/>
                  </a:cubicBezTo>
                  <a:cubicBezTo>
                    <a:pt x="127861" y="40791"/>
                    <a:pt x="127611" y="40541"/>
                    <a:pt x="127611" y="40231"/>
                  </a:cubicBezTo>
                  <a:cubicBezTo>
                    <a:pt x="127611" y="39898"/>
                    <a:pt x="127861" y="39660"/>
                    <a:pt x="128171" y="39660"/>
                  </a:cubicBezTo>
                  <a:close/>
                  <a:moveTo>
                    <a:pt x="131898" y="39660"/>
                  </a:moveTo>
                  <a:cubicBezTo>
                    <a:pt x="132195" y="39660"/>
                    <a:pt x="132457" y="39922"/>
                    <a:pt x="132457" y="40231"/>
                  </a:cubicBezTo>
                  <a:cubicBezTo>
                    <a:pt x="132457" y="40529"/>
                    <a:pt x="132207" y="40791"/>
                    <a:pt x="131898" y="40791"/>
                  </a:cubicBezTo>
                  <a:cubicBezTo>
                    <a:pt x="131600" y="40791"/>
                    <a:pt x="131326" y="40541"/>
                    <a:pt x="131326" y="40231"/>
                  </a:cubicBezTo>
                  <a:cubicBezTo>
                    <a:pt x="131338" y="39922"/>
                    <a:pt x="131576" y="39660"/>
                    <a:pt x="131898" y="39660"/>
                  </a:cubicBezTo>
                  <a:close/>
                  <a:moveTo>
                    <a:pt x="135624" y="39660"/>
                  </a:moveTo>
                  <a:cubicBezTo>
                    <a:pt x="135946" y="39660"/>
                    <a:pt x="136196" y="39922"/>
                    <a:pt x="136196" y="40231"/>
                  </a:cubicBezTo>
                  <a:cubicBezTo>
                    <a:pt x="136196" y="40541"/>
                    <a:pt x="135934" y="40791"/>
                    <a:pt x="135624" y="40791"/>
                  </a:cubicBezTo>
                  <a:cubicBezTo>
                    <a:pt x="135315" y="40791"/>
                    <a:pt x="135065" y="40541"/>
                    <a:pt x="135065" y="40231"/>
                  </a:cubicBezTo>
                  <a:cubicBezTo>
                    <a:pt x="135065" y="39898"/>
                    <a:pt x="135315" y="39660"/>
                    <a:pt x="135624" y="39660"/>
                  </a:cubicBezTo>
                  <a:close/>
                  <a:moveTo>
                    <a:pt x="139351" y="39660"/>
                  </a:moveTo>
                  <a:cubicBezTo>
                    <a:pt x="139649" y="39660"/>
                    <a:pt x="139910" y="39922"/>
                    <a:pt x="139910" y="40231"/>
                  </a:cubicBezTo>
                  <a:cubicBezTo>
                    <a:pt x="139910" y="40529"/>
                    <a:pt x="139660" y="40791"/>
                    <a:pt x="139351" y="40791"/>
                  </a:cubicBezTo>
                  <a:cubicBezTo>
                    <a:pt x="139053" y="40791"/>
                    <a:pt x="138779" y="40541"/>
                    <a:pt x="138779" y="40231"/>
                  </a:cubicBezTo>
                  <a:cubicBezTo>
                    <a:pt x="138803" y="39922"/>
                    <a:pt x="139041" y="39660"/>
                    <a:pt x="139351" y="39660"/>
                  </a:cubicBezTo>
                  <a:close/>
                  <a:moveTo>
                    <a:pt x="143089" y="39660"/>
                  </a:moveTo>
                  <a:cubicBezTo>
                    <a:pt x="143399" y="39660"/>
                    <a:pt x="143649" y="39922"/>
                    <a:pt x="143649" y="40231"/>
                  </a:cubicBezTo>
                  <a:cubicBezTo>
                    <a:pt x="143649" y="40541"/>
                    <a:pt x="143399" y="40791"/>
                    <a:pt x="143089" y="40791"/>
                  </a:cubicBezTo>
                  <a:cubicBezTo>
                    <a:pt x="142768" y="40791"/>
                    <a:pt x="142518" y="40541"/>
                    <a:pt x="142518" y="40231"/>
                  </a:cubicBezTo>
                  <a:cubicBezTo>
                    <a:pt x="142518" y="39898"/>
                    <a:pt x="142768" y="39660"/>
                    <a:pt x="143089" y="39660"/>
                  </a:cubicBezTo>
                  <a:close/>
                  <a:moveTo>
                    <a:pt x="146804" y="39660"/>
                  </a:moveTo>
                  <a:cubicBezTo>
                    <a:pt x="147102" y="39660"/>
                    <a:pt x="147376" y="39922"/>
                    <a:pt x="147376" y="40231"/>
                  </a:cubicBezTo>
                  <a:cubicBezTo>
                    <a:pt x="147376" y="40529"/>
                    <a:pt x="147114" y="40791"/>
                    <a:pt x="146804" y="40791"/>
                  </a:cubicBezTo>
                  <a:cubicBezTo>
                    <a:pt x="146495" y="40791"/>
                    <a:pt x="146245" y="40541"/>
                    <a:pt x="146245" y="40231"/>
                  </a:cubicBezTo>
                  <a:cubicBezTo>
                    <a:pt x="146257" y="39922"/>
                    <a:pt x="146495" y="39660"/>
                    <a:pt x="146804" y="39660"/>
                  </a:cubicBezTo>
                  <a:close/>
                  <a:moveTo>
                    <a:pt x="3405" y="41529"/>
                  </a:moveTo>
                  <a:cubicBezTo>
                    <a:pt x="3703" y="41529"/>
                    <a:pt x="3977" y="41779"/>
                    <a:pt x="3977" y="42089"/>
                  </a:cubicBezTo>
                  <a:cubicBezTo>
                    <a:pt x="3977" y="42386"/>
                    <a:pt x="3727" y="42660"/>
                    <a:pt x="3405" y="42660"/>
                  </a:cubicBezTo>
                  <a:cubicBezTo>
                    <a:pt x="3096" y="42660"/>
                    <a:pt x="2846" y="42398"/>
                    <a:pt x="2846" y="42089"/>
                  </a:cubicBezTo>
                  <a:cubicBezTo>
                    <a:pt x="2858" y="41779"/>
                    <a:pt x="3096" y="41529"/>
                    <a:pt x="3405" y="41529"/>
                  </a:cubicBezTo>
                  <a:close/>
                  <a:moveTo>
                    <a:pt x="7132" y="41529"/>
                  </a:moveTo>
                  <a:cubicBezTo>
                    <a:pt x="7430" y="41529"/>
                    <a:pt x="7692" y="41779"/>
                    <a:pt x="7692" y="42089"/>
                  </a:cubicBezTo>
                  <a:cubicBezTo>
                    <a:pt x="7692" y="42386"/>
                    <a:pt x="7442" y="42660"/>
                    <a:pt x="7132" y="42660"/>
                  </a:cubicBezTo>
                  <a:cubicBezTo>
                    <a:pt x="6834" y="42660"/>
                    <a:pt x="6560" y="42398"/>
                    <a:pt x="6560" y="42089"/>
                  </a:cubicBezTo>
                  <a:cubicBezTo>
                    <a:pt x="6584" y="41779"/>
                    <a:pt x="6822" y="41529"/>
                    <a:pt x="7132" y="41529"/>
                  </a:cubicBezTo>
                  <a:close/>
                  <a:moveTo>
                    <a:pt x="10871" y="41529"/>
                  </a:moveTo>
                  <a:cubicBezTo>
                    <a:pt x="11168" y="41529"/>
                    <a:pt x="11430" y="41779"/>
                    <a:pt x="11430" y="42089"/>
                  </a:cubicBezTo>
                  <a:cubicBezTo>
                    <a:pt x="11430" y="42386"/>
                    <a:pt x="11180" y="42660"/>
                    <a:pt x="10871" y="42660"/>
                  </a:cubicBezTo>
                  <a:cubicBezTo>
                    <a:pt x="10573" y="42660"/>
                    <a:pt x="10299" y="42398"/>
                    <a:pt x="10299" y="42089"/>
                  </a:cubicBezTo>
                  <a:cubicBezTo>
                    <a:pt x="10299" y="41779"/>
                    <a:pt x="10549" y="41529"/>
                    <a:pt x="10871" y="41529"/>
                  </a:cubicBezTo>
                  <a:close/>
                  <a:moveTo>
                    <a:pt x="14585" y="41529"/>
                  </a:moveTo>
                  <a:cubicBezTo>
                    <a:pt x="14883" y="41529"/>
                    <a:pt x="15157" y="41779"/>
                    <a:pt x="15157" y="42089"/>
                  </a:cubicBezTo>
                  <a:cubicBezTo>
                    <a:pt x="15157" y="42386"/>
                    <a:pt x="14895" y="42660"/>
                    <a:pt x="14585" y="42660"/>
                  </a:cubicBezTo>
                  <a:cubicBezTo>
                    <a:pt x="14288" y="42660"/>
                    <a:pt x="14014" y="42398"/>
                    <a:pt x="14014" y="42089"/>
                  </a:cubicBezTo>
                  <a:cubicBezTo>
                    <a:pt x="14038" y="41779"/>
                    <a:pt x="14276" y="41529"/>
                    <a:pt x="14585" y="41529"/>
                  </a:cubicBezTo>
                  <a:close/>
                  <a:moveTo>
                    <a:pt x="18324" y="41529"/>
                  </a:moveTo>
                  <a:cubicBezTo>
                    <a:pt x="18622" y="41529"/>
                    <a:pt x="18883" y="41779"/>
                    <a:pt x="18883" y="42089"/>
                  </a:cubicBezTo>
                  <a:cubicBezTo>
                    <a:pt x="18883" y="42386"/>
                    <a:pt x="18633" y="42660"/>
                    <a:pt x="18324" y="42660"/>
                  </a:cubicBezTo>
                  <a:cubicBezTo>
                    <a:pt x="18026" y="42660"/>
                    <a:pt x="17752" y="42398"/>
                    <a:pt x="17752" y="42089"/>
                  </a:cubicBezTo>
                  <a:cubicBezTo>
                    <a:pt x="17752" y="41779"/>
                    <a:pt x="18014" y="41529"/>
                    <a:pt x="18324" y="41529"/>
                  </a:cubicBezTo>
                  <a:close/>
                  <a:moveTo>
                    <a:pt x="22039" y="41529"/>
                  </a:moveTo>
                  <a:cubicBezTo>
                    <a:pt x="22336" y="41529"/>
                    <a:pt x="22610" y="41779"/>
                    <a:pt x="22610" y="42089"/>
                  </a:cubicBezTo>
                  <a:cubicBezTo>
                    <a:pt x="22610" y="42386"/>
                    <a:pt x="22360" y="42660"/>
                    <a:pt x="22039" y="42660"/>
                  </a:cubicBezTo>
                  <a:cubicBezTo>
                    <a:pt x="21729" y="42660"/>
                    <a:pt x="21479" y="42398"/>
                    <a:pt x="21479" y="42089"/>
                  </a:cubicBezTo>
                  <a:cubicBezTo>
                    <a:pt x="21491" y="41779"/>
                    <a:pt x="21729" y="41529"/>
                    <a:pt x="22039" y="41529"/>
                  </a:cubicBezTo>
                  <a:close/>
                  <a:moveTo>
                    <a:pt x="25777" y="41529"/>
                  </a:moveTo>
                  <a:cubicBezTo>
                    <a:pt x="26075" y="41529"/>
                    <a:pt x="26349" y="41779"/>
                    <a:pt x="26349" y="42089"/>
                  </a:cubicBezTo>
                  <a:cubicBezTo>
                    <a:pt x="26349" y="42386"/>
                    <a:pt x="26087" y="42660"/>
                    <a:pt x="25777" y="42660"/>
                  </a:cubicBezTo>
                  <a:cubicBezTo>
                    <a:pt x="25468" y="42660"/>
                    <a:pt x="25206" y="42398"/>
                    <a:pt x="25206" y="42089"/>
                  </a:cubicBezTo>
                  <a:cubicBezTo>
                    <a:pt x="25218" y="41779"/>
                    <a:pt x="25468" y="41529"/>
                    <a:pt x="25777" y="41529"/>
                  </a:cubicBezTo>
                  <a:close/>
                  <a:moveTo>
                    <a:pt x="29504" y="41529"/>
                  </a:moveTo>
                  <a:cubicBezTo>
                    <a:pt x="29801" y="41529"/>
                    <a:pt x="30063" y="41779"/>
                    <a:pt x="30063" y="42089"/>
                  </a:cubicBezTo>
                  <a:cubicBezTo>
                    <a:pt x="30063" y="42386"/>
                    <a:pt x="29813" y="42660"/>
                    <a:pt x="29504" y="42660"/>
                  </a:cubicBezTo>
                  <a:cubicBezTo>
                    <a:pt x="29182" y="42660"/>
                    <a:pt x="28932" y="42398"/>
                    <a:pt x="28932" y="42089"/>
                  </a:cubicBezTo>
                  <a:cubicBezTo>
                    <a:pt x="28944" y="41779"/>
                    <a:pt x="29182" y="41529"/>
                    <a:pt x="29504" y="41529"/>
                  </a:cubicBezTo>
                  <a:close/>
                  <a:moveTo>
                    <a:pt x="33230" y="41529"/>
                  </a:moveTo>
                  <a:cubicBezTo>
                    <a:pt x="33528" y="41529"/>
                    <a:pt x="33802" y="41779"/>
                    <a:pt x="33802" y="42089"/>
                  </a:cubicBezTo>
                  <a:cubicBezTo>
                    <a:pt x="33802" y="42386"/>
                    <a:pt x="33552" y="42660"/>
                    <a:pt x="33230" y="42660"/>
                  </a:cubicBezTo>
                  <a:cubicBezTo>
                    <a:pt x="32921" y="42660"/>
                    <a:pt x="32671" y="42398"/>
                    <a:pt x="32671" y="42089"/>
                  </a:cubicBezTo>
                  <a:cubicBezTo>
                    <a:pt x="32671" y="41779"/>
                    <a:pt x="32921" y="41529"/>
                    <a:pt x="33230" y="41529"/>
                  </a:cubicBezTo>
                  <a:close/>
                  <a:moveTo>
                    <a:pt x="36957" y="41529"/>
                  </a:moveTo>
                  <a:cubicBezTo>
                    <a:pt x="37255" y="41529"/>
                    <a:pt x="37517" y="41779"/>
                    <a:pt x="37517" y="42089"/>
                  </a:cubicBezTo>
                  <a:cubicBezTo>
                    <a:pt x="37517" y="42386"/>
                    <a:pt x="37267" y="42660"/>
                    <a:pt x="36957" y="42660"/>
                  </a:cubicBezTo>
                  <a:cubicBezTo>
                    <a:pt x="36648" y="42660"/>
                    <a:pt x="36386" y="42398"/>
                    <a:pt x="36386" y="42089"/>
                  </a:cubicBezTo>
                  <a:cubicBezTo>
                    <a:pt x="36409" y="41779"/>
                    <a:pt x="36648" y="41529"/>
                    <a:pt x="36957" y="41529"/>
                  </a:cubicBezTo>
                  <a:close/>
                  <a:moveTo>
                    <a:pt x="40672" y="41529"/>
                  </a:moveTo>
                  <a:cubicBezTo>
                    <a:pt x="40970" y="41529"/>
                    <a:pt x="41243" y="41779"/>
                    <a:pt x="41243" y="42089"/>
                  </a:cubicBezTo>
                  <a:cubicBezTo>
                    <a:pt x="41243" y="42386"/>
                    <a:pt x="40993" y="42660"/>
                    <a:pt x="40672" y="42660"/>
                  </a:cubicBezTo>
                  <a:cubicBezTo>
                    <a:pt x="40374" y="42660"/>
                    <a:pt x="40112" y="42398"/>
                    <a:pt x="40112" y="42089"/>
                  </a:cubicBezTo>
                  <a:cubicBezTo>
                    <a:pt x="40124" y="41779"/>
                    <a:pt x="40362" y="41529"/>
                    <a:pt x="40672" y="41529"/>
                  </a:cubicBezTo>
                  <a:close/>
                  <a:moveTo>
                    <a:pt x="44410" y="41529"/>
                  </a:moveTo>
                  <a:cubicBezTo>
                    <a:pt x="44708" y="41529"/>
                    <a:pt x="44982" y="41779"/>
                    <a:pt x="44982" y="42089"/>
                  </a:cubicBezTo>
                  <a:cubicBezTo>
                    <a:pt x="44982" y="42386"/>
                    <a:pt x="44720" y="42660"/>
                    <a:pt x="44410" y="42660"/>
                  </a:cubicBezTo>
                  <a:cubicBezTo>
                    <a:pt x="44113" y="42660"/>
                    <a:pt x="43851" y="42398"/>
                    <a:pt x="43851" y="42089"/>
                  </a:cubicBezTo>
                  <a:cubicBezTo>
                    <a:pt x="43851" y="41779"/>
                    <a:pt x="44101" y="41529"/>
                    <a:pt x="44410" y="41529"/>
                  </a:cubicBezTo>
                  <a:close/>
                  <a:moveTo>
                    <a:pt x="48137" y="41529"/>
                  </a:moveTo>
                  <a:cubicBezTo>
                    <a:pt x="48435" y="41529"/>
                    <a:pt x="48697" y="41779"/>
                    <a:pt x="48697" y="42089"/>
                  </a:cubicBezTo>
                  <a:cubicBezTo>
                    <a:pt x="48697" y="42386"/>
                    <a:pt x="48447" y="42660"/>
                    <a:pt x="48137" y="42660"/>
                  </a:cubicBezTo>
                  <a:cubicBezTo>
                    <a:pt x="47839" y="42660"/>
                    <a:pt x="47566" y="42398"/>
                    <a:pt x="47566" y="42089"/>
                  </a:cubicBezTo>
                  <a:cubicBezTo>
                    <a:pt x="47578" y="41779"/>
                    <a:pt x="47839" y="41529"/>
                    <a:pt x="48137" y="41529"/>
                  </a:cubicBezTo>
                  <a:close/>
                  <a:moveTo>
                    <a:pt x="51864" y="41529"/>
                  </a:moveTo>
                  <a:cubicBezTo>
                    <a:pt x="52161" y="41529"/>
                    <a:pt x="52435" y="41779"/>
                    <a:pt x="52435" y="42089"/>
                  </a:cubicBezTo>
                  <a:cubicBezTo>
                    <a:pt x="52435" y="42386"/>
                    <a:pt x="52185" y="42660"/>
                    <a:pt x="51864" y="42660"/>
                  </a:cubicBezTo>
                  <a:cubicBezTo>
                    <a:pt x="51566" y="42660"/>
                    <a:pt x="51304" y="42398"/>
                    <a:pt x="51304" y="42089"/>
                  </a:cubicBezTo>
                  <a:cubicBezTo>
                    <a:pt x="51304" y="41779"/>
                    <a:pt x="51554" y="41529"/>
                    <a:pt x="51864" y="41529"/>
                  </a:cubicBezTo>
                  <a:close/>
                  <a:moveTo>
                    <a:pt x="55602" y="41529"/>
                  </a:moveTo>
                  <a:cubicBezTo>
                    <a:pt x="55900" y="41529"/>
                    <a:pt x="56174" y="41779"/>
                    <a:pt x="56174" y="42089"/>
                  </a:cubicBezTo>
                  <a:cubicBezTo>
                    <a:pt x="56174" y="42386"/>
                    <a:pt x="55912" y="42660"/>
                    <a:pt x="55602" y="42660"/>
                  </a:cubicBezTo>
                  <a:cubicBezTo>
                    <a:pt x="55293" y="42660"/>
                    <a:pt x="55043" y="42398"/>
                    <a:pt x="55043" y="42089"/>
                  </a:cubicBezTo>
                  <a:cubicBezTo>
                    <a:pt x="55043" y="41779"/>
                    <a:pt x="55293" y="41529"/>
                    <a:pt x="55602" y="41529"/>
                  </a:cubicBezTo>
                  <a:close/>
                  <a:moveTo>
                    <a:pt x="59329" y="41529"/>
                  </a:moveTo>
                  <a:cubicBezTo>
                    <a:pt x="59627" y="41529"/>
                    <a:pt x="59889" y="41779"/>
                    <a:pt x="59889" y="42089"/>
                  </a:cubicBezTo>
                  <a:cubicBezTo>
                    <a:pt x="59889" y="42386"/>
                    <a:pt x="59639" y="42660"/>
                    <a:pt x="59329" y="42660"/>
                  </a:cubicBezTo>
                  <a:cubicBezTo>
                    <a:pt x="59008" y="42660"/>
                    <a:pt x="58757" y="42398"/>
                    <a:pt x="58757" y="42089"/>
                  </a:cubicBezTo>
                  <a:cubicBezTo>
                    <a:pt x="58757" y="41779"/>
                    <a:pt x="59008" y="41529"/>
                    <a:pt x="59329" y="41529"/>
                  </a:cubicBezTo>
                  <a:close/>
                  <a:moveTo>
                    <a:pt x="63056" y="41529"/>
                  </a:moveTo>
                  <a:cubicBezTo>
                    <a:pt x="63353" y="41529"/>
                    <a:pt x="63627" y="41779"/>
                    <a:pt x="63627" y="42089"/>
                  </a:cubicBezTo>
                  <a:cubicBezTo>
                    <a:pt x="63627" y="42386"/>
                    <a:pt x="63377" y="42660"/>
                    <a:pt x="63056" y="42660"/>
                  </a:cubicBezTo>
                  <a:cubicBezTo>
                    <a:pt x="62746" y="42660"/>
                    <a:pt x="62496" y="42398"/>
                    <a:pt x="62496" y="42089"/>
                  </a:cubicBezTo>
                  <a:cubicBezTo>
                    <a:pt x="62496" y="41779"/>
                    <a:pt x="62746" y="41529"/>
                    <a:pt x="63056" y="41529"/>
                  </a:cubicBezTo>
                  <a:close/>
                  <a:moveTo>
                    <a:pt x="66782" y="41529"/>
                  </a:moveTo>
                  <a:cubicBezTo>
                    <a:pt x="67080" y="41529"/>
                    <a:pt x="67342" y="41779"/>
                    <a:pt x="67342" y="42089"/>
                  </a:cubicBezTo>
                  <a:cubicBezTo>
                    <a:pt x="67342" y="42386"/>
                    <a:pt x="67092" y="42660"/>
                    <a:pt x="66782" y="42660"/>
                  </a:cubicBezTo>
                  <a:cubicBezTo>
                    <a:pt x="66473" y="42660"/>
                    <a:pt x="66211" y="42398"/>
                    <a:pt x="66211" y="42089"/>
                  </a:cubicBezTo>
                  <a:cubicBezTo>
                    <a:pt x="66235" y="41779"/>
                    <a:pt x="66473" y="41529"/>
                    <a:pt x="66782" y="41529"/>
                  </a:cubicBezTo>
                  <a:close/>
                  <a:moveTo>
                    <a:pt x="70509" y="41529"/>
                  </a:moveTo>
                  <a:cubicBezTo>
                    <a:pt x="70807" y="41529"/>
                    <a:pt x="71080" y="41779"/>
                    <a:pt x="71080" y="42089"/>
                  </a:cubicBezTo>
                  <a:cubicBezTo>
                    <a:pt x="71080" y="42386"/>
                    <a:pt x="70830" y="42660"/>
                    <a:pt x="70509" y="42660"/>
                  </a:cubicBezTo>
                  <a:cubicBezTo>
                    <a:pt x="70199" y="42660"/>
                    <a:pt x="69949" y="42398"/>
                    <a:pt x="69949" y="42089"/>
                  </a:cubicBezTo>
                  <a:cubicBezTo>
                    <a:pt x="69949" y="41779"/>
                    <a:pt x="70199" y="41529"/>
                    <a:pt x="70509" y="41529"/>
                  </a:cubicBezTo>
                  <a:close/>
                  <a:moveTo>
                    <a:pt x="74236" y="41529"/>
                  </a:moveTo>
                  <a:cubicBezTo>
                    <a:pt x="74533" y="41529"/>
                    <a:pt x="74795" y="41779"/>
                    <a:pt x="74795" y="42089"/>
                  </a:cubicBezTo>
                  <a:cubicBezTo>
                    <a:pt x="74795" y="42386"/>
                    <a:pt x="74545" y="42660"/>
                    <a:pt x="74236" y="42660"/>
                  </a:cubicBezTo>
                  <a:cubicBezTo>
                    <a:pt x="73938" y="42660"/>
                    <a:pt x="73676" y="42398"/>
                    <a:pt x="73676" y="42089"/>
                  </a:cubicBezTo>
                  <a:cubicBezTo>
                    <a:pt x="73676" y="41779"/>
                    <a:pt x="73926" y="41529"/>
                    <a:pt x="74236" y="41529"/>
                  </a:cubicBezTo>
                  <a:close/>
                  <a:moveTo>
                    <a:pt x="77855" y="41529"/>
                  </a:moveTo>
                  <a:cubicBezTo>
                    <a:pt x="78153" y="41529"/>
                    <a:pt x="78415" y="41779"/>
                    <a:pt x="78415" y="42089"/>
                  </a:cubicBezTo>
                  <a:cubicBezTo>
                    <a:pt x="78415" y="42386"/>
                    <a:pt x="78165" y="42660"/>
                    <a:pt x="77855" y="42660"/>
                  </a:cubicBezTo>
                  <a:cubicBezTo>
                    <a:pt x="77546" y="42660"/>
                    <a:pt x="77284" y="42398"/>
                    <a:pt x="77284" y="42089"/>
                  </a:cubicBezTo>
                  <a:cubicBezTo>
                    <a:pt x="77284" y="41779"/>
                    <a:pt x="77546" y="41529"/>
                    <a:pt x="77855" y="41529"/>
                  </a:cubicBezTo>
                  <a:close/>
                  <a:moveTo>
                    <a:pt x="81570" y="41529"/>
                  </a:moveTo>
                  <a:cubicBezTo>
                    <a:pt x="81868" y="41529"/>
                    <a:pt x="82141" y="41779"/>
                    <a:pt x="82141" y="42089"/>
                  </a:cubicBezTo>
                  <a:cubicBezTo>
                    <a:pt x="82141" y="42386"/>
                    <a:pt x="81879" y="42660"/>
                    <a:pt x="81570" y="42660"/>
                  </a:cubicBezTo>
                  <a:cubicBezTo>
                    <a:pt x="81260" y="42660"/>
                    <a:pt x="81010" y="42398"/>
                    <a:pt x="81010" y="42089"/>
                  </a:cubicBezTo>
                  <a:cubicBezTo>
                    <a:pt x="81022" y="41779"/>
                    <a:pt x="81260" y="41529"/>
                    <a:pt x="81570" y="41529"/>
                  </a:cubicBezTo>
                  <a:close/>
                  <a:moveTo>
                    <a:pt x="85308" y="41529"/>
                  </a:moveTo>
                  <a:cubicBezTo>
                    <a:pt x="85606" y="41529"/>
                    <a:pt x="85880" y="41779"/>
                    <a:pt x="85880" y="42089"/>
                  </a:cubicBezTo>
                  <a:cubicBezTo>
                    <a:pt x="85880" y="42386"/>
                    <a:pt x="85618" y="42660"/>
                    <a:pt x="85308" y="42660"/>
                  </a:cubicBezTo>
                  <a:cubicBezTo>
                    <a:pt x="84999" y="42660"/>
                    <a:pt x="84749" y="42398"/>
                    <a:pt x="84749" y="42089"/>
                  </a:cubicBezTo>
                  <a:cubicBezTo>
                    <a:pt x="84749" y="41779"/>
                    <a:pt x="84999" y="41529"/>
                    <a:pt x="85308" y="41529"/>
                  </a:cubicBezTo>
                  <a:close/>
                  <a:moveTo>
                    <a:pt x="89035" y="41529"/>
                  </a:moveTo>
                  <a:cubicBezTo>
                    <a:pt x="89333" y="41529"/>
                    <a:pt x="89595" y="41779"/>
                    <a:pt x="89595" y="42089"/>
                  </a:cubicBezTo>
                  <a:cubicBezTo>
                    <a:pt x="89595" y="42386"/>
                    <a:pt x="89345" y="42660"/>
                    <a:pt x="89035" y="42660"/>
                  </a:cubicBezTo>
                  <a:cubicBezTo>
                    <a:pt x="88714" y="42660"/>
                    <a:pt x="88464" y="42398"/>
                    <a:pt x="88464" y="42089"/>
                  </a:cubicBezTo>
                  <a:cubicBezTo>
                    <a:pt x="88475" y="41779"/>
                    <a:pt x="88714" y="41529"/>
                    <a:pt x="89035" y="41529"/>
                  </a:cubicBezTo>
                  <a:close/>
                  <a:moveTo>
                    <a:pt x="92762" y="41529"/>
                  </a:moveTo>
                  <a:cubicBezTo>
                    <a:pt x="93059" y="41529"/>
                    <a:pt x="93333" y="41779"/>
                    <a:pt x="93333" y="42089"/>
                  </a:cubicBezTo>
                  <a:cubicBezTo>
                    <a:pt x="93333" y="42386"/>
                    <a:pt x="93071" y="42660"/>
                    <a:pt x="92762" y="42660"/>
                  </a:cubicBezTo>
                  <a:cubicBezTo>
                    <a:pt x="92452" y="42660"/>
                    <a:pt x="92202" y="42398"/>
                    <a:pt x="92202" y="42089"/>
                  </a:cubicBezTo>
                  <a:cubicBezTo>
                    <a:pt x="92202" y="41779"/>
                    <a:pt x="92452" y="41529"/>
                    <a:pt x="92762" y="41529"/>
                  </a:cubicBezTo>
                  <a:close/>
                  <a:moveTo>
                    <a:pt x="96488" y="41529"/>
                  </a:moveTo>
                  <a:cubicBezTo>
                    <a:pt x="96786" y="41529"/>
                    <a:pt x="97048" y="41779"/>
                    <a:pt x="97048" y="42089"/>
                  </a:cubicBezTo>
                  <a:cubicBezTo>
                    <a:pt x="97048" y="42386"/>
                    <a:pt x="96798" y="42660"/>
                    <a:pt x="96488" y="42660"/>
                  </a:cubicBezTo>
                  <a:cubicBezTo>
                    <a:pt x="96191" y="42660"/>
                    <a:pt x="95917" y="42398"/>
                    <a:pt x="95917" y="42089"/>
                  </a:cubicBezTo>
                  <a:cubicBezTo>
                    <a:pt x="95917" y="41779"/>
                    <a:pt x="96179" y="41529"/>
                    <a:pt x="96488" y="41529"/>
                  </a:cubicBezTo>
                  <a:close/>
                  <a:moveTo>
                    <a:pt x="100203" y="41529"/>
                  </a:moveTo>
                  <a:cubicBezTo>
                    <a:pt x="100501" y="41529"/>
                    <a:pt x="100775" y="41779"/>
                    <a:pt x="100775" y="42089"/>
                  </a:cubicBezTo>
                  <a:cubicBezTo>
                    <a:pt x="100775" y="42386"/>
                    <a:pt x="100513" y="42660"/>
                    <a:pt x="100203" y="42660"/>
                  </a:cubicBezTo>
                  <a:cubicBezTo>
                    <a:pt x="99905" y="42660"/>
                    <a:pt x="99644" y="42398"/>
                    <a:pt x="99644" y="42089"/>
                  </a:cubicBezTo>
                  <a:cubicBezTo>
                    <a:pt x="99655" y="41779"/>
                    <a:pt x="99894" y="41529"/>
                    <a:pt x="100203" y="41529"/>
                  </a:cubicBezTo>
                  <a:close/>
                  <a:moveTo>
                    <a:pt x="103942" y="41529"/>
                  </a:moveTo>
                  <a:cubicBezTo>
                    <a:pt x="104239" y="41529"/>
                    <a:pt x="104513" y="41779"/>
                    <a:pt x="104513" y="42089"/>
                  </a:cubicBezTo>
                  <a:cubicBezTo>
                    <a:pt x="104513" y="42386"/>
                    <a:pt x="104251" y="42660"/>
                    <a:pt x="103942" y="42660"/>
                  </a:cubicBezTo>
                  <a:cubicBezTo>
                    <a:pt x="103644" y="42660"/>
                    <a:pt x="103382" y="42398"/>
                    <a:pt x="103382" y="42089"/>
                  </a:cubicBezTo>
                  <a:cubicBezTo>
                    <a:pt x="103382" y="41779"/>
                    <a:pt x="103632" y="41529"/>
                    <a:pt x="103942" y="41529"/>
                  </a:cubicBezTo>
                  <a:close/>
                  <a:moveTo>
                    <a:pt x="107668" y="41529"/>
                  </a:moveTo>
                  <a:cubicBezTo>
                    <a:pt x="107966" y="41529"/>
                    <a:pt x="108228" y="41779"/>
                    <a:pt x="108228" y="42089"/>
                  </a:cubicBezTo>
                  <a:cubicBezTo>
                    <a:pt x="108228" y="42386"/>
                    <a:pt x="107978" y="42660"/>
                    <a:pt x="107668" y="42660"/>
                  </a:cubicBezTo>
                  <a:cubicBezTo>
                    <a:pt x="107371" y="42660"/>
                    <a:pt x="107097" y="42398"/>
                    <a:pt x="107097" y="42089"/>
                  </a:cubicBezTo>
                  <a:cubicBezTo>
                    <a:pt x="107109" y="41779"/>
                    <a:pt x="107347" y="41529"/>
                    <a:pt x="107668" y="41529"/>
                  </a:cubicBezTo>
                  <a:close/>
                  <a:moveTo>
                    <a:pt x="111395" y="41529"/>
                  </a:moveTo>
                  <a:cubicBezTo>
                    <a:pt x="111693" y="41529"/>
                    <a:pt x="111967" y="41779"/>
                    <a:pt x="111967" y="42089"/>
                  </a:cubicBezTo>
                  <a:cubicBezTo>
                    <a:pt x="111967" y="42386"/>
                    <a:pt x="111705" y="42660"/>
                    <a:pt x="111395" y="42660"/>
                  </a:cubicBezTo>
                  <a:cubicBezTo>
                    <a:pt x="111085" y="42660"/>
                    <a:pt x="110835" y="42398"/>
                    <a:pt x="110835" y="42089"/>
                  </a:cubicBezTo>
                  <a:cubicBezTo>
                    <a:pt x="110835" y="41779"/>
                    <a:pt x="111085" y="41529"/>
                    <a:pt x="111395" y="41529"/>
                  </a:cubicBezTo>
                  <a:close/>
                  <a:moveTo>
                    <a:pt x="115122" y="41529"/>
                  </a:moveTo>
                  <a:cubicBezTo>
                    <a:pt x="115419" y="41529"/>
                    <a:pt x="115681" y="41779"/>
                    <a:pt x="115681" y="42089"/>
                  </a:cubicBezTo>
                  <a:cubicBezTo>
                    <a:pt x="115681" y="42386"/>
                    <a:pt x="115431" y="42660"/>
                    <a:pt x="115122" y="42660"/>
                  </a:cubicBezTo>
                  <a:cubicBezTo>
                    <a:pt x="114812" y="42660"/>
                    <a:pt x="114550" y="42398"/>
                    <a:pt x="114550" y="42089"/>
                  </a:cubicBezTo>
                  <a:cubicBezTo>
                    <a:pt x="114574" y="41779"/>
                    <a:pt x="114812" y="41529"/>
                    <a:pt x="115122" y="41529"/>
                  </a:cubicBezTo>
                  <a:close/>
                  <a:moveTo>
                    <a:pt x="118860" y="41529"/>
                  </a:moveTo>
                  <a:cubicBezTo>
                    <a:pt x="119158" y="41529"/>
                    <a:pt x="119420" y="41779"/>
                    <a:pt x="119420" y="42089"/>
                  </a:cubicBezTo>
                  <a:cubicBezTo>
                    <a:pt x="119420" y="42386"/>
                    <a:pt x="119170" y="42660"/>
                    <a:pt x="118860" y="42660"/>
                  </a:cubicBezTo>
                  <a:cubicBezTo>
                    <a:pt x="118539" y="42660"/>
                    <a:pt x="118289" y="42398"/>
                    <a:pt x="118289" y="42089"/>
                  </a:cubicBezTo>
                  <a:cubicBezTo>
                    <a:pt x="118289" y="41779"/>
                    <a:pt x="118539" y="41529"/>
                    <a:pt x="118860" y="41529"/>
                  </a:cubicBezTo>
                  <a:close/>
                  <a:moveTo>
                    <a:pt x="122575" y="41529"/>
                  </a:moveTo>
                  <a:cubicBezTo>
                    <a:pt x="122873" y="41529"/>
                    <a:pt x="123146" y="41779"/>
                    <a:pt x="123146" y="42089"/>
                  </a:cubicBezTo>
                  <a:cubicBezTo>
                    <a:pt x="123146" y="42386"/>
                    <a:pt x="122885" y="42660"/>
                    <a:pt x="122575" y="42660"/>
                  </a:cubicBezTo>
                  <a:cubicBezTo>
                    <a:pt x="122265" y="42660"/>
                    <a:pt x="122015" y="42398"/>
                    <a:pt x="122015" y="42089"/>
                  </a:cubicBezTo>
                  <a:cubicBezTo>
                    <a:pt x="122027" y="41779"/>
                    <a:pt x="122277" y="41529"/>
                    <a:pt x="122575" y="41529"/>
                  </a:cubicBezTo>
                  <a:close/>
                  <a:moveTo>
                    <a:pt x="126314" y="41529"/>
                  </a:moveTo>
                  <a:cubicBezTo>
                    <a:pt x="126611" y="41529"/>
                    <a:pt x="126873" y="41779"/>
                    <a:pt x="126873" y="42089"/>
                  </a:cubicBezTo>
                  <a:cubicBezTo>
                    <a:pt x="126873" y="42386"/>
                    <a:pt x="126623" y="42660"/>
                    <a:pt x="126314" y="42660"/>
                  </a:cubicBezTo>
                  <a:cubicBezTo>
                    <a:pt x="126004" y="42660"/>
                    <a:pt x="125742" y="42398"/>
                    <a:pt x="125742" y="42089"/>
                  </a:cubicBezTo>
                  <a:cubicBezTo>
                    <a:pt x="125742" y="41779"/>
                    <a:pt x="126004" y="41529"/>
                    <a:pt x="126314" y="41529"/>
                  </a:cubicBezTo>
                  <a:close/>
                  <a:moveTo>
                    <a:pt x="130028" y="41529"/>
                  </a:moveTo>
                  <a:cubicBezTo>
                    <a:pt x="130326" y="41529"/>
                    <a:pt x="130600" y="41779"/>
                    <a:pt x="130600" y="42089"/>
                  </a:cubicBezTo>
                  <a:cubicBezTo>
                    <a:pt x="130600" y="42386"/>
                    <a:pt x="130350" y="42660"/>
                    <a:pt x="130028" y="42660"/>
                  </a:cubicBezTo>
                  <a:cubicBezTo>
                    <a:pt x="129731" y="42660"/>
                    <a:pt x="129469" y="42398"/>
                    <a:pt x="129469" y="42089"/>
                  </a:cubicBezTo>
                  <a:cubicBezTo>
                    <a:pt x="129469" y="41779"/>
                    <a:pt x="129719" y="41529"/>
                    <a:pt x="130028" y="41529"/>
                  </a:cubicBezTo>
                  <a:close/>
                  <a:moveTo>
                    <a:pt x="133767" y="41529"/>
                  </a:moveTo>
                  <a:cubicBezTo>
                    <a:pt x="134065" y="41529"/>
                    <a:pt x="134326" y="41779"/>
                    <a:pt x="134326" y="42089"/>
                  </a:cubicBezTo>
                  <a:cubicBezTo>
                    <a:pt x="134326" y="42386"/>
                    <a:pt x="134076" y="42660"/>
                    <a:pt x="133767" y="42660"/>
                  </a:cubicBezTo>
                  <a:cubicBezTo>
                    <a:pt x="133469" y="42660"/>
                    <a:pt x="133207" y="42398"/>
                    <a:pt x="133207" y="42089"/>
                  </a:cubicBezTo>
                  <a:cubicBezTo>
                    <a:pt x="133207" y="41779"/>
                    <a:pt x="133457" y="41529"/>
                    <a:pt x="133767" y="41529"/>
                  </a:cubicBezTo>
                  <a:close/>
                  <a:moveTo>
                    <a:pt x="137494" y="41529"/>
                  </a:moveTo>
                  <a:cubicBezTo>
                    <a:pt x="137791" y="41529"/>
                    <a:pt x="138053" y="41779"/>
                    <a:pt x="138053" y="42089"/>
                  </a:cubicBezTo>
                  <a:cubicBezTo>
                    <a:pt x="138053" y="42386"/>
                    <a:pt x="137803" y="42660"/>
                    <a:pt x="137494" y="42660"/>
                  </a:cubicBezTo>
                  <a:cubicBezTo>
                    <a:pt x="137196" y="42660"/>
                    <a:pt x="136922" y="42398"/>
                    <a:pt x="136922" y="42089"/>
                  </a:cubicBezTo>
                  <a:cubicBezTo>
                    <a:pt x="136934" y="41779"/>
                    <a:pt x="137172" y="41529"/>
                    <a:pt x="137494" y="41529"/>
                  </a:cubicBezTo>
                  <a:close/>
                  <a:moveTo>
                    <a:pt x="141220" y="41529"/>
                  </a:moveTo>
                  <a:cubicBezTo>
                    <a:pt x="141518" y="41529"/>
                    <a:pt x="141792" y="41779"/>
                    <a:pt x="141792" y="42089"/>
                  </a:cubicBezTo>
                  <a:cubicBezTo>
                    <a:pt x="141792" y="42386"/>
                    <a:pt x="141530" y="42660"/>
                    <a:pt x="141220" y="42660"/>
                  </a:cubicBezTo>
                  <a:cubicBezTo>
                    <a:pt x="140911" y="42660"/>
                    <a:pt x="140661" y="42398"/>
                    <a:pt x="140661" y="42089"/>
                  </a:cubicBezTo>
                  <a:cubicBezTo>
                    <a:pt x="140661" y="41779"/>
                    <a:pt x="140911" y="41529"/>
                    <a:pt x="141220" y="41529"/>
                  </a:cubicBezTo>
                  <a:close/>
                  <a:moveTo>
                    <a:pt x="144947" y="41529"/>
                  </a:moveTo>
                  <a:cubicBezTo>
                    <a:pt x="145244" y="41529"/>
                    <a:pt x="145506" y="41779"/>
                    <a:pt x="145506" y="42089"/>
                  </a:cubicBezTo>
                  <a:cubicBezTo>
                    <a:pt x="145506" y="42386"/>
                    <a:pt x="145256" y="42660"/>
                    <a:pt x="144947" y="42660"/>
                  </a:cubicBezTo>
                  <a:cubicBezTo>
                    <a:pt x="144637" y="42660"/>
                    <a:pt x="144375" y="42398"/>
                    <a:pt x="144375" y="42089"/>
                  </a:cubicBezTo>
                  <a:cubicBezTo>
                    <a:pt x="144399" y="41779"/>
                    <a:pt x="144637" y="41529"/>
                    <a:pt x="144947" y="41529"/>
                  </a:cubicBezTo>
                  <a:close/>
                  <a:moveTo>
                    <a:pt x="1548" y="43386"/>
                  </a:moveTo>
                  <a:cubicBezTo>
                    <a:pt x="1846" y="43386"/>
                    <a:pt x="2119" y="43636"/>
                    <a:pt x="2119" y="43946"/>
                  </a:cubicBezTo>
                  <a:cubicBezTo>
                    <a:pt x="2119" y="44244"/>
                    <a:pt x="1858" y="44517"/>
                    <a:pt x="1548" y="44517"/>
                  </a:cubicBezTo>
                  <a:cubicBezTo>
                    <a:pt x="1238" y="44517"/>
                    <a:pt x="988" y="44267"/>
                    <a:pt x="988" y="43946"/>
                  </a:cubicBezTo>
                  <a:cubicBezTo>
                    <a:pt x="988" y="43636"/>
                    <a:pt x="1238" y="43386"/>
                    <a:pt x="1548" y="43386"/>
                  </a:cubicBezTo>
                  <a:close/>
                  <a:moveTo>
                    <a:pt x="5287" y="43386"/>
                  </a:moveTo>
                  <a:cubicBezTo>
                    <a:pt x="5596" y="43386"/>
                    <a:pt x="5846" y="43636"/>
                    <a:pt x="5846" y="43946"/>
                  </a:cubicBezTo>
                  <a:cubicBezTo>
                    <a:pt x="5846" y="44267"/>
                    <a:pt x="5596" y="44517"/>
                    <a:pt x="5287" y="44517"/>
                  </a:cubicBezTo>
                  <a:cubicBezTo>
                    <a:pt x="4977" y="44517"/>
                    <a:pt x="4715" y="44267"/>
                    <a:pt x="4715" y="43946"/>
                  </a:cubicBezTo>
                  <a:cubicBezTo>
                    <a:pt x="4715" y="43636"/>
                    <a:pt x="4977" y="43386"/>
                    <a:pt x="5287" y="43386"/>
                  </a:cubicBezTo>
                  <a:close/>
                  <a:moveTo>
                    <a:pt x="9001" y="43386"/>
                  </a:moveTo>
                  <a:cubicBezTo>
                    <a:pt x="9299" y="43386"/>
                    <a:pt x="9573" y="43636"/>
                    <a:pt x="9573" y="43946"/>
                  </a:cubicBezTo>
                  <a:cubicBezTo>
                    <a:pt x="9573" y="44244"/>
                    <a:pt x="9323" y="44517"/>
                    <a:pt x="9001" y="44517"/>
                  </a:cubicBezTo>
                  <a:cubicBezTo>
                    <a:pt x="8704" y="44517"/>
                    <a:pt x="8442" y="44267"/>
                    <a:pt x="8442" y="43946"/>
                  </a:cubicBezTo>
                  <a:cubicBezTo>
                    <a:pt x="8442" y="43636"/>
                    <a:pt x="8692" y="43386"/>
                    <a:pt x="9001" y="43386"/>
                  </a:cubicBezTo>
                  <a:close/>
                  <a:moveTo>
                    <a:pt x="12728" y="43386"/>
                  </a:moveTo>
                  <a:cubicBezTo>
                    <a:pt x="13037" y="43386"/>
                    <a:pt x="13288" y="43636"/>
                    <a:pt x="13288" y="43946"/>
                  </a:cubicBezTo>
                  <a:cubicBezTo>
                    <a:pt x="13288" y="44267"/>
                    <a:pt x="13037" y="44517"/>
                    <a:pt x="12728" y="44517"/>
                  </a:cubicBezTo>
                  <a:cubicBezTo>
                    <a:pt x="12418" y="44517"/>
                    <a:pt x="12156" y="44267"/>
                    <a:pt x="12156" y="43946"/>
                  </a:cubicBezTo>
                  <a:cubicBezTo>
                    <a:pt x="12180" y="43636"/>
                    <a:pt x="12418" y="43386"/>
                    <a:pt x="12728" y="43386"/>
                  </a:cubicBezTo>
                  <a:close/>
                  <a:moveTo>
                    <a:pt x="16466" y="43386"/>
                  </a:moveTo>
                  <a:cubicBezTo>
                    <a:pt x="16764" y="43386"/>
                    <a:pt x="17026" y="43636"/>
                    <a:pt x="17026" y="43946"/>
                  </a:cubicBezTo>
                  <a:cubicBezTo>
                    <a:pt x="17026" y="44244"/>
                    <a:pt x="16776" y="44517"/>
                    <a:pt x="16466" y="44517"/>
                  </a:cubicBezTo>
                  <a:cubicBezTo>
                    <a:pt x="16169" y="44517"/>
                    <a:pt x="15895" y="44267"/>
                    <a:pt x="15895" y="43946"/>
                  </a:cubicBezTo>
                  <a:cubicBezTo>
                    <a:pt x="15895" y="43636"/>
                    <a:pt x="16145" y="43386"/>
                    <a:pt x="16466" y="43386"/>
                  </a:cubicBezTo>
                  <a:close/>
                  <a:moveTo>
                    <a:pt x="20181" y="43386"/>
                  </a:moveTo>
                  <a:cubicBezTo>
                    <a:pt x="20491" y="43386"/>
                    <a:pt x="20753" y="43636"/>
                    <a:pt x="20753" y="43946"/>
                  </a:cubicBezTo>
                  <a:cubicBezTo>
                    <a:pt x="20753" y="44267"/>
                    <a:pt x="20491" y="44517"/>
                    <a:pt x="20181" y="44517"/>
                  </a:cubicBezTo>
                  <a:cubicBezTo>
                    <a:pt x="19872" y="44517"/>
                    <a:pt x="19622" y="44267"/>
                    <a:pt x="19622" y="43946"/>
                  </a:cubicBezTo>
                  <a:cubicBezTo>
                    <a:pt x="19634" y="43636"/>
                    <a:pt x="19872" y="43386"/>
                    <a:pt x="20181" y="43386"/>
                  </a:cubicBezTo>
                  <a:close/>
                  <a:moveTo>
                    <a:pt x="23920" y="43386"/>
                  </a:moveTo>
                  <a:cubicBezTo>
                    <a:pt x="24217" y="43386"/>
                    <a:pt x="24479" y="43636"/>
                    <a:pt x="24479" y="43946"/>
                  </a:cubicBezTo>
                  <a:cubicBezTo>
                    <a:pt x="24479" y="44244"/>
                    <a:pt x="24229" y="44517"/>
                    <a:pt x="23920" y="44517"/>
                  </a:cubicBezTo>
                  <a:cubicBezTo>
                    <a:pt x="23610" y="44517"/>
                    <a:pt x="23348" y="44267"/>
                    <a:pt x="23348" y="43946"/>
                  </a:cubicBezTo>
                  <a:cubicBezTo>
                    <a:pt x="23348" y="43636"/>
                    <a:pt x="23610" y="43386"/>
                    <a:pt x="23920" y="43386"/>
                  </a:cubicBezTo>
                  <a:close/>
                  <a:moveTo>
                    <a:pt x="27635" y="43386"/>
                  </a:moveTo>
                  <a:cubicBezTo>
                    <a:pt x="27956" y="43386"/>
                    <a:pt x="28206" y="43636"/>
                    <a:pt x="28206" y="43946"/>
                  </a:cubicBezTo>
                  <a:cubicBezTo>
                    <a:pt x="28206" y="44267"/>
                    <a:pt x="27956" y="44517"/>
                    <a:pt x="27635" y="44517"/>
                  </a:cubicBezTo>
                  <a:cubicBezTo>
                    <a:pt x="27325" y="44517"/>
                    <a:pt x="27075" y="44267"/>
                    <a:pt x="27075" y="43946"/>
                  </a:cubicBezTo>
                  <a:cubicBezTo>
                    <a:pt x="27087" y="43636"/>
                    <a:pt x="27325" y="43386"/>
                    <a:pt x="27635" y="43386"/>
                  </a:cubicBezTo>
                  <a:close/>
                  <a:moveTo>
                    <a:pt x="31373" y="43386"/>
                  </a:moveTo>
                  <a:cubicBezTo>
                    <a:pt x="31671" y="43386"/>
                    <a:pt x="31945" y="43636"/>
                    <a:pt x="31945" y="43946"/>
                  </a:cubicBezTo>
                  <a:cubicBezTo>
                    <a:pt x="31945" y="44244"/>
                    <a:pt x="31683" y="44517"/>
                    <a:pt x="31373" y="44517"/>
                  </a:cubicBezTo>
                  <a:cubicBezTo>
                    <a:pt x="31064" y="44517"/>
                    <a:pt x="30814" y="44267"/>
                    <a:pt x="30814" y="43946"/>
                  </a:cubicBezTo>
                  <a:cubicBezTo>
                    <a:pt x="30814" y="43636"/>
                    <a:pt x="31064" y="43386"/>
                    <a:pt x="31373" y="43386"/>
                  </a:cubicBezTo>
                  <a:close/>
                  <a:moveTo>
                    <a:pt x="35100" y="43386"/>
                  </a:moveTo>
                  <a:cubicBezTo>
                    <a:pt x="35409" y="43386"/>
                    <a:pt x="35659" y="43636"/>
                    <a:pt x="35659" y="43946"/>
                  </a:cubicBezTo>
                  <a:cubicBezTo>
                    <a:pt x="35659" y="44267"/>
                    <a:pt x="35409" y="44517"/>
                    <a:pt x="35100" y="44517"/>
                  </a:cubicBezTo>
                  <a:cubicBezTo>
                    <a:pt x="34778" y="44517"/>
                    <a:pt x="34528" y="44267"/>
                    <a:pt x="34528" y="43946"/>
                  </a:cubicBezTo>
                  <a:cubicBezTo>
                    <a:pt x="34540" y="43636"/>
                    <a:pt x="34778" y="43386"/>
                    <a:pt x="35100" y="43386"/>
                  </a:cubicBezTo>
                  <a:close/>
                  <a:moveTo>
                    <a:pt x="38815" y="43386"/>
                  </a:moveTo>
                  <a:cubicBezTo>
                    <a:pt x="39112" y="43386"/>
                    <a:pt x="39386" y="43636"/>
                    <a:pt x="39386" y="43946"/>
                  </a:cubicBezTo>
                  <a:cubicBezTo>
                    <a:pt x="39386" y="44244"/>
                    <a:pt x="39124" y="44517"/>
                    <a:pt x="38815" y="44517"/>
                  </a:cubicBezTo>
                  <a:cubicBezTo>
                    <a:pt x="38517" y="44517"/>
                    <a:pt x="38255" y="44267"/>
                    <a:pt x="38255" y="43946"/>
                  </a:cubicBezTo>
                  <a:cubicBezTo>
                    <a:pt x="38267" y="43636"/>
                    <a:pt x="38505" y="43386"/>
                    <a:pt x="38815" y="43386"/>
                  </a:cubicBezTo>
                  <a:close/>
                  <a:moveTo>
                    <a:pt x="42553" y="43386"/>
                  </a:moveTo>
                  <a:cubicBezTo>
                    <a:pt x="42863" y="43386"/>
                    <a:pt x="43113" y="43636"/>
                    <a:pt x="43113" y="43946"/>
                  </a:cubicBezTo>
                  <a:cubicBezTo>
                    <a:pt x="43113" y="44267"/>
                    <a:pt x="42863" y="44517"/>
                    <a:pt x="42553" y="44517"/>
                  </a:cubicBezTo>
                  <a:cubicBezTo>
                    <a:pt x="42232" y="44517"/>
                    <a:pt x="41982" y="44267"/>
                    <a:pt x="41982" y="43946"/>
                  </a:cubicBezTo>
                  <a:cubicBezTo>
                    <a:pt x="41982" y="43636"/>
                    <a:pt x="42244" y="43386"/>
                    <a:pt x="42553" y="43386"/>
                  </a:cubicBezTo>
                  <a:close/>
                  <a:moveTo>
                    <a:pt x="46268" y="43386"/>
                  </a:moveTo>
                  <a:cubicBezTo>
                    <a:pt x="46565" y="43386"/>
                    <a:pt x="46839" y="43636"/>
                    <a:pt x="46839" y="43946"/>
                  </a:cubicBezTo>
                  <a:cubicBezTo>
                    <a:pt x="46839" y="44244"/>
                    <a:pt x="46589" y="44517"/>
                    <a:pt x="46268" y="44517"/>
                  </a:cubicBezTo>
                  <a:cubicBezTo>
                    <a:pt x="45970" y="44517"/>
                    <a:pt x="45708" y="44267"/>
                    <a:pt x="45708" y="43946"/>
                  </a:cubicBezTo>
                  <a:cubicBezTo>
                    <a:pt x="45720" y="43636"/>
                    <a:pt x="45958" y="43386"/>
                    <a:pt x="46268" y="43386"/>
                  </a:cubicBezTo>
                  <a:close/>
                  <a:moveTo>
                    <a:pt x="50006" y="43386"/>
                  </a:moveTo>
                  <a:cubicBezTo>
                    <a:pt x="50316" y="43386"/>
                    <a:pt x="50578" y="43636"/>
                    <a:pt x="50578" y="43946"/>
                  </a:cubicBezTo>
                  <a:cubicBezTo>
                    <a:pt x="50578" y="44267"/>
                    <a:pt x="50316" y="44517"/>
                    <a:pt x="50006" y="44517"/>
                  </a:cubicBezTo>
                  <a:cubicBezTo>
                    <a:pt x="49697" y="44517"/>
                    <a:pt x="49447" y="44267"/>
                    <a:pt x="49447" y="43946"/>
                  </a:cubicBezTo>
                  <a:cubicBezTo>
                    <a:pt x="49447" y="43636"/>
                    <a:pt x="49697" y="43386"/>
                    <a:pt x="50006" y="43386"/>
                  </a:cubicBezTo>
                  <a:close/>
                  <a:moveTo>
                    <a:pt x="53733" y="43386"/>
                  </a:moveTo>
                  <a:cubicBezTo>
                    <a:pt x="54031" y="43386"/>
                    <a:pt x="54293" y="43636"/>
                    <a:pt x="54293" y="43946"/>
                  </a:cubicBezTo>
                  <a:cubicBezTo>
                    <a:pt x="54293" y="44244"/>
                    <a:pt x="54043" y="44517"/>
                    <a:pt x="53733" y="44517"/>
                  </a:cubicBezTo>
                  <a:cubicBezTo>
                    <a:pt x="53412" y="44517"/>
                    <a:pt x="53162" y="44267"/>
                    <a:pt x="53162" y="43946"/>
                  </a:cubicBezTo>
                  <a:cubicBezTo>
                    <a:pt x="53173" y="43636"/>
                    <a:pt x="53412" y="43386"/>
                    <a:pt x="53733" y="43386"/>
                  </a:cubicBezTo>
                  <a:close/>
                  <a:moveTo>
                    <a:pt x="57460" y="43386"/>
                  </a:moveTo>
                  <a:cubicBezTo>
                    <a:pt x="57781" y="43386"/>
                    <a:pt x="58031" y="43636"/>
                    <a:pt x="58031" y="43946"/>
                  </a:cubicBezTo>
                  <a:cubicBezTo>
                    <a:pt x="58031" y="44267"/>
                    <a:pt x="57781" y="44517"/>
                    <a:pt x="57460" y="44517"/>
                  </a:cubicBezTo>
                  <a:cubicBezTo>
                    <a:pt x="57150" y="44517"/>
                    <a:pt x="56900" y="44267"/>
                    <a:pt x="56900" y="43946"/>
                  </a:cubicBezTo>
                  <a:cubicBezTo>
                    <a:pt x="56900" y="43636"/>
                    <a:pt x="57150" y="43386"/>
                    <a:pt x="57460" y="43386"/>
                  </a:cubicBezTo>
                  <a:close/>
                  <a:moveTo>
                    <a:pt x="61186" y="43386"/>
                  </a:moveTo>
                  <a:cubicBezTo>
                    <a:pt x="61484" y="43386"/>
                    <a:pt x="61746" y="43636"/>
                    <a:pt x="61746" y="43946"/>
                  </a:cubicBezTo>
                  <a:cubicBezTo>
                    <a:pt x="61746" y="44244"/>
                    <a:pt x="61496" y="44517"/>
                    <a:pt x="61186" y="44517"/>
                  </a:cubicBezTo>
                  <a:cubicBezTo>
                    <a:pt x="60877" y="44517"/>
                    <a:pt x="60615" y="44267"/>
                    <a:pt x="60615" y="43946"/>
                  </a:cubicBezTo>
                  <a:cubicBezTo>
                    <a:pt x="60639" y="43636"/>
                    <a:pt x="60877" y="43386"/>
                    <a:pt x="61186" y="43386"/>
                  </a:cubicBezTo>
                  <a:close/>
                  <a:moveTo>
                    <a:pt x="64925" y="43386"/>
                  </a:moveTo>
                  <a:cubicBezTo>
                    <a:pt x="65234" y="43386"/>
                    <a:pt x="65485" y="43636"/>
                    <a:pt x="65485" y="43946"/>
                  </a:cubicBezTo>
                  <a:cubicBezTo>
                    <a:pt x="65485" y="44267"/>
                    <a:pt x="65234" y="44517"/>
                    <a:pt x="64925" y="44517"/>
                  </a:cubicBezTo>
                  <a:cubicBezTo>
                    <a:pt x="64603" y="44517"/>
                    <a:pt x="64353" y="44267"/>
                    <a:pt x="64353" y="43946"/>
                  </a:cubicBezTo>
                  <a:cubicBezTo>
                    <a:pt x="64353" y="43636"/>
                    <a:pt x="64603" y="43386"/>
                    <a:pt x="64925" y="43386"/>
                  </a:cubicBezTo>
                  <a:close/>
                  <a:moveTo>
                    <a:pt x="68640" y="43386"/>
                  </a:moveTo>
                  <a:cubicBezTo>
                    <a:pt x="68937" y="43386"/>
                    <a:pt x="69211" y="43636"/>
                    <a:pt x="69211" y="43946"/>
                  </a:cubicBezTo>
                  <a:cubicBezTo>
                    <a:pt x="69211" y="44244"/>
                    <a:pt x="68949" y="44517"/>
                    <a:pt x="68640" y="44517"/>
                  </a:cubicBezTo>
                  <a:cubicBezTo>
                    <a:pt x="68330" y="44517"/>
                    <a:pt x="68080" y="44267"/>
                    <a:pt x="68080" y="43946"/>
                  </a:cubicBezTo>
                  <a:cubicBezTo>
                    <a:pt x="68092" y="43636"/>
                    <a:pt x="68330" y="43386"/>
                    <a:pt x="68640" y="43386"/>
                  </a:cubicBezTo>
                  <a:close/>
                  <a:moveTo>
                    <a:pt x="72366" y="43386"/>
                  </a:moveTo>
                  <a:cubicBezTo>
                    <a:pt x="72676" y="43386"/>
                    <a:pt x="72926" y="43636"/>
                    <a:pt x="72926" y="43946"/>
                  </a:cubicBezTo>
                  <a:cubicBezTo>
                    <a:pt x="72926" y="44267"/>
                    <a:pt x="72676" y="44517"/>
                    <a:pt x="72366" y="44517"/>
                  </a:cubicBezTo>
                  <a:cubicBezTo>
                    <a:pt x="72045" y="44517"/>
                    <a:pt x="71795" y="44267"/>
                    <a:pt x="71795" y="43946"/>
                  </a:cubicBezTo>
                  <a:cubicBezTo>
                    <a:pt x="71807" y="43636"/>
                    <a:pt x="72069" y="43386"/>
                    <a:pt x="72366" y="43386"/>
                  </a:cubicBezTo>
                  <a:close/>
                  <a:moveTo>
                    <a:pt x="76093" y="43386"/>
                  </a:moveTo>
                  <a:cubicBezTo>
                    <a:pt x="76391" y="43386"/>
                    <a:pt x="76664" y="43636"/>
                    <a:pt x="76664" y="43946"/>
                  </a:cubicBezTo>
                  <a:cubicBezTo>
                    <a:pt x="76664" y="44244"/>
                    <a:pt x="76403" y="44517"/>
                    <a:pt x="76093" y="44517"/>
                  </a:cubicBezTo>
                  <a:cubicBezTo>
                    <a:pt x="75795" y="44517"/>
                    <a:pt x="75533" y="44267"/>
                    <a:pt x="75533" y="43946"/>
                  </a:cubicBezTo>
                  <a:cubicBezTo>
                    <a:pt x="75533" y="43636"/>
                    <a:pt x="75783" y="43386"/>
                    <a:pt x="76093" y="43386"/>
                  </a:cubicBezTo>
                  <a:close/>
                  <a:moveTo>
                    <a:pt x="79712" y="43386"/>
                  </a:moveTo>
                  <a:cubicBezTo>
                    <a:pt x="80010" y="43386"/>
                    <a:pt x="80284" y="43636"/>
                    <a:pt x="80284" y="43946"/>
                  </a:cubicBezTo>
                  <a:cubicBezTo>
                    <a:pt x="80284" y="44244"/>
                    <a:pt x="80022" y="44517"/>
                    <a:pt x="79712" y="44517"/>
                  </a:cubicBezTo>
                  <a:cubicBezTo>
                    <a:pt x="79403" y="44517"/>
                    <a:pt x="79153" y="44267"/>
                    <a:pt x="79153" y="43946"/>
                  </a:cubicBezTo>
                  <a:cubicBezTo>
                    <a:pt x="79165" y="43636"/>
                    <a:pt x="79403" y="43386"/>
                    <a:pt x="79712" y="43386"/>
                  </a:cubicBezTo>
                  <a:close/>
                  <a:moveTo>
                    <a:pt x="83451" y="43386"/>
                  </a:moveTo>
                  <a:cubicBezTo>
                    <a:pt x="83761" y="43386"/>
                    <a:pt x="84011" y="43636"/>
                    <a:pt x="84011" y="43946"/>
                  </a:cubicBezTo>
                  <a:cubicBezTo>
                    <a:pt x="84011" y="44267"/>
                    <a:pt x="83761" y="44517"/>
                    <a:pt x="83451" y="44517"/>
                  </a:cubicBezTo>
                  <a:cubicBezTo>
                    <a:pt x="83141" y="44517"/>
                    <a:pt x="82880" y="44267"/>
                    <a:pt x="82880" y="43946"/>
                  </a:cubicBezTo>
                  <a:cubicBezTo>
                    <a:pt x="82880" y="43636"/>
                    <a:pt x="83141" y="43386"/>
                    <a:pt x="83451" y="43386"/>
                  </a:cubicBezTo>
                  <a:close/>
                  <a:moveTo>
                    <a:pt x="87166" y="43386"/>
                  </a:moveTo>
                  <a:cubicBezTo>
                    <a:pt x="87463" y="43386"/>
                    <a:pt x="87737" y="43636"/>
                    <a:pt x="87737" y="43946"/>
                  </a:cubicBezTo>
                  <a:cubicBezTo>
                    <a:pt x="87737" y="44244"/>
                    <a:pt x="87475" y="44517"/>
                    <a:pt x="87166" y="44517"/>
                  </a:cubicBezTo>
                  <a:cubicBezTo>
                    <a:pt x="86856" y="44517"/>
                    <a:pt x="86606" y="44267"/>
                    <a:pt x="86606" y="43946"/>
                  </a:cubicBezTo>
                  <a:cubicBezTo>
                    <a:pt x="86618" y="43636"/>
                    <a:pt x="86856" y="43386"/>
                    <a:pt x="87166" y="43386"/>
                  </a:cubicBezTo>
                  <a:close/>
                  <a:moveTo>
                    <a:pt x="90904" y="43386"/>
                  </a:moveTo>
                  <a:cubicBezTo>
                    <a:pt x="91214" y="43386"/>
                    <a:pt x="91464" y="43636"/>
                    <a:pt x="91464" y="43946"/>
                  </a:cubicBezTo>
                  <a:cubicBezTo>
                    <a:pt x="91464" y="44267"/>
                    <a:pt x="91214" y="44517"/>
                    <a:pt x="90904" y="44517"/>
                  </a:cubicBezTo>
                  <a:cubicBezTo>
                    <a:pt x="90595" y="44517"/>
                    <a:pt x="90345" y="44267"/>
                    <a:pt x="90345" y="43946"/>
                  </a:cubicBezTo>
                  <a:cubicBezTo>
                    <a:pt x="90345" y="43636"/>
                    <a:pt x="90595" y="43386"/>
                    <a:pt x="90904" y="43386"/>
                  </a:cubicBezTo>
                  <a:close/>
                  <a:moveTo>
                    <a:pt x="94631" y="43386"/>
                  </a:moveTo>
                  <a:cubicBezTo>
                    <a:pt x="94929" y="43386"/>
                    <a:pt x="95191" y="43636"/>
                    <a:pt x="95191" y="43946"/>
                  </a:cubicBezTo>
                  <a:cubicBezTo>
                    <a:pt x="95191" y="44244"/>
                    <a:pt x="94941" y="44517"/>
                    <a:pt x="94631" y="44517"/>
                  </a:cubicBezTo>
                  <a:cubicBezTo>
                    <a:pt x="94310" y="44517"/>
                    <a:pt x="94060" y="44267"/>
                    <a:pt x="94060" y="43946"/>
                  </a:cubicBezTo>
                  <a:cubicBezTo>
                    <a:pt x="94071" y="43636"/>
                    <a:pt x="94310" y="43386"/>
                    <a:pt x="94631" y="43386"/>
                  </a:cubicBezTo>
                  <a:close/>
                  <a:moveTo>
                    <a:pt x="98346" y="43386"/>
                  </a:moveTo>
                  <a:cubicBezTo>
                    <a:pt x="98655" y="43386"/>
                    <a:pt x="98905" y="43636"/>
                    <a:pt x="98905" y="43946"/>
                  </a:cubicBezTo>
                  <a:cubicBezTo>
                    <a:pt x="98905" y="44267"/>
                    <a:pt x="98655" y="44517"/>
                    <a:pt x="98346" y="44517"/>
                  </a:cubicBezTo>
                  <a:cubicBezTo>
                    <a:pt x="98036" y="44517"/>
                    <a:pt x="97786" y="44267"/>
                    <a:pt x="97786" y="43946"/>
                  </a:cubicBezTo>
                  <a:cubicBezTo>
                    <a:pt x="97798" y="43636"/>
                    <a:pt x="98036" y="43386"/>
                    <a:pt x="98346" y="43386"/>
                  </a:cubicBezTo>
                  <a:close/>
                  <a:moveTo>
                    <a:pt x="102084" y="43386"/>
                  </a:moveTo>
                  <a:cubicBezTo>
                    <a:pt x="102382" y="43386"/>
                    <a:pt x="102644" y="43636"/>
                    <a:pt x="102644" y="43946"/>
                  </a:cubicBezTo>
                  <a:cubicBezTo>
                    <a:pt x="102644" y="44244"/>
                    <a:pt x="102394" y="44517"/>
                    <a:pt x="102084" y="44517"/>
                  </a:cubicBezTo>
                  <a:cubicBezTo>
                    <a:pt x="101787" y="44517"/>
                    <a:pt x="101513" y="44267"/>
                    <a:pt x="101513" y="43946"/>
                  </a:cubicBezTo>
                  <a:cubicBezTo>
                    <a:pt x="101513" y="43636"/>
                    <a:pt x="101775" y="43386"/>
                    <a:pt x="102084" y="43386"/>
                  </a:cubicBezTo>
                  <a:close/>
                  <a:moveTo>
                    <a:pt x="105799" y="43386"/>
                  </a:moveTo>
                  <a:cubicBezTo>
                    <a:pt x="106121" y="43386"/>
                    <a:pt x="106371" y="43636"/>
                    <a:pt x="106371" y="43946"/>
                  </a:cubicBezTo>
                  <a:cubicBezTo>
                    <a:pt x="106371" y="44267"/>
                    <a:pt x="106109" y="44517"/>
                    <a:pt x="105799" y="44517"/>
                  </a:cubicBezTo>
                  <a:cubicBezTo>
                    <a:pt x="105490" y="44517"/>
                    <a:pt x="105239" y="44267"/>
                    <a:pt x="105239" y="43946"/>
                  </a:cubicBezTo>
                  <a:cubicBezTo>
                    <a:pt x="105251" y="43636"/>
                    <a:pt x="105490" y="43386"/>
                    <a:pt x="105799" y="43386"/>
                  </a:cubicBezTo>
                  <a:close/>
                  <a:moveTo>
                    <a:pt x="109538" y="43386"/>
                  </a:moveTo>
                  <a:cubicBezTo>
                    <a:pt x="109835" y="43386"/>
                    <a:pt x="110109" y="43636"/>
                    <a:pt x="110109" y="43946"/>
                  </a:cubicBezTo>
                  <a:cubicBezTo>
                    <a:pt x="110109" y="44244"/>
                    <a:pt x="109847" y="44517"/>
                    <a:pt x="109538" y="44517"/>
                  </a:cubicBezTo>
                  <a:cubicBezTo>
                    <a:pt x="109228" y="44517"/>
                    <a:pt x="108978" y="44267"/>
                    <a:pt x="108978" y="43946"/>
                  </a:cubicBezTo>
                  <a:cubicBezTo>
                    <a:pt x="108978" y="43636"/>
                    <a:pt x="109228" y="43386"/>
                    <a:pt x="109538" y="43386"/>
                  </a:cubicBezTo>
                  <a:close/>
                  <a:moveTo>
                    <a:pt x="113264" y="43386"/>
                  </a:moveTo>
                  <a:cubicBezTo>
                    <a:pt x="113574" y="43386"/>
                    <a:pt x="113824" y="43636"/>
                    <a:pt x="113824" y="43946"/>
                  </a:cubicBezTo>
                  <a:cubicBezTo>
                    <a:pt x="113824" y="44267"/>
                    <a:pt x="113574" y="44517"/>
                    <a:pt x="113264" y="44517"/>
                  </a:cubicBezTo>
                  <a:cubicBezTo>
                    <a:pt x="112943" y="44517"/>
                    <a:pt x="112693" y="44267"/>
                    <a:pt x="112693" y="43946"/>
                  </a:cubicBezTo>
                  <a:cubicBezTo>
                    <a:pt x="112705" y="43636"/>
                    <a:pt x="112943" y="43386"/>
                    <a:pt x="113264" y="43386"/>
                  </a:cubicBezTo>
                  <a:close/>
                  <a:moveTo>
                    <a:pt x="116991" y="43386"/>
                  </a:moveTo>
                  <a:cubicBezTo>
                    <a:pt x="117289" y="43386"/>
                    <a:pt x="117562" y="43636"/>
                    <a:pt x="117562" y="43946"/>
                  </a:cubicBezTo>
                  <a:cubicBezTo>
                    <a:pt x="117562" y="44244"/>
                    <a:pt x="117312" y="44517"/>
                    <a:pt x="116991" y="44517"/>
                  </a:cubicBezTo>
                  <a:cubicBezTo>
                    <a:pt x="116681" y="44517"/>
                    <a:pt x="116431" y="44267"/>
                    <a:pt x="116431" y="43946"/>
                  </a:cubicBezTo>
                  <a:cubicBezTo>
                    <a:pt x="116431" y="43636"/>
                    <a:pt x="116681" y="43386"/>
                    <a:pt x="116991" y="43386"/>
                  </a:cubicBezTo>
                  <a:close/>
                  <a:moveTo>
                    <a:pt x="120718" y="43386"/>
                  </a:moveTo>
                  <a:cubicBezTo>
                    <a:pt x="121027" y="43386"/>
                    <a:pt x="121277" y="43636"/>
                    <a:pt x="121277" y="43946"/>
                  </a:cubicBezTo>
                  <a:cubicBezTo>
                    <a:pt x="121277" y="44267"/>
                    <a:pt x="121027" y="44517"/>
                    <a:pt x="120718" y="44517"/>
                  </a:cubicBezTo>
                  <a:cubicBezTo>
                    <a:pt x="120408" y="44517"/>
                    <a:pt x="120146" y="44267"/>
                    <a:pt x="120146" y="43946"/>
                  </a:cubicBezTo>
                  <a:cubicBezTo>
                    <a:pt x="120170" y="43636"/>
                    <a:pt x="120420" y="43386"/>
                    <a:pt x="120718" y="43386"/>
                  </a:cubicBezTo>
                  <a:close/>
                  <a:moveTo>
                    <a:pt x="124456" y="43386"/>
                  </a:moveTo>
                  <a:cubicBezTo>
                    <a:pt x="124754" y="43386"/>
                    <a:pt x="125016" y="43636"/>
                    <a:pt x="125016" y="43946"/>
                  </a:cubicBezTo>
                  <a:cubicBezTo>
                    <a:pt x="125016" y="44244"/>
                    <a:pt x="124766" y="44517"/>
                    <a:pt x="124456" y="44517"/>
                  </a:cubicBezTo>
                  <a:cubicBezTo>
                    <a:pt x="124135" y="44517"/>
                    <a:pt x="123885" y="44267"/>
                    <a:pt x="123885" y="43946"/>
                  </a:cubicBezTo>
                  <a:cubicBezTo>
                    <a:pt x="123885" y="43636"/>
                    <a:pt x="124135" y="43386"/>
                    <a:pt x="124456" y="43386"/>
                  </a:cubicBezTo>
                  <a:close/>
                  <a:moveTo>
                    <a:pt x="128171" y="43386"/>
                  </a:moveTo>
                  <a:cubicBezTo>
                    <a:pt x="128480" y="43386"/>
                    <a:pt x="128742" y="43636"/>
                    <a:pt x="128742" y="43946"/>
                  </a:cubicBezTo>
                  <a:cubicBezTo>
                    <a:pt x="128742" y="44267"/>
                    <a:pt x="128480" y="44517"/>
                    <a:pt x="128171" y="44517"/>
                  </a:cubicBezTo>
                  <a:cubicBezTo>
                    <a:pt x="127861" y="44517"/>
                    <a:pt x="127611" y="44267"/>
                    <a:pt x="127611" y="43946"/>
                  </a:cubicBezTo>
                  <a:cubicBezTo>
                    <a:pt x="127611" y="43636"/>
                    <a:pt x="127861" y="43386"/>
                    <a:pt x="128171" y="43386"/>
                  </a:cubicBezTo>
                  <a:close/>
                  <a:moveTo>
                    <a:pt x="131898" y="43386"/>
                  </a:moveTo>
                  <a:cubicBezTo>
                    <a:pt x="132195" y="43386"/>
                    <a:pt x="132457" y="43636"/>
                    <a:pt x="132457" y="43946"/>
                  </a:cubicBezTo>
                  <a:cubicBezTo>
                    <a:pt x="132457" y="44244"/>
                    <a:pt x="132207" y="44517"/>
                    <a:pt x="131898" y="44517"/>
                  </a:cubicBezTo>
                  <a:cubicBezTo>
                    <a:pt x="131600" y="44517"/>
                    <a:pt x="131326" y="44267"/>
                    <a:pt x="131326" y="43946"/>
                  </a:cubicBezTo>
                  <a:cubicBezTo>
                    <a:pt x="131338" y="43636"/>
                    <a:pt x="131576" y="43386"/>
                    <a:pt x="131898" y="43386"/>
                  </a:cubicBezTo>
                  <a:close/>
                  <a:moveTo>
                    <a:pt x="135624" y="43386"/>
                  </a:moveTo>
                  <a:cubicBezTo>
                    <a:pt x="135946" y="43386"/>
                    <a:pt x="136196" y="43636"/>
                    <a:pt x="136196" y="43946"/>
                  </a:cubicBezTo>
                  <a:cubicBezTo>
                    <a:pt x="136196" y="44267"/>
                    <a:pt x="135934" y="44517"/>
                    <a:pt x="135624" y="44517"/>
                  </a:cubicBezTo>
                  <a:cubicBezTo>
                    <a:pt x="135315" y="44517"/>
                    <a:pt x="135065" y="44267"/>
                    <a:pt x="135065" y="43946"/>
                  </a:cubicBezTo>
                  <a:cubicBezTo>
                    <a:pt x="135065" y="43636"/>
                    <a:pt x="135315" y="43386"/>
                    <a:pt x="135624" y="43386"/>
                  </a:cubicBezTo>
                  <a:close/>
                  <a:moveTo>
                    <a:pt x="139351" y="43386"/>
                  </a:moveTo>
                  <a:cubicBezTo>
                    <a:pt x="139649" y="43386"/>
                    <a:pt x="139910" y="43636"/>
                    <a:pt x="139910" y="43946"/>
                  </a:cubicBezTo>
                  <a:cubicBezTo>
                    <a:pt x="139910" y="44244"/>
                    <a:pt x="139660" y="44517"/>
                    <a:pt x="139351" y="44517"/>
                  </a:cubicBezTo>
                  <a:cubicBezTo>
                    <a:pt x="139053" y="44517"/>
                    <a:pt x="138779" y="44267"/>
                    <a:pt x="138779" y="43946"/>
                  </a:cubicBezTo>
                  <a:cubicBezTo>
                    <a:pt x="138803" y="43636"/>
                    <a:pt x="139041" y="43386"/>
                    <a:pt x="139351" y="43386"/>
                  </a:cubicBezTo>
                  <a:close/>
                  <a:moveTo>
                    <a:pt x="143089" y="43386"/>
                  </a:moveTo>
                  <a:cubicBezTo>
                    <a:pt x="143399" y="43386"/>
                    <a:pt x="143649" y="43636"/>
                    <a:pt x="143649" y="43946"/>
                  </a:cubicBezTo>
                  <a:cubicBezTo>
                    <a:pt x="143649" y="44267"/>
                    <a:pt x="143399" y="44517"/>
                    <a:pt x="143089" y="44517"/>
                  </a:cubicBezTo>
                  <a:cubicBezTo>
                    <a:pt x="142768" y="44517"/>
                    <a:pt x="142518" y="44267"/>
                    <a:pt x="142518" y="43946"/>
                  </a:cubicBezTo>
                  <a:cubicBezTo>
                    <a:pt x="142518" y="43636"/>
                    <a:pt x="142768" y="43386"/>
                    <a:pt x="143089" y="43386"/>
                  </a:cubicBezTo>
                  <a:close/>
                  <a:moveTo>
                    <a:pt x="146804" y="43386"/>
                  </a:moveTo>
                  <a:cubicBezTo>
                    <a:pt x="147102" y="43386"/>
                    <a:pt x="147376" y="43636"/>
                    <a:pt x="147376" y="43946"/>
                  </a:cubicBezTo>
                  <a:cubicBezTo>
                    <a:pt x="147376" y="44244"/>
                    <a:pt x="147114" y="44517"/>
                    <a:pt x="146804" y="44517"/>
                  </a:cubicBezTo>
                  <a:cubicBezTo>
                    <a:pt x="146495" y="44517"/>
                    <a:pt x="146245" y="44267"/>
                    <a:pt x="146245" y="43946"/>
                  </a:cubicBezTo>
                  <a:cubicBezTo>
                    <a:pt x="146257" y="43636"/>
                    <a:pt x="146495" y="43386"/>
                    <a:pt x="146804" y="43386"/>
                  </a:cubicBezTo>
                  <a:close/>
                  <a:moveTo>
                    <a:pt x="3405" y="45244"/>
                  </a:moveTo>
                  <a:cubicBezTo>
                    <a:pt x="3703" y="45244"/>
                    <a:pt x="3977" y="45494"/>
                    <a:pt x="3977" y="45815"/>
                  </a:cubicBezTo>
                  <a:cubicBezTo>
                    <a:pt x="3977" y="46113"/>
                    <a:pt x="3727" y="46375"/>
                    <a:pt x="3405" y="46375"/>
                  </a:cubicBezTo>
                  <a:cubicBezTo>
                    <a:pt x="3096" y="46375"/>
                    <a:pt x="2846" y="46125"/>
                    <a:pt x="2846" y="45815"/>
                  </a:cubicBezTo>
                  <a:cubicBezTo>
                    <a:pt x="2858" y="45518"/>
                    <a:pt x="3096" y="45244"/>
                    <a:pt x="3405" y="45244"/>
                  </a:cubicBezTo>
                  <a:close/>
                  <a:moveTo>
                    <a:pt x="7132" y="45244"/>
                  </a:moveTo>
                  <a:cubicBezTo>
                    <a:pt x="7430" y="45244"/>
                    <a:pt x="7692" y="45494"/>
                    <a:pt x="7692" y="45815"/>
                  </a:cubicBezTo>
                  <a:cubicBezTo>
                    <a:pt x="7692" y="46113"/>
                    <a:pt x="7442" y="46375"/>
                    <a:pt x="7132" y="46375"/>
                  </a:cubicBezTo>
                  <a:cubicBezTo>
                    <a:pt x="6834" y="46375"/>
                    <a:pt x="6560" y="46125"/>
                    <a:pt x="6560" y="45815"/>
                  </a:cubicBezTo>
                  <a:cubicBezTo>
                    <a:pt x="6584" y="45518"/>
                    <a:pt x="6822" y="45244"/>
                    <a:pt x="7132" y="45244"/>
                  </a:cubicBezTo>
                  <a:close/>
                  <a:moveTo>
                    <a:pt x="10871" y="45244"/>
                  </a:moveTo>
                  <a:cubicBezTo>
                    <a:pt x="11168" y="45244"/>
                    <a:pt x="11430" y="45494"/>
                    <a:pt x="11430" y="45815"/>
                  </a:cubicBezTo>
                  <a:cubicBezTo>
                    <a:pt x="11430" y="46113"/>
                    <a:pt x="11180" y="46375"/>
                    <a:pt x="10871" y="46375"/>
                  </a:cubicBezTo>
                  <a:cubicBezTo>
                    <a:pt x="10573" y="46375"/>
                    <a:pt x="10299" y="46125"/>
                    <a:pt x="10299" y="45815"/>
                  </a:cubicBezTo>
                  <a:cubicBezTo>
                    <a:pt x="10299" y="45518"/>
                    <a:pt x="10549" y="45244"/>
                    <a:pt x="10871" y="45244"/>
                  </a:cubicBezTo>
                  <a:close/>
                  <a:moveTo>
                    <a:pt x="14585" y="45244"/>
                  </a:moveTo>
                  <a:cubicBezTo>
                    <a:pt x="14883" y="45244"/>
                    <a:pt x="15157" y="45494"/>
                    <a:pt x="15157" y="45815"/>
                  </a:cubicBezTo>
                  <a:cubicBezTo>
                    <a:pt x="15157" y="46113"/>
                    <a:pt x="14895" y="46375"/>
                    <a:pt x="14585" y="46375"/>
                  </a:cubicBezTo>
                  <a:cubicBezTo>
                    <a:pt x="14288" y="46375"/>
                    <a:pt x="14014" y="46125"/>
                    <a:pt x="14014" y="45815"/>
                  </a:cubicBezTo>
                  <a:cubicBezTo>
                    <a:pt x="14038" y="45518"/>
                    <a:pt x="14276" y="45244"/>
                    <a:pt x="14585" y="45244"/>
                  </a:cubicBezTo>
                  <a:close/>
                  <a:moveTo>
                    <a:pt x="18324" y="45244"/>
                  </a:moveTo>
                  <a:cubicBezTo>
                    <a:pt x="18622" y="45244"/>
                    <a:pt x="18883" y="45494"/>
                    <a:pt x="18883" y="45815"/>
                  </a:cubicBezTo>
                  <a:cubicBezTo>
                    <a:pt x="18883" y="46113"/>
                    <a:pt x="18633" y="46375"/>
                    <a:pt x="18324" y="46375"/>
                  </a:cubicBezTo>
                  <a:cubicBezTo>
                    <a:pt x="18026" y="46375"/>
                    <a:pt x="17752" y="46125"/>
                    <a:pt x="17752" y="45815"/>
                  </a:cubicBezTo>
                  <a:cubicBezTo>
                    <a:pt x="17752" y="45518"/>
                    <a:pt x="18014" y="45244"/>
                    <a:pt x="18324" y="45244"/>
                  </a:cubicBezTo>
                  <a:close/>
                  <a:moveTo>
                    <a:pt x="22039" y="45244"/>
                  </a:moveTo>
                  <a:cubicBezTo>
                    <a:pt x="22336" y="45244"/>
                    <a:pt x="22610" y="45494"/>
                    <a:pt x="22610" y="45815"/>
                  </a:cubicBezTo>
                  <a:cubicBezTo>
                    <a:pt x="22610" y="46113"/>
                    <a:pt x="22360" y="46375"/>
                    <a:pt x="22039" y="46375"/>
                  </a:cubicBezTo>
                  <a:cubicBezTo>
                    <a:pt x="21729" y="46375"/>
                    <a:pt x="21479" y="46125"/>
                    <a:pt x="21479" y="45815"/>
                  </a:cubicBezTo>
                  <a:cubicBezTo>
                    <a:pt x="21491" y="45518"/>
                    <a:pt x="21729" y="45244"/>
                    <a:pt x="22039" y="45244"/>
                  </a:cubicBezTo>
                  <a:close/>
                  <a:moveTo>
                    <a:pt x="25777" y="45244"/>
                  </a:moveTo>
                  <a:cubicBezTo>
                    <a:pt x="26075" y="45244"/>
                    <a:pt x="26349" y="45494"/>
                    <a:pt x="26349" y="45815"/>
                  </a:cubicBezTo>
                  <a:cubicBezTo>
                    <a:pt x="26349" y="46113"/>
                    <a:pt x="26087" y="46375"/>
                    <a:pt x="25777" y="46375"/>
                  </a:cubicBezTo>
                  <a:cubicBezTo>
                    <a:pt x="25468" y="46375"/>
                    <a:pt x="25206" y="46125"/>
                    <a:pt x="25206" y="45815"/>
                  </a:cubicBezTo>
                  <a:cubicBezTo>
                    <a:pt x="25218" y="45518"/>
                    <a:pt x="25468" y="45244"/>
                    <a:pt x="25777" y="45244"/>
                  </a:cubicBezTo>
                  <a:close/>
                  <a:moveTo>
                    <a:pt x="29504" y="45244"/>
                  </a:moveTo>
                  <a:cubicBezTo>
                    <a:pt x="29801" y="45244"/>
                    <a:pt x="30063" y="45494"/>
                    <a:pt x="30063" y="45815"/>
                  </a:cubicBezTo>
                  <a:cubicBezTo>
                    <a:pt x="30063" y="46113"/>
                    <a:pt x="29813" y="46375"/>
                    <a:pt x="29504" y="46375"/>
                  </a:cubicBezTo>
                  <a:cubicBezTo>
                    <a:pt x="29182" y="46375"/>
                    <a:pt x="28932" y="46125"/>
                    <a:pt x="28932" y="45815"/>
                  </a:cubicBezTo>
                  <a:cubicBezTo>
                    <a:pt x="28944" y="45518"/>
                    <a:pt x="29182" y="45244"/>
                    <a:pt x="29504" y="45244"/>
                  </a:cubicBezTo>
                  <a:close/>
                  <a:moveTo>
                    <a:pt x="33230" y="45244"/>
                  </a:moveTo>
                  <a:cubicBezTo>
                    <a:pt x="33528" y="45244"/>
                    <a:pt x="33802" y="45494"/>
                    <a:pt x="33802" y="45815"/>
                  </a:cubicBezTo>
                  <a:cubicBezTo>
                    <a:pt x="33802" y="46113"/>
                    <a:pt x="33552" y="46375"/>
                    <a:pt x="33230" y="46375"/>
                  </a:cubicBezTo>
                  <a:cubicBezTo>
                    <a:pt x="32921" y="46375"/>
                    <a:pt x="32671" y="46125"/>
                    <a:pt x="32671" y="45815"/>
                  </a:cubicBezTo>
                  <a:cubicBezTo>
                    <a:pt x="32671" y="45518"/>
                    <a:pt x="32921" y="45244"/>
                    <a:pt x="33230" y="45244"/>
                  </a:cubicBezTo>
                  <a:close/>
                  <a:moveTo>
                    <a:pt x="36957" y="45244"/>
                  </a:moveTo>
                  <a:cubicBezTo>
                    <a:pt x="37255" y="45244"/>
                    <a:pt x="37517" y="45494"/>
                    <a:pt x="37517" y="45815"/>
                  </a:cubicBezTo>
                  <a:cubicBezTo>
                    <a:pt x="37517" y="46113"/>
                    <a:pt x="37267" y="46375"/>
                    <a:pt x="36957" y="46375"/>
                  </a:cubicBezTo>
                  <a:cubicBezTo>
                    <a:pt x="36648" y="46375"/>
                    <a:pt x="36386" y="46125"/>
                    <a:pt x="36386" y="45815"/>
                  </a:cubicBezTo>
                  <a:cubicBezTo>
                    <a:pt x="36409" y="45518"/>
                    <a:pt x="36648" y="45244"/>
                    <a:pt x="36957" y="45244"/>
                  </a:cubicBezTo>
                  <a:close/>
                  <a:moveTo>
                    <a:pt x="40672" y="45244"/>
                  </a:moveTo>
                  <a:cubicBezTo>
                    <a:pt x="40970" y="45244"/>
                    <a:pt x="41243" y="45494"/>
                    <a:pt x="41243" y="45815"/>
                  </a:cubicBezTo>
                  <a:cubicBezTo>
                    <a:pt x="41243" y="46113"/>
                    <a:pt x="40993" y="46375"/>
                    <a:pt x="40672" y="46375"/>
                  </a:cubicBezTo>
                  <a:cubicBezTo>
                    <a:pt x="40374" y="46375"/>
                    <a:pt x="40112" y="46125"/>
                    <a:pt x="40112" y="45815"/>
                  </a:cubicBezTo>
                  <a:cubicBezTo>
                    <a:pt x="40124" y="45518"/>
                    <a:pt x="40362" y="45244"/>
                    <a:pt x="40672" y="45244"/>
                  </a:cubicBezTo>
                  <a:close/>
                  <a:moveTo>
                    <a:pt x="44410" y="45244"/>
                  </a:moveTo>
                  <a:cubicBezTo>
                    <a:pt x="44708" y="45244"/>
                    <a:pt x="44982" y="45494"/>
                    <a:pt x="44982" y="45815"/>
                  </a:cubicBezTo>
                  <a:cubicBezTo>
                    <a:pt x="44982" y="46113"/>
                    <a:pt x="44720" y="46375"/>
                    <a:pt x="44410" y="46375"/>
                  </a:cubicBezTo>
                  <a:cubicBezTo>
                    <a:pt x="44113" y="46375"/>
                    <a:pt x="43851" y="46125"/>
                    <a:pt x="43851" y="45815"/>
                  </a:cubicBezTo>
                  <a:cubicBezTo>
                    <a:pt x="43851" y="45518"/>
                    <a:pt x="44101" y="45244"/>
                    <a:pt x="44410" y="45244"/>
                  </a:cubicBezTo>
                  <a:close/>
                  <a:moveTo>
                    <a:pt x="48137" y="45244"/>
                  </a:moveTo>
                  <a:cubicBezTo>
                    <a:pt x="48435" y="45244"/>
                    <a:pt x="48697" y="45494"/>
                    <a:pt x="48697" y="45815"/>
                  </a:cubicBezTo>
                  <a:cubicBezTo>
                    <a:pt x="48697" y="46113"/>
                    <a:pt x="48447" y="46375"/>
                    <a:pt x="48137" y="46375"/>
                  </a:cubicBezTo>
                  <a:cubicBezTo>
                    <a:pt x="47839" y="46375"/>
                    <a:pt x="47566" y="46125"/>
                    <a:pt x="47566" y="45815"/>
                  </a:cubicBezTo>
                  <a:cubicBezTo>
                    <a:pt x="47578" y="45518"/>
                    <a:pt x="47839" y="45244"/>
                    <a:pt x="48137" y="45244"/>
                  </a:cubicBezTo>
                  <a:close/>
                  <a:moveTo>
                    <a:pt x="51864" y="45244"/>
                  </a:moveTo>
                  <a:cubicBezTo>
                    <a:pt x="52161" y="45244"/>
                    <a:pt x="52435" y="45494"/>
                    <a:pt x="52435" y="45815"/>
                  </a:cubicBezTo>
                  <a:cubicBezTo>
                    <a:pt x="52435" y="46113"/>
                    <a:pt x="52185" y="46375"/>
                    <a:pt x="51864" y="46375"/>
                  </a:cubicBezTo>
                  <a:cubicBezTo>
                    <a:pt x="51566" y="46375"/>
                    <a:pt x="51304" y="46125"/>
                    <a:pt x="51304" y="45815"/>
                  </a:cubicBezTo>
                  <a:cubicBezTo>
                    <a:pt x="51304" y="45518"/>
                    <a:pt x="51554" y="45244"/>
                    <a:pt x="51864" y="45244"/>
                  </a:cubicBezTo>
                  <a:close/>
                  <a:moveTo>
                    <a:pt x="55602" y="45244"/>
                  </a:moveTo>
                  <a:cubicBezTo>
                    <a:pt x="55900" y="45244"/>
                    <a:pt x="56174" y="45494"/>
                    <a:pt x="56174" y="45815"/>
                  </a:cubicBezTo>
                  <a:cubicBezTo>
                    <a:pt x="56174" y="46113"/>
                    <a:pt x="55912" y="46375"/>
                    <a:pt x="55602" y="46375"/>
                  </a:cubicBezTo>
                  <a:cubicBezTo>
                    <a:pt x="55293" y="46375"/>
                    <a:pt x="55043" y="46125"/>
                    <a:pt x="55043" y="45815"/>
                  </a:cubicBezTo>
                  <a:cubicBezTo>
                    <a:pt x="55043" y="45518"/>
                    <a:pt x="55293" y="45244"/>
                    <a:pt x="55602" y="45244"/>
                  </a:cubicBezTo>
                  <a:close/>
                  <a:moveTo>
                    <a:pt x="59329" y="45244"/>
                  </a:moveTo>
                  <a:cubicBezTo>
                    <a:pt x="59627" y="45244"/>
                    <a:pt x="59889" y="45494"/>
                    <a:pt x="59889" y="45815"/>
                  </a:cubicBezTo>
                  <a:cubicBezTo>
                    <a:pt x="59889" y="46113"/>
                    <a:pt x="59639" y="46375"/>
                    <a:pt x="59329" y="46375"/>
                  </a:cubicBezTo>
                  <a:cubicBezTo>
                    <a:pt x="59008" y="46375"/>
                    <a:pt x="58757" y="46125"/>
                    <a:pt x="58757" y="45815"/>
                  </a:cubicBezTo>
                  <a:cubicBezTo>
                    <a:pt x="58757" y="45518"/>
                    <a:pt x="59008" y="45244"/>
                    <a:pt x="59329" y="45244"/>
                  </a:cubicBezTo>
                  <a:close/>
                  <a:moveTo>
                    <a:pt x="63056" y="45244"/>
                  </a:moveTo>
                  <a:cubicBezTo>
                    <a:pt x="63353" y="45244"/>
                    <a:pt x="63627" y="45494"/>
                    <a:pt x="63627" y="45815"/>
                  </a:cubicBezTo>
                  <a:cubicBezTo>
                    <a:pt x="63627" y="46113"/>
                    <a:pt x="63377" y="46375"/>
                    <a:pt x="63056" y="46375"/>
                  </a:cubicBezTo>
                  <a:cubicBezTo>
                    <a:pt x="62746" y="46375"/>
                    <a:pt x="62496" y="46125"/>
                    <a:pt x="62496" y="45815"/>
                  </a:cubicBezTo>
                  <a:cubicBezTo>
                    <a:pt x="62496" y="45518"/>
                    <a:pt x="62746" y="45244"/>
                    <a:pt x="63056" y="45244"/>
                  </a:cubicBezTo>
                  <a:close/>
                  <a:moveTo>
                    <a:pt x="66782" y="45244"/>
                  </a:moveTo>
                  <a:cubicBezTo>
                    <a:pt x="67080" y="45244"/>
                    <a:pt x="67342" y="45494"/>
                    <a:pt x="67342" y="45815"/>
                  </a:cubicBezTo>
                  <a:cubicBezTo>
                    <a:pt x="67342" y="46113"/>
                    <a:pt x="67092" y="46375"/>
                    <a:pt x="66782" y="46375"/>
                  </a:cubicBezTo>
                  <a:cubicBezTo>
                    <a:pt x="66473" y="46375"/>
                    <a:pt x="66211" y="46125"/>
                    <a:pt x="66211" y="45815"/>
                  </a:cubicBezTo>
                  <a:cubicBezTo>
                    <a:pt x="66235" y="45518"/>
                    <a:pt x="66473" y="45244"/>
                    <a:pt x="66782" y="45244"/>
                  </a:cubicBezTo>
                  <a:close/>
                  <a:moveTo>
                    <a:pt x="70509" y="45244"/>
                  </a:moveTo>
                  <a:cubicBezTo>
                    <a:pt x="70807" y="45244"/>
                    <a:pt x="71080" y="45494"/>
                    <a:pt x="71080" y="45815"/>
                  </a:cubicBezTo>
                  <a:cubicBezTo>
                    <a:pt x="71080" y="46113"/>
                    <a:pt x="70830" y="46375"/>
                    <a:pt x="70509" y="46375"/>
                  </a:cubicBezTo>
                  <a:cubicBezTo>
                    <a:pt x="70199" y="46375"/>
                    <a:pt x="69949" y="46125"/>
                    <a:pt x="69949" y="45815"/>
                  </a:cubicBezTo>
                  <a:cubicBezTo>
                    <a:pt x="69949" y="45518"/>
                    <a:pt x="70199" y="45244"/>
                    <a:pt x="70509" y="45244"/>
                  </a:cubicBezTo>
                  <a:close/>
                  <a:moveTo>
                    <a:pt x="74236" y="45244"/>
                  </a:moveTo>
                  <a:cubicBezTo>
                    <a:pt x="74533" y="45244"/>
                    <a:pt x="74795" y="45494"/>
                    <a:pt x="74795" y="45815"/>
                  </a:cubicBezTo>
                  <a:cubicBezTo>
                    <a:pt x="74795" y="46113"/>
                    <a:pt x="74545" y="46375"/>
                    <a:pt x="74236" y="46375"/>
                  </a:cubicBezTo>
                  <a:cubicBezTo>
                    <a:pt x="73938" y="46375"/>
                    <a:pt x="73676" y="46125"/>
                    <a:pt x="73676" y="45815"/>
                  </a:cubicBezTo>
                  <a:cubicBezTo>
                    <a:pt x="73676" y="45518"/>
                    <a:pt x="73926" y="45244"/>
                    <a:pt x="74236" y="45244"/>
                  </a:cubicBezTo>
                  <a:close/>
                  <a:moveTo>
                    <a:pt x="77855" y="45244"/>
                  </a:moveTo>
                  <a:cubicBezTo>
                    <a:pt x="78153" y="45244"/>
                    <a:pt x="78415" y="45494"/>
                    <a:pt x="78415" y="45815"/>
                  </a:cubicBezTo>
                  <a:cubicBezTo>
                    <a:pt x="78415" y="46113"/>
                    <a:pt x="78165" y="46375"/>
                    <a:pt x="77855" y="46375"/>
                  </a:cubicBezTo>
                  <a:cubicBezTo>
                    <a:pt x="77546" y="46375"/>
                    <a:pt x="77284" y="46125"/>
                    <a:pt x="77284" y="45815"/>
                  </a:cubicBezTo>
                  <a:cubicBezTo>
                    <a:pt x="77284" y="45518"/>
                    <a:pt x="77546" y="45244"/>
                    <a:pt x="77855" y="45244"/>
                  </a:cubicBezTo>
                  <a:close/>
                  <a:moveTo>
                    <a:pt x="81570" y="45244"/>
                  </a:moveTo>
                  <a:cubicBezTo>
                    <a:pt x="81868" y="45244"/>
                    <a:pt x="82141" y="45494"/>
                    <a:pt x="82141" y="45815"/>
                  </a:cubicBezTo>
                  <a:cubicBezTo>
                    <a:pt x="82141" y="46113"/>
                    <a:pt x="81879" y="46375"/>
                    <a:pt x="81570" y="46375"/>
                  </a:cubicBezTo>
                  <a:cubicBezTo>
                    <a:pt x="81260" y="46375"/>
                    <a:pt x="81010" y="46125"/>
                    <a:pt x="81010" y="45815"/>
                  </a:cubicBezTo>
                  <a:cubicBezTo>
                    <a:pt x="81022" y="45518"/>
                    <a:pt x="81260" y="45244"/>
                    <a:pt x="81570" y="45244"/>
                  </a:cubicBezTo>
                  <a:close/>
                  <a:moveTo>
                    <a:pt x="85308" y="45244"/>
                  </a:moveTo>
                  <a:cubicBezTo>
                    <a:pt x="85606" y="45244"/>
                    <a:pt x="85880" y="45494"/>
                    <a:pt x="85880" y="45815"/>
                  </a:cubicBezTo>
                  <a:cubicBezTo>
                    <a:pt x="85880" y="46113"/>
                    <a:pt x="85618" y="46375"/>
                    <a:pt x="85308" y="46375"/>
                  </a:cubicBezTo>
                  <a:cubicBezTo>
                    <a:pt x="84999" y="46375"/>
                    <a:pt x="84749" y="46125"/>
                    <a:pt x="84749" y="45815"/>
                  </a:cubicBezTo>
                  <a:cubicBezTo>
                    <a:pt x="84749" y="45518"/>
                    <a:pt x="84999" y="45244"/>
                    <a:pt x="85308" y="45244"/>
                  </a:cubicBezTo>
                  <a:close/>
                  <a:moveTo>
                    <a:pt x="89035" y="45244"/>
                  </a:moveTo>
                  <a:cubicBezTo>
                    <a:pt x="89333" y="45244"/>
                    <a:pt x="89595" y="45494"/>
                    <a:pt x="89595" y="45815"/>
                  </a:cubicBezTo>
                  <a:cubicBezTo>
                    <a:pt x="89595" y="46113"/>
                    <a:pt x="89345" y="46375"/>
                    <a:pt x="89035" y="46375"/>
                  </a:cubicBezTo>
                  <a:cubicBezTo>
                    <a:pt x="88714" y="46375"/>
                    <a:pt x="88464" y="46125"/>
                    <a:pt x="88464" y="45815"/>
                  </a:cubicBezTo>
                  <a:cubicBezTo>
                    <a:pt x="88475" y="45518"/>
                    <a:pt x="88714" y="45244"/>
                    <a:pt x="89035" y="45244"/>
                  </a:cubicBezTo>
                  <a:close/>
                  <a:moveTo>
                    <a:pt x="92762" y="45244"/>
                  </a:moveTo>
                  <a:cubicBezTo>
                    <a:pt x="93059" y="45244"/>
                    <a:pt x="93333" y="45494"/>
                    <a:pt x="93333" y="45815"/>
                  </a:cubicBezTo>
                  <a:cubicBezTo>
                    <a:pt x="93333" y="46113"/>
                    <a:pt x="93071" y="46375"/>
                    <a:pt x="92762" y="46375"/>
                  </a:cubicBezTo>
                  <a:cubicBezTo>
                    <a:pt x="92452" y="46375"/>
                    <a:pt x="92202" y="46125"/>
                    <a:pt x="92202" y="45815"/>
                  </a:cubicBezTo>
                  <a:cubicBezTo>
                    <a:pt x="92202" y="45518"/>
                    <a:pt x="92452" y="45244"/>
                    <a:pt x="92762" y="45244"/>
                  </a:cubicBezTo>
                  <a:close/>
                  <a:moveTo>
                    <a:pt x="96488" y="45244"/>
                  </a:moveTo>
                  <a:cubicBezTo>
                    <a:pt x="96786" y="45244"/>
                    <a:pt x="97048" y="45494"/>
                    <a:pt x="97048" y="45815"/>
                  </a:cubicBezTo>
                  <a:cubicBezTo>
                    <a:pt x="97048" y="46113"/>
                    <a:pt x="96798" y="46375"/>
                    <a:pt x="96488" y="46375"/>
                  </a:cubicBezTo>
                  <a:cubicBezTo>
                    <a:pt x="96191" y="46375"/>
                    <a:pt x="95917" y="46125"/>
                    <a:pt x="95917" y="45815"/>
                  </a:cubicBezTo>
                  <a:cubicBezTo>
                    <a:pt x="95917" y="45518"/>
                    <a:pt x="96179" y="45244"/>
                    <a:pt x="96488" y="45244"/>
                  </a:cubicBezTo>
                  <a:close/>
                  <a:moveTo>
                    <a:pt x="100203" y="45244"/>
                  </a:moveTo>
                  <a:cubicBezTo>
                    <a:pt x="100501" y="45244"/>
                    <a:pt x="100775" y="45494"/>
                    <a:pt x="100775" y="45815"/>
                  </a:cubicBezTo>
                  <a:cubicBezTo>
                    <a:pt x="100775" y="46113"/>
                    <a:pt x="100513" y="46375"/>
                    <a:pt x="100203" y="46375"/>
                  </a:cubicBezTo>
                  <a:cubicBezTo>
                    <a:pt x="99905" y="46375"/>
                    <a:pt x="99644" y="46125"/>
                    <a:pt x="99644" y="45815"/>
                  </a:cubicBezTo>
                  <a:cubicBezTo>
                    <a:pt x="99655" y="45518"/>
                    <a:pt x="99894" y="45244"/>
                    <a:pt x="100203" y="45244"/>
                  </a:cubicBezTo>
                  <a:close/>
                  <a:moveTo>
                    <a:pt x="103942" y="45244"/>
                  </a:moveTo>
                  <a:cubicBezTo>
                    <a:pt x="104239" y="45244"/>
                    <a:pt x="104513" y="45494"/>
                    <a:pt x="104513" y="45815"/>
                  </a:cubicBezTo>
                  <a:cubicBezTo>
                    <a:pt x="104513" y="46113"/>
                    <a:pt x="104251" y="46375"/>
                    <a:pt x="103942" y="46375"/>
                  </a:cubicBezTo>
                  <a:cubicBezTo>
                    <a:pt x="103644" y="46375"/>
                    <a:pt x="103382" y="46125"/>
                    <a:pt x="103382" y="45815"/>
                  </a:cubicBezTo>
                  <a:cubicBezTo>
                    <a:pt x="103382" y="45518"/>
                    <a:pt x="103632" y="45244"/>
                    <a:pt x="103942" y="45244"/>
                  </a:cubicBezTo>
                  <a:close/>
                  <a:moveTo>
                    <a:pt x="107668" y="45244"/>
                  </a:moveTo>
                  <a:cubicBezTo>
                    <a:pt x="107966" y="45244"/>
                    <a:pt x="108228" y="45494"/>
                    <a:pt x="108228" y="45815"/>
                  </a:cubicBezTo>
                  <a:cubicBezTo>
                    <a:pt x="108228" y="46113"/>
                    <a:pt x="107978" y="46375"/>
                    <a:pt x="107668" y="46375"/>
                  </a:cubicBezTo>
                  <a:cubicBezTo>
                    <a:pt x="107371" y="46375"/>
                    <a:pt x="107097" y="46125"/>
                    <a:pt x="107097" y="45815"/>
                  </a:cubicBezTo>
                  <a:cubicBezTo>
                    <a:pt x="107109" y="45518"/>
                    <a:pt x="107347" y="45244"/>
                    <a:pt x="107668" y="45244"/>
                  </a:cubicBezTo>
                  <a:close/>
                  <a:moveTo>
                    <a:pt x="111395" y="45244"/>
                  </a:moveTo>
                  <a:cubicBezTo>
                    <a:pt x="111693" y="45244"/>
                    <a:pt x="111967" y="45494"/>
                    <a:pt x="111967" y="45815"/>
                  </a:cubicBezTo>
                  <a:cubicBezTo>
                    <a:pt x="111967" y="46113"/>
                    <a:pt x="111705" y="46375"/>
                    <a:pt x="111395" y="46375"/>
                  </a:cubicBezTo>
                  <a:cubicBezTo>
                    <a:pt x="111085" y="46375"/>
                    <a:pt x="110835" y="46125"/>
                    <a:pt x="110835" y="45815"/>
                  </a:cubicBezTo>
                  <a:cubicBezTo>
                    <a:pt x="110835" y="45518"/>
                    <a:pt x="111085" y="45244"/>
                    <a:pt x="111395" y="45244"/>
                  </a:cubicBezTo>
                  <a:close/>
                  <a:moveTo>
                    <a:pt x="115122" y="45244"/>
                  </a:moveTo>
                  <a:cubicBezTo>
                    <a:pt x="115419" y="45244"/>
                    <a:pt x="115681" y="45494"/>
                    <a:pt x="115681" y="45815"/>
                  </a:cubicBezTo>
                  <a:cubicBezTo>
                    <a:pt x="115681" y="46113"/>
                    <a:pt x="115431" y="46375"/>
                    <a:pt x="115122" y="46375"/>
                  </a:cubicBezTo>
                  <a:cubicBezTo>
                    <a:pt x="114812" y="46375"/>
                    <a:pt x="114550" y="46125"/>
                    <a:pt x="114550" y="45815"/>
                  </a:cubicBezTo>
                  <a:cubicBezTo>
                    <a:pt x="114574" y="45518"/>
                    <a:pt x="114812" y="45244"/>
                    <a:pt x="115122" y="45244"/>
                  </a:cubicBezTo>
                  <a:close/>
                  <a:moveTo>
                    <a:pt x="118860" y="45244"/>
                  </a:moveTo>
                  <a:cubicBezTo>
                    <a:pt x="119158" y="45244"/>
                    <a:pt x="119420" y="45494"/>
                    <a:pt x="119420" y="45815"/>
                  </a:cubicBezTo>
                  <a:cubicBezTo>
                    <a:pt x="119420" y="46113"/>
                    <a:pt x="119170" y="46375"/>
                    <a:pt x="118860" y="46375"/>
                  </a:cubicBezTo>
                  <a:cubicBezTo>
                    <a:pt x="118539" y="46375"/>
                    <a:pt x="118289" y="46125"/>
                    <a:pt x="118289" y="45815"/>
                  </a:cubicBezTo>
                  <a:cubicBezTo>
                    <a:pt x="118289" y="45518"/>
                    <a:pt x="118539" y="45244"/>
                    <a:pt x="118860" y="45244"/>
                  </a:cubicBezTo>
                  <a:close/>
                  <a:moveTo>
                    <a:pt x="122575" y="45244"/>
                  </a:moveTo>
                  <a:cubicBezTo>
                    <a:pt x="122873" y="45244"/>
                    <a:pt x="123146" y="45494"/>
                    <a:pt x="123146" y="45815"/>
                  </a:cubicBezTo>
                  <a:cubicBezTo>
                    <a:pt x="123146" y="46113"/>
                    <a:pt x="122885" y="46375"/>
                    <a:pt x="122575" y="46375"/>
                  </a:cubicBezTo>
                  <a:cubicBezTo>
                    <a:pt x="122265" y="46375"/>
                    <a:pt x="122015" y="46125"/>
                    <a:pt x="122015" y="45815"/>
                  </a:cubicBezTo>
                  <a:cubicBezTo>
                    <a:pt x="122027" y="45518"/>
                    <a:pt x="122277" y="45244"/>
                    <a:pt x="122575" y="45244"/>
                  </a:cubicBezTo>
                  <a:close/>
                  <a:moveTo>
                    <a:pt x="126314" y="45244"/>
                  </a:moveTo>
                  <a:cubicBezTo>
                    <a:pt x="126611" y="45244"/>
                    <a:pt x="126873" y="45494"/>
                    <a:pt x="126873" y="45815"/>
                  </a:cubicBezTo>
                  <a:cubicBezTo>
                    <a:pt x="126873" y="46113"/>
                    <a:pt x="126623" y="46375"/>
                    <a:pt x="126314" y="46375"/>
                  </a:cubicBezTo>
                  <a:cubicBezTo>
                    <a:pt x="126004" y="46375"/>
                    <a:pt x="125742" y="46125"/>
                    <a:pt x="125742" y="45815"/>
                  </a:cubicBezTo>
                  <a:cubicBezTo>
                    <a:pt x="125742" y="45518"/>
                    <a:pt x="126004" y="45244"/>
                    <a:pt x="126314" y="45244"/>
                  </a:cubicBezTo>
                  <a:close/>
                  <a:moveTo>
                    <a:pt x="130028" y="45244"/>
                  </a:moveTo>
                  <a:cubicBezTo>
                    <a:pt x="130326" y="45244"/>
                    <a:pt x="130600" y="45494"/>
                    <a:pt x="130600" y="45815"/>
                  </a:cubicBezTo>
                  <a:cubicBezTo>
                    <a:pt x="130600" y="46113"/>
                    <a:pt x="130350" y="46375"/>
                    <a:pt x="130028" y="46375"/>
                  </a:cubicBezTo>
                  <a:cubicBezTo>
                    <a:pt x="129731" y="46375"/>
                    <a:pt x="129469" y="46125"/>
                    <a:pt x="129469" y="45815"/>
                  </a:cubicBezTo>
                  <a:cubicBezTo>
                    <a:pt x="129469" y="45518"/>
                    <a:pt x="129719" y="45244"/>
                    <a:pt x="130028" y="45244"/>
                  </a:cubicBezTo>
                  <a:close/>
                  <a:moveTo>
                    <a:pt x="133767" y="45244"/>
                  </a:moveTo>
                  <a:cubicBezTo>
                    <a:pt x="134065" y="45244"/>
                    <a:pt x="134326" y="45494"/>
                    <a:pt x="134326" y="45815"/>
                  </a:cubicBezTo>
                  <a:cubicBezTo>
                    <a:pt x="134326" y="46113"/>
                    <a:pt x="134076" y="46375"/>
                    <a:pt x="133767" y="46375"/>
                  </a:cubicBezTo>
                  <a:cubicBezTo>
                    <a:pt x="133469" y="46375"/>
                    <a:pt x="133207" y="46125"/>
                    <a:pt x="133207" y="45815"/>
                  </a:cubicBezTo>
                  <a:cubicBezTo>
                    <a:pt x="133207" y="45518"/>
                    <a:pt x="133457" y="45244"/>
                    <a:pt x="133767" y="45244"/>
                  </a:cubicBezTo>
                  <a:close/>
                  <a:moveTo>
                    <a:pt x="137494" y="45244"/>
                  </a:moveTo>
                  <a:cubicBezTo>
                    <a:pt x="137791" y="45244"/>
                    <a:pt x="138053" y="45494"/>
                    <a:pt x="138053" y="45815"/>
                  </a:cubicBezTo>
                  <a:cubicBezTo>
                    <a:pt x="138053" y="46113"/>
                    <a:pt x="137803" y="46375"/>
                    <a:pt x="137494" y="46375"/>
                  </a:cubicBezTo>
                  <a:cubicBezTo>
                    <a:pt x="137196" y="46375"/>
                    <a:pt x="136922" y="46125"/>
                    <a:pt x="136922" y="45815"/>
                  </a:cubicBezTo>
                  <a:cubicBezTo>
                    <a:pt x="136934" y="45518"/>
                    <a:pt x="137172" y="45244"/>
                    <a:pt x="137494" y="45244"/>
                  </a:cubicBezTo>
                  <a:close/>
                  <a:moveTo>
                    <a:pt x="141220" y="45244"/>
                  </a:moveTo>
                  <a:cubicBezTo>
                    <a:pt x="141518" y="45244"/>
                    <a:pt x="141792" y="45494"/>
                    <a:pt x="141792" y="45815"/>
                  </a:cubicBezTo>
                  <a:cubicBezTo>
                    <a:pt x="141792" y="46113"/>
                    <a:pt x="141530" y="46375"/>
                    <a:pt x="141220" y="46375"/>
                  </a:cubicBezTo>
                  <a:cubicBezTo>
                    <a:pt x="140911" y="46375"/>
                    <a:pt x="140661" y="46125"/>
                    <a:pt x="140661" y="45815"/>
                  </a:cubicBezTo>
                  <a:cubicBezTo>
                    <a:pt x="140661" y="45518"/>
                    <a:pt x="140911" y="45244"/>
                    <a:pt x="141220" y="45244"/>
                  </a:cubicBezTo>
                  <a:close/>
                  <a:moveTo>
                    <a:pt x="144947" y="45244"/>
                  </a:moveTo>
                  <a:cubicBezTo>
                    <a:pt x="145244" y="45244"/>
                    <a:pt x="145506" y="45494"/>
                    <a:pt x="145506" y="45815"/>
                  </a:cubicBezTo>
                  <a:cubicBezTo>
                    <a:pt x="145506" y="46113"/>
                    <a:pt x="145256" y="46375"/>
                    <a:pt x="144947" y="46375"/>
                  </a:cubicBezTo>
                  <a:cubicBezTo>
                    <a:pt x="144637" y="46375"/>
                    <a:pt x="144375" y="46125"/>
                    <a:pt x="144375" y="45815"/>
                  </a:cubicBezTo>
                  <a:cubicBezTo>
                    <a:pt x="144399" y="45518"/>
                    <a:pt x="144637" y="45244"/>
                    <a:pt x="144947" y="45244"/>
                  </a:cubicBezTo>
                  <a:close/>
                  <a:moveTo>
                    <a:pt x="148685" y="45244"/>
                  </a:moveTo>
                  <a:cubicBezTo>
                    <a:pt x="148983" y="45244"/>
                    <a:pt x="149245" y="45494"/>
                    <a:pt x="149245" y="45815"/>
                  </a:cubicBezTo>
                  <a:cubicBezTo>
                    <a:pt x="149245" y="46113"/>
                    <a:pt x="148995" y="46375"/>
                    <a:pt x="148685" y="46375"/>
                  </a:cubicBezTo>
                  <a:cubicBezTo>
                    <a:pt x="148364" y="46375"/>
                    <a:pt x="148114" y="46125"/>
                    <a:pt x="148114" y="45815"/>
                  </a:cubicBezTo>
                  <a:cubicBezTo>
                    <a:pt x="148114" y="45518"/>
                    <a:pt x="148364" y="45244"/>
                    <a:pt x="148685" y="45244"/>
                  </a:cubicBezTo>
                  <a:close/>
                  <a:moveTo>
                    <a:pt x="1548" y="47125"/>
                  </a:moveTo>
                  <a:cubicBezTo>
                    <a:pt x="1846" y="47125"/>
                    <a:pt x="2119" y="47375"/>
                    <a:pt x="2119" y="47685"/>
                  </a:cubicBezTo>
                  <a:cubicBezTo>
                    <a:pt x="2119" y="47982"/>
                    <a:pt x="1858" y="48244"/>
                    <a:pt x="1548" y="48244"/>
                  </a:cubicBezTo>
                  <a:cubicBezTo>
                    <a:pt x="1238" y="48244"/>
                    <a:pt x="988" y="47994"/>
                    <a:pt x="988" y="47685"/>
                  </a:cubicBezTo>
                  <a:cubicBezTo>
                    <a:pt x="988" y="47375"/>
                    <a:pt x="1238" y="47125"/>
                    <a:pt x="1548" y="47125"/>
                  </a:cubicBezTo>
                  <a:close/>
                  <a:moveTo>
                    <a:pt x="5287" y="47125"/>
                  </a:moveTo>
                  <a:cubicBezTo>
                    <a:pt x="5596" y="47125"/>
                    <a:pt x="5846" y="47375"/>
                    <a:pt x="5846" y="47685"/>
                  </a:cubicBezTo>
                  <a:cubicBezTo>
                    <a:pt x="5846" y="47994"/>
                    <a:pt x="5596" y="48244"/>
                    <a:pt x="5287" y="48244"/>
                  </a:cubicBezTo>
                  <a:cubicBezTo>
                    <a:pt x="4977" y="48244"/>
                    <a:pt x="4715" y="47994"/>
                    <a:pt x="4715" y="47685"/>
                  </a:cubicBezTo>
                  <a:cubicBezTo>
                    <a:pt x="4715" y="47375"/>
                    <a:pt x="4977" y="47125"/>
                    <a:pt x="5287" y="47125"/>
                  </a:cubicBezTo>
                  <a:close/>
                  <a:moveTo>
                    <a:pt x="9001" y="47125"/>
                  </a:moveTo>
                  <a:cubicBezTo>
                    <a:pt x="9299" y="47125"/>
                    <a:pt x="9573" y="47375"/>
                    <a:pt x="9573" y="47685"/>
                  </a:cubicBezTo>
                  <a:cubicBezTo>
                    <a:pt x="9573" y="47982"/>
                    <a:pt x="9323" y="48244"/>
                    <a:pt x="9001" y="48244"/>
                  </a:cubicBezTo>
                  <a:cubicBezTo>
                    <a:pt x="8704" y="48244"/>
                    <a:pt x="8442" y="47994"/>
                    <a:pt x="8442" y="47685"/>
                  </a:cubicBezTo>
                  <a:cubicBezTo>
                    <a:pt x="8442" y="47375"/>
                    <a:pt x="8692" y="47125"/>
                    <a:pt x="9001" y="47125"/>
                  </a:cubicBezTo>
                  <a:close/>
                  <a:moveTo>
                    <a:pt x="12728" y="47125"/>
                  </a:moveTo>
                  <a:cubicBezTo>
                    <a:pt x="13037" y="47125"/>
                    <a:pt x="13288" y="47375"/>
                    <a:pt x="13288" y="47685"/>
                  </a:cubicBezTo>
                  <a:cubicBezTo>
                    <a:pt x="13288" y="47994"/>
                    <a:pt x="13037" y="48244"/>
                    <a:pt x="12728" y="48244"/>
                  </a:cubicBezTo>
                  <a:cubicBezTo>
                    <a:pt x="12418" y="48244"/>
                    <a:pt x="12156" y="47994"/>
                    <a:pt x="12156" y="47685"/>
                  </a:cubicBezTo>
                  <a:cubicBezTo>
                    <a:pt x="12156" y="47375"/>
                    <a:pt x="12418" y="47125"/>
                    <a:pt x="12728" y="47125"/>
                  </a:cubicBezTo>
                  <a:close/>
                  <a:moveTo>
                    <a:pt x="16466" y="47125"/>
                  </a:moveTo>
                  <a:cubicBezTo>
                    <a:pt x="16764" y="47125"/>
                    <a:pt x="17026" y="47375"/>
                    <a:pt x="17026" y="47685"/>
                  </a:cubicBezTo>
                  <a:cubicBezTo>
                    <a:pt x="17026" y="47982"/>
                    <a:pt x="16776" y="48244"/>
                    <a:pt x="16466" y="48244"/>
                  </a:cubicBezTo>
                  <a:cubicBezTo>
                    <a:pt x="16169" y="48244"/>
                    <a:pt x="15895" y="47994"/>
                    <a:pt x="15895" y="47685"/>
                  </a:cubicBezTo>
                  <a:cubicBezTo>
                    <a:pt x="15895" y="47375"/>
                    <a:pt x="16145" y="47125"/>
                    <a:pt x="16466" y="47125"/>
                  </a:cubicBezTo>
                  <a:close/>
                  <a:moveTo>
                    <a:pt x="20181" y="47125"/>
                  </a:moveTo>
                  <a:cubicBezTo>
                    <a:pt x="20491" y="47125"/>
                    <a:pt x="20753" y="47375"/>
                    <a:pt x="20753" y="47685"/>
                  </a:cubicBezTo>
                  <a:cubicBezTo>
                    <a:pt x="20753" y="47994"/>
                    <a:pt x="20491" y="48244"/>
                    <a:pt x="20181" y="48244"/>
                  </a:cubicBezTo>
                  <a:cubicBezTo>
                    <a:pt x="19872" y="48244"/>
                    <a:pt x="19622" y="47994"/>
                    <a:pt x="19622" y="47685"/>
                  </a:cubicBezTo>
                  <a:cubicBezTo>
                    <a:pt x="19622" y="47375"/>
                    <a:pt x="19872" y="47125"/>
                    <a:pt x="20181" y="47125"/>
                  </a:cubicBezTo>
                  <a:close/>
                  <a:moveTo>
                    <a:pt x="23920" y="47125"/>
                  </a:moveTo>
                  <a:cubicBezTo>
                    <a:pt x="24217" y="47125"/>
                    <a:pt x="24479" y="47375"/>
                    <a:pt x="24479" y="47685"/>
                  </a:cubicBezTo>
                  <a:cubicBezTo>
                    <a:pt x="24479" y="47982"/>
                    <a:pt x="24229" y="48244"/>
                    <a:pt x="23920" y="48244"/>
                  </a:cubicBezTo>
                  <a:cubicBezTo>
                    <a:pt x="23610" y="48244"/>
                    <a:pt x="23348" y="47994"/>
                    <a:pt x="23348" y="47685"/>
                  </a:cubicBezTo>
                  <a:cubicBezTo>
                    <a:pt x="23348" y="47375"/>
                    <a:pt x="23610" y="47125"/>
                    <a:pt x="23920" y="47125"/>
                  </a:cubicBezTo>
                  <a:close/>
                  <a:moveTo>
                    <a:pt x="27635" y="47125"/>
                  </a:moveTo>
                  <a:cubicBezTo>
                    <a:pt x="27956" y="47125"/>
                    <a:pt x="28206" y="47375"/>
                    <a:pt x="28206" y="47685"/>
                  </a:cubicBezTo>
                  <a:cubicBezTo>
                    <a:pt x="28206" y="47994"/>
                    <a:pt x="27956" y="48244"/>
                    <a:pt x="27635" y="48244"/>
                  </a:cubicBezTo>
                  <a:cubicBezTo>
                    <a:pt x="27325" y="48244"/>
                    <a:pt x="27075" y="47994"/>
                    <a:pt x="27075" y="47685"/>
                  </a:cubicBezTo>
                  <a:cubicBezTo>
                    <a:pt x="27075" y="47375"/>
                    <a:pt x="27325" y="47125"/>
                    <a:pt x="27635" y="47125"/>
                  </a:cubicBezTo>
                  <a:close/>
                  <a:moveTo>
                    <a:pt x="31373" y="47125"/>
                  </a:moveTo>
                  <a:cubicBezTo>
                    <a:pt x="31671" y="47125"/>
                    <a:pt x="31945" y="47375"/>
                    <a:pt x="31945" y="47685"/>
                  </a:cubicBezTo>
                  <a:cubicBezTo>
                    <a:pt x="31945" y="47982"/>
                    <a:pt x="31683" y="48244"/>
                    <a:pt x="31373" y="48244"/>
                  </a:cubicBezTo>
                  <a:cubicBezTo>
                    <a:pt x="31064" y="48244"/>
                    <a:pt x="30814" y="47994"/>
                    <a:pt x="30814" y="47685"/>
                  </a:cubicBezTo>
                  <a:cubicBezTo>
                    <a:pt x="30814" y="47375"/>
                    <a:pt x="31064" y="47125"/>
                    <a:pt x="31373" y="47125"/>
                  </a:cubicBezTo>
                  <a:close/>
                  <a:moveTo>
                    <a:pt x="35100" y="47125"/>
                  </a:moveTo>
                  <a:cubicBezTo>
                    <a:pt x="35409" y="47125"/>
                    <a:pt x="35659" y="47375"/>
                    <a:pt x="35659" y="47685"/>
                  </a:cubicBezTo>
                  <a:cubicBezTo>
                    <a:pt x="35659" y="47994"/>
                    <a:pt x="35409" y="48244"/>
                    <a:pt x="35100" y="48244"/>
                  </a:cubicBezTo>
                  <a:cubicBezTo>
                    <a:pt x="34778" y="48244"/>
                    <a:pt x="34528" y="47994"/>
                    <a:pt x="34528" y="47685"/>
                  </a:cubicBezTo>
                  <a:cubicBezTo>
                    <a:pt x="34528" y="47375"/>
                    <a:pt x="34778" y="47125"/>
                    <a:pt x="35100" y="47125"/>
                  </a:cubicBezTo>
                  <a:close/>
                  <a:moveTo>
                    <a:pt x="38815" y="47125"/>
                  </a:moveTo>
                  <a:cubicBezTo>
                    <a:pt x="39112" y="47125"/>
                    <a:pt x="39386" y="47375"/>
                    <a:pt x="39386" y="47685"/>
                  </a:cubicBezTo>
                  <a:cubicBezTo>
                    <a:pt x="39386" y="47982"/>
                    <a:pt x="39124" y="48244"/>
                    <a:pt x="38815" y="48244"/>
                  </a:cubicBezTo>
                  <a:cubicBezTo>
                    <a:pt x="38517" y="48244"/>
                    <a:pt x="38255" y="47994"/>
                    <a:pt x="38255" y="47685"/>
                  </a:cubicBezTo>
                  <a:cubicBezTo>
                    <a:pt x="38267" y="47375"/>
                    <a:pt x="38505" y="47125"/>
                    <a:pt x="38815" y="47125"/>
                  </a:cubicBezTo>
                  <a:close/>
                  <a:moveTo>
                    <a:pt x="42553" y="47125"/>
                  </a:moveTo>
                  <a:cubicBezTo>
                    <a:pt x="42863" y="47125"/>
                    <a:pt x="43113" y="47375"/>
                    <a:pt x="43113" y="47685"/>
                  </a:cubicBezTo>
                  <a:cubicBezTo>
                    <a:pt x="43113" y="47994"/>
                    <a:pt x="42863" y="48244"/>
                    <a:pt x="42553" y="48244"/>
                  </a:cubicBezTo>
                  <a:cubicBezTo>
                    <a:pt x="42232" y="48244"/>
                    <a:pt x="41982" y="47994"/>
                    <a:pt x="41982" y="47685"/>
                  </a:cubicBezTo>
                  <a:cubicBezTo>
                    <a:pt x="41982" y="47375"/>
                    <a:pt x="42244" y="47125"/>
                    <a:pt x="42553" y="47125"/>
                  </a:cubicBezTo>
                  <a:close/>
                  <a:moveTo>
                    <a:pt x="46268" y="47125"/>
                  </a:moveTo>
                  <a:cubicBezTo>
                    <a:pt x="46565" y="47125"/>
                    <a:pt x="46839" y="47375"/>
                    <a:pt x="46839" y="47685"/>
                  </a:cubicBezTo>
                  <a:cubicBezTo>
                    <a:pt x="46839" y="47982"/>
                    <a:pt x="46589" y="48244"/>
                    <a:pt x="46268" y="48244"/>
                  </a:cubicBezTo>
                  <a:cubicBezTo>
                    <a:pt x="45970" y="48244"/>
                    <a:pt x="45708" y="47994"/>
                    <a:pt x="45708" y="47685"/>
                  </a:cubicBezTo>
                  <a:cubicBezTo>
                    <a:pt x="45720" y="47375"/>
                    <a:pt x="45958" y="47125"/>
                    <a:pt x="46268" y="47125"/>
                  </a:cubicBezTo>
                  <a:close/>
                  <a:moveTo>
                    <a:pt x="50006" y="47125"/>
                  </a:moveTo>
                  <a:cubicBezTo>
                    <a:pt x="50316" y="47125"/>
                    <a:pt x="50578" y="47375"/>
                    <a:pt x="50578" y="47685"/>
                  </a:cubicBezTo>
                  <a:cubicBezTo>
                    <a:pt x="50578" y="47994"/>
                    <a:pt x="50316" y="48244"/>
                    <a:pt x="50006" y="48244"/>
                  </a:cubicBezTo>
                  <a:cubicBezTo>
                    <a:pt x="49697" y="48244"/>
                    <a:pt x="49447" y="47994"/>
                    <a:pt x="49447" y="47685"/>
                  </a:cubicBezTo>
                  <a:cubicBezTo>
                    <a:pt x="49447" y="47375"/>
                    <a:pt x="49697" y="47125"/>
                    <a:pt x="50006" y="47125"/>
                  </a:cubicBezTo>
                  <a:close/>
                  <a:moveTo>
                    <a:pt x="53733" y="47125"/>
                  </a:moveTo>
                  <a:cubicBezTo>
                    <a:pt x="54031" y="47125"/>
                    <a:pt x="54293" y="47375"/>
                    <a:pt x="54293" y="47685"/>
                  </a:cubicBezTo>
                  <a:cubicBezTo>
                    <a:pt x="54293" y="47982"/>
                    <a:pt x="54043" y="48244"/>
                    <a:pt x="53733" y="48244"/>
                  </a:cubicBezTo>
                  <a:cubicBezTo>
                    <a:pt x="53412" y="48244"/>
                    <a:pt x="53162" y="47994"/>
                    <a:pt x="53162" y="47685"/>
                  </a:cubicBezTo>
                  <a:cubicBezTo>
                    <a:pt x="53173" y="47375"/>
                    <a:pt x="53412" y="47125"/>
                    <a:pt x="53733" y="47125"/>
                  </a:cubicBezTo>
                  <a:close/>
                  <a:moveTo>
                    <a:pt x="57460" y="47125"/>
                  </a:moveTo>
                  <a:cubicBezTo>
                    <a:pt x="57781" y="47125"/>
                    <a:pt x="58031" y="47375"/>
                    <a:pt x="58031" y="47685"/>
                  </a:cubicBezTo>
                  <a:cubicBezTo>
                    <a:pt x="58031" y="47994"/>
                    <a:pt x="57781" y="48244"/>
                    <a:pt x="57460" y="48244"/>
                  </a:cubicBezTo>
                  <a:cubicBezTo>
                    <a:pt x="57150" y="48244"/>
                    <a:pt x="56900" y="47994"/>
                    <a:pt x="56900" y="47685"/>
                  </a:cubicBezTo>
                  <a:cubicBezTo>
                    <a:pt x="56900" y="47375"/>
                    <a:pt x="57150" y="47125"/>
                    <a:pt x="57460" y="47125"/>
                  </a:cubicBezTo>
                  <a:close/>
                  <a:moveTo>
                    <a:pt x="61186" y="47125"/>
                  </a:moveTo>
                  <a:cubicBezTo>
                    <a:pt x="61484" y="47125"/>
                    <a:pt x="61746" y="47375"/>
                    <a:pt x="61746" y="47685"/>
                  </a:cubicBezTo>
                  <a:cubicBezTo>
                    <a:pt x="61746" y="47982"/>
                    <a:pt x="61496" y="48244"/>
                    <a:pt x="61186" y="48244"/>
                  </a:cubicBezTo>
                  <a:cubicBezTo>
                    <a:pt x="60877" y="48244"/>
                    <a:pt x="60615" y="47994"/>
                    <a:pt x="60615" y="47685"/>
                  </a:cubicBezTo>
                  <a:cubicBezTo>
                    <a:pt x="60639" y="47375"/>
                    <a:pt x="60877" y="47125"/>
                    <a:pt x="61186" y="47125"/>
                  </a:cubicBezTo>
                  <a:close/>
                  <a:moveTo>
                    <a:pt x="64925" y="47125"/>
                  </a:moveTo>
                  <a:cubicBezTo>
                    <a:pt x="65234" y="47125"/>
                    <a:pt x="65485" y="47375"/>
                    <a:pt x="65485" y="47685"/>
                  </a:cubicBezTo>
                  <a:cubicBezTo>
                    <a:pt x="65485" y="47994"/>
                    <a:pt x="65234" y="48244"/>
                    <a:pt x="64925" y="48244"/>
                  </a:cubicBezTo>
                  <a:cubicBezTo>
                    <a:pt x="64603" y="48244"/>
                    <a:pt x="64353" y="47994"/>
                    <a:pt x="64353" y="47685"/>
                  </a:cubicBezTo>
                  <a:cubicBezTo>
                    <a:pt x="64353" y="47375"/>
                    <a:pt x="64603" y="47125"/>
                    <a:pt x="64925" y="47125"/>
                  </a:cubicBezTo>
                  <a:close/>
                  <a:moveTo>
                    <a:pt x="68640" y="47125"/>
                  </a:moveTo>
                  <a:cubicBezTo>
                    <a:pt x="68937" y="47125"/>
                    <a:pt x="69211" y="47375"/>
                    <a:pt x="69211" y="47685"/>
                  </a:cubicBezTo>
                  <a:cubicBezTo>
                    <a:pt x="69211" y="47982"/>
                    <a:pt x="68949" y="48244"/>
                    <a:pt x="68640" y="48244"/>
                  </a:cubicBezTo>
                  <a:cubicBezTo>
                    <a:pt x="68330" y="48244"/>
                    <a:pt x="68080" y="47994"/>
                    <a:pt x="68080" y="47685"/>
                  </a:cubicBezTo>
                  <a:cubicBezTo>
                    <a:pt x="68092" y="47375"/>
                    <a:pt x="68330" y="47125"/>
                    <a:pt x="68640" y="47125"/>
                  </a:cubicBezTo>
                  <a:close/>
                  <a:moveTo>
                    <a:pt x="72366" y="47125"/>
                  </a:moveTo>
                  <a:cubicBezTo>
                    <a:pt x="72676" y="47125"/>
                    <a:pt x="72926" y="47375"/>
                    <a:pt x="72926" y="47685"/>
                  </a:cubicBezTo>
                  <a:cubicBezTo>
                    <a:pt x="72926" y="47994"/>
                    <a:pt x="72676" y="48244"/>
                    <a:pt x="72366" y="48244"/>
                  </a:cubicBezTo>
                  <a:cubicBezTo>
                    <a:pt x="72045" y="48244"/>
                    <a:pt x="71795" y="47994"/>
                    <a:pt x="71795" y="47685"/>
                  </a:cubicBezTo>
                  <a:cubicBezTo>
                    <a:pt x="71795" y="47375"/>
                    <a:pt x="72069" y="47125"/>
                    <a:pt x="72366" y="47125"/>
                  </a:cubicBezTo>
                  <a:close/>
                  <a:moveTo>
                    <a:pt x="76093" y="47125"/>
                  </a:moveTo>
                  <a:cubicBezTo>
                    <a:pt x="76391" y="47125"/>
                    <a:pt x="76664" y="47375"/>
                    <a:pt x="76664" y="47685"/>
                  </a:cubicBezTo>
                  <a:cubicBezTo>
                    <a:pt x="76664" y="47982"/>
                    <a:pt x="76403" y="48244"/>
                    <a:pt x="76093" y="48244"/>
                  </a:cubicBezTo>
                  <a:cubicBezTo>
                    <a:pt x="75795" y="48244"/>
                    <a:pt x="75533" y="47994"/>
                    <a:pt x="75533" y="47685"/>
                  </a:cubicBezTo>
                  <a:cubicBezTo>
                    <a:pt x="75533" y="47375"/>
                    <a:pt x="75783" y="47125"/>
                    <a:pt x="76093" y="47125"/>
                  </a:cubicBezTo>
                  <a:close/>
                  <a:moveTo>
                    <a:pt x="79712" y="47125"/>
                  </a:moveTo>
                  <a:cubicBezTo>
                    <a:pt x="80010" y="47125"/>
                    <a:pt x="80284" y="47375"/>
                    <a:pt x="80284" y="47685"/>
                  </a:cubicBezTo>
                  <a:cubicBezTo>
                    <a:pt x="80284" y="47982"/>
                    <a:pt x="80022" y="48244"/>
                    <a:pt x="79712" y="48244"/>
                  </a:cubicBezTo>
                  <a:cubicBezTo>
                    <a:pt x="79403" y="48244"/>
                    <a:pt x="79153" y="47994"/>
                    <a:pt x="79153" y="47685"/>
                  </a:cubicBezTo>
                  <a:cubicBezTo>
                    <a:pt x="79165" y="47375"/>
                    <a:pt x="79403" y="47125"/>
                    <a:pt x="79712" y="47125"/>
                  </a:cubicBezTo>
                  <a:close/>
                  <a:moveTo>
                    <a:pt x="83451" y="47125"/>
                  </a:moveTo>
                  <a:cubicBezTo>
                    <a:pt x="83761" y="47125"/>
                    <a:pt x="84011" y="47375"/>
                    <a:pt x="84011" y="47685"/>
                  </a:cubicBezTo>
                  <a:cubicBezTo>
                    <a:pt x="84011" y="47994"/>
                    <a:pt x="83761" y="48244"/>
                    <a:pt x="83451" y="48244"/>
                  </a:cubicBezTo>
                  <a:cubicBezTo>
                    <a:pt x="83141" y="48244"/>
                    <a:pt x="82880" y="47994"/>
                    <a:pt x="82880" y="47685"/>
                  </a:cubicBezTo>
                  <a:cubicBezTo>
                    <a:pt x="82880" y="47375"/>
                    <a:pt x="83141" y="47125"/>
                    <a:pt x="83451" y="47125"/>
                  </a:cubicBezTo>
                  <a:close/>
                  <a:moveTo>
                    <a:pt x="87166" y="47125"/>
                  </a:moveTo>
                  <a:cubicBezTo>
                    <a:pt x="87463" y="47125"/>
                    <a:pt x="87737" y="47375"/>
                    <a:pt x="87737" y="47685"/>
                  </a:cubicBezTo>
                  <a:cubicBezTo>
                    <a:pt x="87737" y="47982"/>
                    <a:pt x="87475" y="48244"/>
                    <a:pt x="87166" y="48244"/>
                  </a:cubicBezTo>
                  <a:cubicBezTo>
                    <a:pt x="86856" y="48244"/>
                    <a:pt x="86606" y="47994"/>
                    <a:pt x="86606" y="47685"/>
                  </a:cubicBezTo>
                  <a:cubicBezTo>
                    <a:pt x="86618" y="47375"/>
                    <a:pt x="86856" y="47125"/>
                    <a:pt x="87166" y="47125"/>
                  </a:cubicBezTo>
                  <a:close/>
                  <a:moveTo>
                    <a:pt x="90904" y="47125"/>
                  </a:moveTo>
                  <a:cubicBezTo>
                    <a:pt x="91214" y="47125"/>
                    <a:pt x="91464" y="47375"/>
                    <a:pt x="91464" y="47685"/>
                  </a:cubicBezTo>
                  <a:cubicBezTo>
                    <a:pt x="91464" y="47994"/>
                    <a:pt x="91214" y="48244"/>
                    <a:pt x="90904" y="48244"/>
                  </a:cubicBezTo>
                  <a:cubicBezTo>
                    <a:pt x="90595" y="48244"/>
                    <a:pt x="90345" y="47994"/>
                    <a:pt x="90345" y="47685"/>
                  </a:cubicBezTo>
                  <a:cubicBezTo>
                    <a:pt x="90345" y="47375"/>
                    <a:pt x="90595" y="47125"/>
                    <a:pt x="90904" y="47125"/>
                  </a:cubicBezTo>
                  <a:close/>
                  <a:moveTo>
                    <a:pt x="94631" y="47125"/>
                  </a:moveTo>
                  <a:cubicBezTo>
                    <a:pt x="94929" y="47125"/>
                    <a:pt x="95191" y="47375"/>
                    <a:pt x="95191" y="47685"/>
                  </a:cubicBezTo>
                  <a:cubicBezTo>
                    <a:pt x="95191" y="47982"/>
                    <a:pt x="94941" y="48244"/>
                    <a:pt x="94631" y="48244"/>
                  </a:cubicBezTo>
                  <a:cubicBezTo>
                    <a:pt x="94310" y="48244"/>
                    <a:pt x="94060" y="47994"/>
                    <a:pt x="94060" y="47685"/>
                  </a:cubicBezTo>
                  <a:cubicBezTo>
                    <a:pt x="94071" y="47375"/>
                    <a:pt x="94310" y="47125"/>
                    <a:pt x="94631" y="47125"/>
                  </a:cubicBezTo>
                  <a:close/>
                  <a:moveTo>
                    <a:pt x="98346" y="47125"/>
                  </a:moveTo>
                  <a:cubicBezTo>
                    <a:pt x="98655" y="47125"/>
                    <a:pt x="98905" y="47375"/>
                    <a:pt x="98905" y="47685"/>
                  </a:cubicBezTo>
                  <a:cubicBezTo>
                    <a:pt x="98905" y="47994"/>
                    <a:pt x="98655" y="48244"/>
                    <a:pt x="98346" y="48244"/>
                  </a:cubicBezTo>
                  <a:cubicBezTo>
                    <a:pt x="98036" y="48244"/>
                    <a:pt x="97786" y="47994"/>
                    <a:pt x="97786" y="47685"/>
                  </a:cubicBezTo>
                  <a:cubicBezTo>
                    <a:pt x="97786" y="47375"/>
                    <a:pt x="98036" y="47125"/>
                    <a:pt x="98346" y="47125"/>
                  </a:cubicBezTo>
                  <a:close/>
                  <a:moveTo>
                    <a:pt x="102084" y="47125"/>
                  </a:moveTo>
                  <a:cubicBezTo>
                    <a:pt x="102382" y="47125"/>
                    <a:pt x="102644" y="47375"/>
                    <a:pt x="102644" y="47685"/>
                  </a:cubicBezTo>
                  <a:cubicBezTo>
                    <a:pt x="102644" y="47982"/>
                    <a:pt x="102394" y="48244"/>
                    <a:pt x="102084" y="48244"/>
                  </a:cubicBezTo>
                  <a:cubicBezTo>
                    <a:pt x="101787" y="48244"/>
                    <a:pt x="101513" y="47994"/>
                    <a:pt x="101513" y="47685"/>
                  </a:cubicBezTo>
                  <a:cubicBezTo>
                    <a:pt x="101513" y="47375"/>
                    <a:pt x="101775" y="47125"/>
                    <a:pt x="102084" y="47125"/>
                  </a:cubicBezTo>
                  <a:close/>
                  <a:moveTo>
                    <a:pt x="105799" y="47125"/>
                  </a:moveTo>
                  <a:cubicBezTo>
                    <a:pt x="106121" y="47125"/>
                    <a:pt x="106371" y="47375"/>
                    <a:pt x="106371" y="47685"/>
                  </a:cubicBezTo>
                  <a:cubicBezTo>
                    <a:pt x="106371" y="47994"/>
                    <a:pt x="106109" y="48244"/>
                    <a:pt x="105799" y="48244"/>
                  </a:cubicBezTo>
                  <a:cubicBezTo>
                    <a:pt x="105490" y="48244"/>
                    <a:pt x="105239" y="47994"/>
                    <a:pt x="105239" y="47685"/>
                  </a:cubicBezTo>
                  <a:cubicBezTo>
                    <a:pt x="105239" y="47375"/>
                    <a:pt x="105490" y="47125"/>
                    <a:pt x="105799" y="47125"/>
                  </a:cubicBezTo>
                  <a:close/>
                  <a:moveTo>
                    <a:pt x="109538" y="47125"/>
                  </a:moveTo>
                  <a:cubicBezTo>
                    <a:pt x="109835" y="47125"/>
                    <a:pt x="110109" y="47375"/>
                    <a:pt x="110109" y="47685"/>
                  </a:cubicBezTo>
                  <a:cubicBezTo>
                    <a:pt x="110109" y="47982"/>
                    <a:pt x="109847" y="48244"/>
                    <a:pt x="109538" y="48244"/>
                  </a:cubicBezTo>
                  <a:cubicBezTo>
                    <a:pt x="109228" y="48244"/>
                    <a:pt x="108978" y="47994"/>
                    <a:pt x="108978" y="47685"/>
                  </a:cubicBezTo>
                  <a:cubicBezTo>
                    <a:pt x="108978" y="47375"/>
                    <a:pt x="109228" y="47125"/>
                    <a:pt x="109538" y="47125"/>
                  </a:cubicBezTo>
                  <a:close/>
                  <a:moveTo>
                    <a:pt x="113264" y="47125"/>
                  </a:moveTo>
                  <a:cubicBezTo>
                    <a:pt x="113574" y="47125"/>
                    <a:pt x="113824" y="47375"/>
                    <a:pt x="113824" y="47685"/>
                  </a:cubicBezTo>
                  <a:cubicBezTo>
                    <a:pt x="113824" y="47994"/>
                    <a:pt x="113574" y="48244"/>
                    <a:pt x="113264" y="48244"/>
                  </a:cubicBezTo>
                  <a:cubicBezTo>
                    <a:pt x="112943" y="48244"/>
                    <a:pt x="112693" y="47994"/>
                    <a:pt x="112693" y="47685"/>
                  </a:cubicBezTo>
                  <a:cubicBezTo>
                    <a:pt x="112693" y="47375"/>
                    <a:pt x="112943" y="47125"/>
                    <a:pt x="113264" y="47125"/>
                  </a:cubicBezTo>
                  <a:close/>
                  <a:moveTo>
                    <a:pt x="116991" y="47125"/>
                  </a:moveTo>
                  <a:cubicBezTo>
                    <a:pt x="117289" y="47125"/>
                    <a:pt x="117562" y="47375"/>
                    <a:pt x="117562" y="47685"/>
                  </a:cubicBezTo>
                  <a:cubicBezTo>
                    <a:pt x="117562" y="47982"/>
                    <a:pt x="117312" y="48244"/>
                    <a:pt x="116991" y="48244"/>
                  </a:cubicBezTo>
                  <a:cubicBezTo>
                    <a:pt x="116681" y="48244"/>
                    <a:pt x="116431" y="47994"/>
                    <a:pt x="116431" y="47685"/>
                  </a:cubicBezTo>
                  <a:cubicBezTo>
                    <a:pt x="116431" y="47375"/>
                    <a:pt x="116681" y="47125"/>
                    <a:pt x="116991" y="47125"/>
                  </a:cubicBezTo>
                  <a:close/>
                  <a:moveTo>
                    <a:pt x="120718" y="47125"/>
                  </a:moveTo>
                  <a:cubicBezTo>
                    <a:pt x="121027" y="47125"/>
                    <a:pt x="121277" y="47375"/>
                    <a:pt x="121277" y="47685"/>
                  </a:cubicBezTo>
                  <a:cubicBezTo>
                    <a:pt x="121277" y="47994"/>
                    <a:pt x="121027" y="48244"/>
                    <a:pt x="120718" y="48244"/>
                  </a:cubicBezTo>
                  <a:cubicBezTo>
                    <a:pt x="120408" y="48244"/>
                    <a:pt x="120146" y="47994"/>
                    <a:pt x="120146" y="47685"/>
                  </a:cubicBezTo>
                  <a:cubicBezTo>
                    <a:pt x="120146" y="47375"/>
                    <a:pt x="120420" y="47125"/>
                    <a:pt x="120718" y="47125"/>
                  </a:cubicBezTo>
                  <a:close/>
                  <a:moveTo>
                    <a:pt x="124456" y="47125"/>
                  </a:moveTo>
                  <a:cubicBezTo>
                    <a:pt x="124754" y="47125"/>
                    <a:pt x="125016" y="47375"/>
                    <a:pt x="125016" y="47685"/>
                  </a:cubicBezTo>
                  <a:cubicBezTo>
                    <a:pt x="125016" y="47982"/>
                    <a:pt x="124766" y="48244"/>
                    <a:pt x="124456" y="48244"/>
                  </a:cubicBezTo>
                  <a:cubicBezTo>
                    <a:pt x="124135" y="48244"/>
                    <a:pt x="123885" y="47994"/>
                    <a:pt x="123885" y="47685"/>
                  </a:cubicBezTo>
                  <a:cubicBezTo>
                    <a:pt x="123885" y="47375"/>
                    <a:pt x="124135" y="47125"/>
                    <a:pt x="124456" y="47125"/>
                  </a:cubicBezTo>
                  <a:close/>
                  <a:moveTo>
                    <a:pt x="128171" y="47125"/>
                  </a:moveTo>
                  <a:cubicBezTo>
                    <a:pt x="128480" y="47125"/>
                    <a:pt x="128742" y="47375"/>
                    <a:pt x="128742" y="47685"/>
                  </a:cubicBezTo>
                  <a:cubicBezTo>
                    <a:pt x="128742" y="47994"/>
                    <a:pt x="128480" y="48244"/>
                    <a:pt x="128171" y="48244"/>
                  </a:cubicBezTo>
                  <a:cubicBezTo>
                    <a:pt x="127861" y="48244"/>
                    <a:pt x="127611" y="47994"/>
                    <a:pt x="127611" y="47685"/>
                  </a:cubicBezTo>
                  <a:cubicBezTo>
                    <a:pt x="127611" y="47375"/>
                    <a:pt x="127861" y="47125"/>
                    <a:pt x="128171" y="47125"/>
                  </a:cubicBezTo>
                  <a:close/>
                  <a:moveTo>
                    <a:pt x="131898" y="47125"/>
                  </a:moveTo>
                  <a:cubicBezTo>
                    <a:pt x="132195" y="47125"/>
                    <a:pt x="132457" y="47375"/>
                    <a:pt x="132457" y="47685"/>
                  </a:cubicBezTo>
                  <a:cubicBezTo>
                    <a:pt x="132457" y="47982"/>
                    <a:pt x="132207" y="48244"/>
                    <a:pt x="131898" y="48244"/>
                  </a:cubicBezTo>
                  <a:cubicBezTo>
                    <a:pt x="131600" y="48244"/>
                    <a:pt x="131326" y="47994"/>
                    <a:pt x="131326" y="47685"/>
                  </a:cubicBezTo>
                  <a:cubicBezTo>
                    <a:pt x="131338" y="47375"/>
                    <a:pt x="131576" y="47125"/>
                    <a:pt x="131898" y="47125"/>
                  </a:cubicBezTo>
                  <a:close/>
                  <a:moveTo>
                    <a:pt x="135624" y="47125"/>
                  </a:moveTo>
                  <a:cubicBezTo>
                    <a:pt x="135946" y="47125"/>
                    <a:pt x="136196" y="47375"/>
                    <a:pt x="136196" y="47685"/>
                  </a:cubicBezTo>
                  <a:cubicBezTo>
                    <a:pt x="136196" y="47994"/>
                    <a:pt x="135934" y="48244"/>
                    <a:pt x="135624" y="48244"/>
                  </a:cubicBezTo>
                  <a:cubicBezTo>
                    <a:pt x="135315" y="48244"/>
                    <a:pt x="135065" y="47994"/>
                    <a:pt x="135065" y="47685"/>
                  </a:cubicBezTo>
                  <a:cubicBezTo>
                    <a:pt x="135065" y="47375"/>
                    <a:pt x="135315" y="47125"/>
                    <a:pt x="135624" y="47125"/>
                  </a:cubicBezTo>
                  <a:close/>
                  <a:moveTo>
                    <a:pt x="139351" y="47125"/>
                  </a:moveTo>
                  <a:cubicBezTo>
                    <a:pt x="139649" y="47125"/>
                    <a:pt x="139910" y="47375"/>
                    <a:pt x="139910" y="47685"/>
                  </a:cubicBezTo>
                  <a:cubicBezTo>
                    <a:pt x="139910" y="47982"/>
                    <a:pt x="139660" y="48244"/>
                    <a:pt x="139351" y="48244"/>
                  </a:cubicBezTo>
                  <a:cubicBezTo>
                    <a:pt x="139053" y="48244"/>
                    <a:pt x="138779" y="47994"/>
                    <a:pt x="138779" y="47685"/>
                  </a:cubicBezTo>
                  <a:cubicBezTo>
                    <a:pt x="138803" y="47375"/>
                    <a:pt x="139041" y="47125"/>
                    <a:pt x="139351" y="47125"/>
                  </a:cubicBezTo>
                  <a:close/>
                  <a:moveTo>
                    <a:pt x="143089" y="47125"/>
                  </a:moveTo>
                  <a:cubicBezTo>
                    <a:pt x="143399" y="47125"/>
                    <a:pt x="143649" y="47375"/>
                    <a:pt x="143649" y="47685"/>
                  </a:cubicBezTo>
                  <a:cubicBezTo>
                    <a:pt x="143649" y="47994"/>
                    <a:pt x="143399" y="48244"/>
                    <a:pt x="143089" y="48244"/>
                  </a:cubicBezTo>
                  <a:cubicBezTo>
                    <a:pt x="142768" y="48244"/>
                    <a:pt x="142518" y="47994"/>
                    <a:pt x="142518" y="47685"/>
                  </a:cubicBezTo>
                  <a:cubicBezTo>
                    <a:pt x="142518" y="47375"/>
                    <a:pt x="142768" y="47125"/>
                    <a:pt x="143089" y="47125"/>
                  </a:cubicBezTo>
                  <a:close/>
                  <a:moveTo>
                    <a:pt x="146804" y="47125"/>
                  </a:moveTo>
                  <a:cubicBezTo>
                    <a:pt x="147102" y="47125"/>
                    <a:pt x="147376" y="47375"/>
                    <a:pt x="147376" y="47685"/>
                  </a:cubicBezTo>
                  <a:cubicBezTo>
                    <a:pt x="147376" y="47982"/>
                    <a:pt x="147114" y="48244"/>
                    <a:pt x="146804" y="48244"/>
                  </a:cubicBezTo>
                  <a:cubicBezTo>
                    <a:pt x="146495" y="48244"/>
                    <a:pt x="146245" y="47994"/>
                    <a:pt x="146245" y="47685"/>
                  </a:cubicBezTo>
                  <a:cubicBezTo>
                    <a:pt x="146257" y="47375"/>
                    <a:pt x="146495" y="47125"/>
                    <a:pt x="146804" y="47125"/>
                  </a:cubicBezTo>
                  <a:close/>
                  <a:moveTo>
                    <a:pt x="150543" y="47125"/>
                  </a:moveTo>
                  <a:cubicBezTo>
                    <a:pt x="150852" y="47125"/>
                    <a:pt x="151102" y="47375"/>
                    <a:pt x="151102" y="47685"/>
                  </a:cubicBezTo>
                  <a:cubicBezTo>
                    <a:pt x="151102" y="47994"/>
                    <a:pt x="150852" y="48244"/>
                    <a:pt x="150543" y="48244"/>
                  </a:cubicBezTo>
                  <a:cubicBezTo>
                    <a:pt x="150233" y="48244"/>
                    <a:pt x="149971" y="47994"/>
                    <a:pt x="149971" y="47685"/>
                  </a:cubicBezTo>
                  <a:cubicBezTo>
                    <a:pt x="149971" y="47375"/>
                    <a:pt x="150233" y="47125"/>
                    <a:pt x="150543" y="47125"/>
                  </a:cubicBezTo>
                  <a:close/>
                  <a:moveTo>
                    <a:pt x="3405" y="48982"/>
                  </a:moveTo>
                  <a:cubicBezTo>
                    <a:pt x="3703" y="48982"/>
                    <a:pt x="3977" y="49232"/>
                    <a:pt x="3977" y="49542"/>
                  </a:cubicBezTo>
                  <a:cubicBezTo>
                    <a:pt x="3977" y="49851"/>
                    <a:pt x="3727" y="50113"/>
                    <a:pt x="3405" y="50113"/>
                  </a:cubicBezTo>
                  <a:cubicBezTo>
                    <a:pt x="3096" y="50113"/>
                    <a:pt x="2846" y="49851"/>
                    <a:pt x="2846" y="49542"/>
                  </a:cubicBezTo>
                  <a:cubicBezTo>
                    <a:pt x="2858" y="49232"/>
                    <a:pt x="3096" y="48982"/>
                    <a:pt x="3405" y="48982"/>
                  </a:cubicBezTo>
                  <a:close/>
                  <a:moveTo>
                    <a:pt x="7132" y="48982"/>
                  </a:moveTo>
                  <a:cubicBezTo>
                    <a:pt x="7430" y="48982"/>
                    <a:pt x="7692" y="49232"/>
                    <a:pt x="7692" y="49542"/>
                  </a:cubicBezTo>
                  <a:cubicBezTo>
                    <a:pt x="7692" y="49851"/>
                    <a:pt x="7442" y="50113"/>
                    <a:pt x="7132" y="50113"/>
                  </a:cubicBezTo>
                  <a:cubicBezTo>
                    <a:pt x="6834" y="50113"/>
                    <a:pt x="6560" y="49851"/>
                    <a:pt x="6560" y="49542"/>
                  </a:cubicBezTo>
                  <a:cubicBezTo>
                    <a:pt x="6584" y="49232"/>
                    <a:pt x="6822" y="48982"/>
                    <a:pt x="7132" y="48982"/>
                  </a:cubicBezTo>
                  <a:close/>
                  <a:moveTo>
                    <a:pt x="10871" y="48982"/>
                  </a:moveTo>
                  <a:cubicBezTo>
                    <a:pt x="11168" y="48982"/>
                    <a:pt x="11430" y="49232"/>
                    <a:pt x="11430" y="49542"/>
                  </a:cubicBezTo>
                  <a:cubicBezTo>
                    <a:pt x="11430" y="49851"/>
                    <a:pt x="11180" y="50113"/>
                    <a:pt x="10871" y="50113"/>
                  </a:cubicBezTo>
                  <a:cubicBezTo>
                    <a:pt x="10573" y="50113"/>
                    <a:pt x="10299" y="49851"/>
                    <a:pt x="10299" y="49542"/>
                  </a:cubicBezTo>
                  <a:cubicBezTo>
                    <a:pt x="10299" y="49232"/>
                    <a:pt x="10549" y="48982"/>
                    <a:pt x="10871" y="48982"/>
                  </a:cubicBezTo>
                  <a:close/>
                  <a:moveTo>
                    <a:pt x="14585" y="48982"/>
                  </a:moveTo>
                  <a:cubicBezTo>
                    <a:pt x="14883" y="48982"/>
                    <a:pt x="15157" y="49232"/>
                    <a:pt x="15157" y="49542"/>
                  </a:cubicBezTo>
                  <a:cubicBezTo>
                    <a:pt x="15157" y="49851"/>
                    <a:pt x="14895" y="50113"/>
                    <a:pt x="14585" y="50113"/>
                  </a:cubicBezTo>
                  <a:cubicBezTo>
                    <a:pt x="14288" y="50113"/>
                    <a:pt x="14014" y="49851"/>
                    <a:pt x="14014" y="49542"/>
                  </a:cubicBezTo>
                  <a:cubicBezTo>
                    <a:pt x="14038" y="49232"/>
                    <a:pt x="14276" y="48982"/>
                    <a:pt x="14585" y="48982"/>
                  </a:cubicBezTo>
                  <a:close/>
                  <a:moveTo>
                    <a:pt x="18324" y="48982"/>
                  </a:moveTo>
                  <a:cubicBezTo>
                    <a:pt x="18622" y="48982"/>
                    <a:pt x="18883" y="49232"/>
                    <a:pt x="18883" y="49542"/>
                  </a:cubicBezTo>
                  <a:cubicBezTo>
                    <a:pt x="18883" y="49851"/>
                    <a:pt x="18633" y="50113"/>
                    <a:pt x="18324" y="50113"/>
                  </a:cubicBezTo>
                  <a:cubicBezTo>
                    <a:pt x="18026" y="50113"/>
                    <a:pt x="17752" y="49851"/>
                    <a:pt x="17752" y="49542"/>
                  </a:cubicBezTo>
                  <a:cubicBezTo>
                    <a:pt x="17752" y="49232"/>
                    <a:pt x="18014" y="48982"/>
                    <a:pt x="18324" y="48982"/>
                  </a:cubicBezTo>
                  <a:close/>
                  <a:moveTo>
                    <a:pt x="22039" y="48982"/>
                  </a:moveTo>
                  <a:cubicBezTo>
                    <a:pt x="22336" y="48982"/>
                    <a:pt x="22610" y="49232"/>
                    <a:pt x="22610" y="49542"/>
                  </a:cubicBezTo>
                  <a:cubicBezTo>
                    <a:pt x="22610" y="49851"/>
                    <a:pt x="22360" y="50113"/>
                    <a:pt x="22039" y="50113"/>
                  </a:cubicBezTo>
                  <a:cubicBezTo>
                    <a:pt x="21729" y="50113"/>
                    <a:pt x="21479" y="49851"/>
                    <a:pt x="21479" y="49542"/>
                  </a:cubicBezTo>
                  <a:cubicBezTo>
                    <a:pt x="21491" y="49232"/>
                    <a:pt x="21729" y="48982"/>
                    <a:pt x="22039" y="48982"/>
                  </a:cubicBezTo>
                  <a:close/>
                  <a:moveTo>
                    <a:pt x="25777" y="48982"/>
                  </a:moveTo>
                  <a:cubicBezTo>
                    <a:pt x="26075" y="48982"/>
                    <a:pt x="26349" y="49232"/>
                    <a:pt x="26349" y="49542"/>
                  </a:cubicBezTo>
                  <a:cubicBezTo>
                    <a:pt x="26349" y="49851"/>
                    <a:pt x="26087" y="50113"/>
                    <a:pt x="25777" y="50113"/>
                  </a:cubicBezTo>
                  <a:cubicBezTo>
                    <a:pt x="25468" y="50113"/>
                    <a:pt x="25206" y="49851"/>
                    <a:pt x="25206" y="49542"/>
                  </a:cubicBezTo>
                  <a:cubicBezTo>
                    <a:pt x="25218" y="49232"/>
                    <a:pt x="25468" y="48982"/>
                    <a:pt x="25777" y="48982"/>
                  </a:cubicBezTo>
                  <a:close/>
                  <a:moveTo>
                    <a:pt x="29504" y="48982"/>
                  </a:moveTo>
                  <a:cubicBezTo>
                    <a:pt x="29801" y="48982"/>
                    <a:pt x="30063" y="49232"/>
                    <a:pt x="30063" y="49542"/>
                  </a:cubicBezTo>
                  <a:cubicBezTo>
                    <a:pt x="30063" y="49851"/>
                    <a:pt x="29813" y="50113"/>
                    <a:pt x="29504" y="50113"/>
                  </a:cubicBezTo>
                  <a:cubicBezTo>
                    <a:pt x="29182" y="50113"/>
                    <a:pt x="28932" y="49851"/>
                    <a:pt x="28932" y="49542"/>
                  </a:cubicBezTo>
                  <a:cubicBezTo>
                    <a:pt x="28944" y="49232"/>
                    <a:pt x="29182" y="48982"/>
                    <a:pt x="29504" y="48982"/>
                  </a:cubicBezTo>
                  <a:close/>
                  <a:moveTo>
                    <a:pt x="33230" y="48982"/>
                  </a:moveTo>
                  <a:cubicBezTo>
                    <a:pt x="33528" y="48982"/>
                    <a:pt x="33802" y="49232"/>
                    <a:pt x="33802" y="49542"/>
                  </a:cubicBezTo>
                  <a:cubicBezTo>
                    <a:pt x="33802" y="49851"/>
                    <a:pt x="33552" y="50113"/>
                    <a:pt x="33230" y="50113"/>
                  </a:cubicBezTo>
                  <a:cubicBezTo>
                    <a:pt x="32921" y="50113"/>
                    <a:pt x="32671" y="49851"/>
                    <a:pt x="32671" y="49542"/>
                  </a:cubicBezTo>
                  <a:cubicBezTo>
                    <a:pt x="32671" y="49232"/>
                    <a:pt x="32921" y="48982"/>
                    <a:pt x="33230" y="48982"/>
                  </a:cubicBezTo>
                  <a:close/>
                  <a:moveTo>
                    <a:pt x="36957" y="48982"/>
                  </a:moveTo>
                  <a:cubicBezTo>
                    <a:pt x="37255" y="48982"/>
                    <a:pt x="37517" y="49232"/>
                    <a:pt x="37517" y="49542"/>
                  </a:cubicBezTo>
                  <a:cubicBezTo>
                    <a:pt x="37517" y="49851"/>
                    <a:pt x="37267" y="50113"/>
                    <a:pt x="36957" y="50113"/>
                  </a:cubicBezTo>
                  <a:cubicBezTo>
                    <a:pt x="36648" y="50113"/>
                    <a:pt x="36386" y="49851"/>
                    <a:pt x="36386" y="49542"/>
                  </a:cubicBezTo>
                  <a:cubicBezTo>
                    <a:pt x="36409" y="49232"/>
                    <a:pt x="36648" y="48982"/>
                    <a:pt x="36957" y="48982"/>
                  </a:cubicBezTo>
                  <a:close/>
                  <a:moveTo>
                    <a:pt x="40672" y="48982"/>
                  </a:moveTo>
                  <a:cubicBezTo>
                    <a:pt x="40970" y="48982"/>
                    <a:pt x="41243" y="49232"/>
                    <a:pt x="41243" y="49542"/>
                  </a:cubicBezTo>
                  <a:cubicBezTo>
                    <a:pt x="41243" y="49851"/>
                    <a:pt x="40993" y="50113"/>
                    <a:pt x="40672" y="50113"/>
                  </a:cubicBezTo>
                  <a:cubicBezTo>
                    <a:pt x="40374" y="50113"/>
                    <a:pt x="40112" y="49851"/>
                    <a:pt x="40112" y="49542"/>
                  </a:cubicBezTo>
                  <a:cubicBezTo>
                    <a:pt x="40124" y="49232"/>
                    <a:pt x="40362" y="48982"/>
                    <a:pt x="40672" y="48982"/>
                  </a:cubicBezTo>
                  <a:close/>
                  <a:moveTo>
                    <a:pt x="44410" y="48982"/>
                  </a:moveTo>
                  <a:cubicBezTo>
                    <a:pt x="44708" y="48982"/>
                    <a:pt x="44982" y="49232"/>
                    <a:pt x="44982" y="49542"/>
                  </a:cubicBezTo>
                  <a:cubicBezTo>
                    <a:pt x="44982" y="49851"/>
                    <a:pt x="44720" y="50113"/>
                    <a:pt x="44410" y="50113"/>
                  </a:cubicBezTo>
                  <a:cubicBezTo>
                    <a:pt x="44113" y="50113"/>
                    <a:pt x="43851" y="49851"/>
                    <a:pt x="43851" y="49542"/>
                  </a:cubicBezTo>
                  <a:cubicBezTo>
                    <a:pt x="43851" y="49232"/>
                    <a:pt x="44101" y="48982"/>
                    <a:pt x="44410" y="48982"/>
                  </a:cubicBezTo>
                  <a:close/>
                  <a:moveTo>
                    <a:pt x="48137" y="48982"/>
                  </a:moveTo>
                  <a:cubicBezTo>
                    <a:pt x="48435" y="48982"/>
                    <a:pt x="48697" y="49232"/>
                    <a:pt x="48697" y="49542"/>
                  </a:cubicBezTo>
                  <a:cubicBezTo>
                    <a:pt x="48697" y="49851"/>
                    <a:pt x="48447" y="50113"/>
                    <a:pt x="48137" y="50113"/>
                  </a:cubicBezTo>
                  <a:cubicBezTo>
                    <a:pt x="47839" y="50113"/>
                    <a:pt x="47566" y="49851"/>
                    <a:pt x="47566" y="49542"/>
                  </a:cubicBezTo>
                  <a:cubicBezTo>
                    <a:pt x="47578" y="49232"/>
                    <a:pt x="47839" y="48982"/>
                    <a:pt x="48137" y="48982"/>
                  </a:cubicBezTo>
                  <a:close/>
                  <a:moveTo>
                    <a:pt x="51864" y="48982"/>
                  </a:moveTo>
                  <a:cubicBezTo>
                    <a:pt x="52161" y="48982"/>
                    <a:pt x="52435" y="49232"/>
                    <a:pt x="52435" y="49542"/>
                  </a:cubicBezTo>
                  <a:cubicBezTo>
                    <a:pt x="52435" y="49851"/>
                    <a:pt x="52185" y="50113"/>
                    <a:pt x="51864" y="50113"/>
                  </a:cubicBezTo>
                  <a:cubicBezTo>
                    <a:pt x="51566" y="50113"/>
                    <a:pt x="51304" y="49851"/>
                    <a:pt x="51304" y="49542"/>
                  </a:cubicBezTo>
                  <a:cubicBezTo>
                    <a:pt x="51304" y="49232"/>
                    <a:pt x="51554" y="48982"/>
                    <a:pt x="51864" y="48982"/>
                  </a:cubicBezTo>
                  <a:close/>
                  <a:moveTo>
                    <a:pt x="55602" y="48982"/>
                  </a:moveTo>
                  <a:cubicBezTo>
                    <a:pt x="55900" y="48982"/>
                    <a:pt x="56174" y="49232"/>
                    <a:pt x="56174" y="49542"/>
                  </a:cubicBezTo>
                  <a:cubicBezTo>
                    <a:pt x="56174" y="49851"/>
                    <a:pt x="55912" y="50113"/>
                    <a:pt x="55602" y="50113"/>
                  </a:cubicBezTo>
                  <a:cubicBezTo>
                    <a:pt x="55293" y="50113"/>
                    <a:pt x="55043" y="49851"/>
                    <a:pt x="55043" y="49542"/>
                  </a:cubicBezTo>
                  <a:cubicBezTo>
                    <a:pt x="55043" y="49232"/>
                    <a:pt x="55293" y="48982"/>
                    <a:pt x="55602" y="48982"/>
                  </a:cubicBezTo>
                  <a:close/>
                  <a:moveTo>
                    <a:pt x="59329" y="48982"/>
                  </a:moveTo>
                  <a:cubicBezTo>
                    <a:pt x="59627" y="48982"/>
                    <a:pt x="59889" y="49232"/>
                    <a:pt x="59889" y="49542"/>
                  </a:cubicBezTo>
                  <a:cubicBezTo>
                    <a:pt x="59889" y="49851"/>
                    <a:pt x="59639" y="50113"/>
                    <a:pt x="59329" y="50113"/>
                  </a:cubicBezTo>
                  <a:cubicBezTo>
                    <a:pt x="59008" y="50113"/>
                    <a:pt x="58757" y="49851"/>
                    <a:pt x="58757" y="49542"/>
                  </a:cubicBezTo>
                  <a:cubicBezTo>
                    <a:pt x="58757" y="49232"/>
                    <a:pt x="59008" y="48982"/>
                    <a:pt x="59329" y="48982"/>
                  </a:cubicBezTo>
                  <a:close/>
                  <a:moveTo>
                    <a:pt x="63056" y="48982"/>
                  </a:moveTo>
                  <a:cubicBezTo>
                    <a:pt x="63353" y="48982"/>
                    <a:pt x="63627" y="49232"/>
                    <a:pt x="63627" y="49542"/>
                  </a:cubicBezTo>
                  <a:cubicBezTo>
                    <a:pt x="63627" y="49851"/>
                    <a:pt x="63377" y="50113"/>
                    <a:pt x="63056" y="50113"/>
                  </a:cubicBezTo>
                  <a:cubicBezTo>
                    <a:pt x="62746" y="50113"/>
                    <a:pt x="62496" y="49851"/>
                    <a:pt x="62496" y="49542"/>
                  </a:cubicBezTo>
                  <a:cubicBezTo>
                    <a:pt x="62496" y="49232"/>
                    <a:pt x="62746" y="48982"/>
                    <a:pt x="63056" y="48982"/>
                  </a:cubicBezTo>
                  <a:close/>
                  <a:moveTo>
                    <a:pt x="66782" y="48982"/>
                  </a:moveTo>
                  <a:cubicBezTo>
                    <a:pt x="67080" y="48982"/>
                    <a:pt x="67342" y="49232"/>
                    <a:pt x="67342" y="49542"/>
                  </a:cubicBezTo>
                  <a:cubicBezTo>
                    <a:pt x="67342" y="49851"/>
                    <a:pt x="67092" y="50113"/>
                    <a:pt x="66782" y="50113"/>
                  </a:cubicBezTo>
                  <a:cubicBezTo>
                    <a:pt x="66473" y="50113"/>
                    <a:pt x="66211" y="49851"/>
                    <a:pt x="66211" y="49542"/>
                  </a:cubicBezTo>
                  <a:cubicBezTo>
                    <a:pt x="66235" y="49232"/>
                    <a:pt x="66473" y="48982"/>
                    <a:pt x="66782" y="48982"/>
                  </a:cubicBezTo>
                  <a:close/>
                  <a:moveTo>
                    <a:pt x="70509" y="48982"/>
                  </a:moveTo>
                  <a:cubicBezTo>
                    <a:pt x="70807" y="48982"/>
                    <a:pt x="71080" y="49232"/>
                    <a:pt x="71080" y="49542"/>
                  </a:cubicBezTo>
                  <a:cubicBezTo>
                    <a:pt x="71080" y="49851"/>
                    <a:pt x="70830" y="50113"/>
                    <a:pt x="70509" y="50113"/>
                  </a:cubicBezTo>
                  <a:cubicBezTo>
                    <a:pt x="70199" y="50113"/>
                    <a:pt x="69949" y="49851"/>
                    <a:pt x="69949" y="49542"/>
                  </a:cubicBezTo>
                  <a:cubicBezTo>
                    <a:pt x="69949" y="49232"/>
                    <a:pt x="70199" y="48982"/>
                    <a:pt x="70509" y="48982"/>
                  </a:cubicBezTo>
                  <a:close/>
                  <a:moveTo>
                    <a:pt x="74236" y="48982"/>
                  </a:moveTo>
                  <a:cubicBezTo>
                    <a:pt x="74533" y="48982"/>
                    <a:pt x="74795" y="49232"/>
                    <a:pt x="74795" y="49542"/>
                  </a:cubicBezTo>
                  <a:cubicBezTo>
                    <a:pt x="74795" y="49851"/>
                    <a:pt x="74545" y="50113"/>
                    <a:pt x="74236" y="50113"/>
                  </a:cubicBezTo>
                  <a:cubicBezTo>
                    <a:pt x="73938" y="50113"/>
                    <a:pt x="73676" y="49851"/>
                    <a:pt x="73676" y="49542"/>
                  </a:cubicBezTo>
                  <a:cubicBezTo>
                    <a:pt x="73676" y="49232"/>
                    <a:pt x="73926" y="48982"/>
                    <a:pt x="74236" y="48982"/>
                  </a:cubicBezTo>
                  <a:close/>
                  <a:moveTo>
                    <a:pt x="77855" y="48982"/>
                  </a:moveTo>
                  <a:cubicBezTo>
                    <a:pt x="78153" y="48982"/>
                    <a:pt x="78415" y="49232"/>
                    <a:pt x="78415" y="49542"/>
                  </a:cubicBezTo>
                  <a:cubicBezTo>
                    <a:pt x="78415" y="49851"/>
                    <a:pt x="78165" y="50113"/>
                    <a:pt x="77855" y="50113"/>
                  </a:cubicBezTo>
                  <a:cubicBezTo>
                    <a:pt x="77546" y="50113"/>
                    <a:pt x="77284" y="49851"/>
                    <a:pt x="77284" y="49542"/>
                  </a:cubicBezTo>
                  <a:cubicBezTo>
                    <a:pt x="77284" y="49232"/>
                    <a:pt x="77546" y="48982"/>
                    <a:pt x="77855" y="48982"/>
                  </a:cubicBezTo>
                  <a:close/>
                  <a:moveTo>
                    <a:pt x="81570" y="48982"/>
                  </a:moveTo>
                  <a:cubicBezTo>
                    <a:pt x="81868" y="48982"/>
                    <a:pt x="82141" y="49232"/>
                    <a:pt x="82141" y="49542"/>
                  </a:cubicBezTo>
                  <a:cubicBezTo>
                    <a:pt x="82141" y="49851"/>
                    <a:pt x="81879" y="50113"/>
                    <a:pt x="81570" y="50113"/>
                  </a:cubicBezTo>
                  <a:cubicBezTo>
                    <a:pt x="81260" y="50113"/>
                    <a:pt x="81010" y="49851"/>
                    <a:pt x="81010" y="49542"/>
                  </a:cubicBezTo>
                  <a:cubicBezTo>
                    <a:pt x="81022" y="49232"/>
                    <a:pt x="81260" y="48982"/>
                    <a:pt x="81570" y="48982"/>
                  </a:cubicBezTo>
                  <a:close/>
                  <a:moveTo>
                    <a:pt x="85308" y="48982"/>
                  </a:moveTo>
                  <a:cubicBezTo>
                    <a:pt x="85606" y="48982"/>
                    <a:pt x="85880" y="49232"/>
                    <a:pt x="85880" y="49542"/>
                  </a:cubicBezTo>
                  <a:cubicBezTo>
                    <a:pt x="85880" y="49851"/>
                    <a:pt x="85618" y="50113"/>
                    <a:pt x="85308" y="50113"/>
                  </a:cubicBezTo>
                  <a:cubicBezTo>
                    <a:pt x="84999" y="50113"/>
                    <a:pt x="84749" y="49851"/>
                    <a:pt x="84749" y="49542"/>
                  </a:cubicBezTo>
                  <a:cubicBezTo>
                    <a:pt x="84749" y="49232"/>
                    <a:pt x="84999" y="48982"/>
                    <a:pt x="85308" y="48982"/>
                  </a:cubicBezTo>
                  <a:close/>
                  <a:moveTo>
                    <a:pt x="89035" y="48982"/>
                  </a:moveTo>
                  <a:cubicBezTo>
                    <a:pt x="89333" y="48982"/>
                    <a:pt x="89595" y="49232"/>
                    <a:pt x="89595" y="49542"/>
                  </a:cubicBezTo>
                  <a:cubicBezTo>
                    <a:pt x="89595" y="49851"/>
                    <a:pt x="89345" y="50113"/>
                    <a:pt x="89035" y="50113"/>
                  </a:cubicBezTo>
                  <a:cubicBezTo>
                    <a:pt x="88714" y="50113"/>
                    <a:pt x="88464" y="49851"/>
                    <a:pt x="88464" y="49542"/>
                  </a:cubicBezTo>
                  <a:cubicBezTo>
                    <a:pt x="88475" y="49232"/>
                    <a:pt x="88714" y="48982"/>
                    <a:pt x="89035" y="48982"/>
                  </a:cubicBezTo>
                  <a:close/>
                  <a:moveTo>
                    <a:pt x="92762" y="48982"/>
                  </a:moveTo>
                  <a:cubicBezTo>
                    <a:pt x="93059" y="48982"/>
                    <a:pt x="93333" y="49232"/>
                    <a:pt x="93333" y="49542"/>
                  </a:cubicBezTo>
                  <a:cubicBezTo>
                    <a:pt x="93333" y="49851"/>
                    <a:pt x="93071" y="50113"/>
                    <a:pt x="92762" y="50113"/>
                  </a:cubicBezTo>
                  <a:cubicBezTo>
                    <a:pt x="92452" y="50113"/>
                    <a:pt x="92202" y="49851"/>
                    <a:pt x="92202" y="49542"/>
                  </a:cubicBezTo>
                  <a:cubicBezTo>
                    <a:pt x="92202" y="49232"/>
                    <a:pt x="92452" y="48982"/>
                    <a:pt x="92762" y="48982"/>
                  </a:cubicBezTo>
                  <a:close/>
                  <a:moveTo>
                    <a:pt x="96488" y="48982"/>
                  </a:moveTo>
                  <a:cubicBezTo>
                    <a:pt x="96786" y="48982"/>
                    <a:pt x="97048" y="49232"/>
                    <a:pt x="97048" y="49542"/>
                  </a:cubicBezTo>
                  <a:cubicBezTo>
                    <a:pt x="97048" y="49851"/>
                    <a:pt x="96798" y="50113"/>
                    <a:pt x="96488" y="50113"/>
                  </a:cubicBezTo>
                  <a:cubicBezTo>
                    <a:pt x="96191" y="50113"/>
                    <a:pt x="95917" y="49851"/>
                    <a:pt x="95917" y="49542"/>
                  </a:cubicBezTo>
                  <a:cubicBezTo>
                    <a:pt x="95917" y="49232"/>
                    <a:pt x="96179" y="48982"/>
                    <a:pt x="96488" y="48982"/>
                  </a:cubicBezTo>
                  <a:close/>
                  <a:moveTo>
                    <a:pt x="100203" y="48982"/>
                  </a:moveTo>
                  <a:cubicBezTo>
                    <a:pt x="100501" y="48982"/>
                    <a:pt x="100775" y="49232"/>
                    <a:pt x="100775" y="49542"/>
                  </a:cubicBezTo>
                  <a:cubicBezTo>
                    <a:pt x="100775" y="49851"/>
                    <a:pt x="100513" y="50113"/>
                    <a:pt x="100203" y="50113"/>
                  </a:cubicBezTo>
                  <a:cubicBezTo>
                    <a:pt x="99905" y="50113"/>
                    <a:pt x="99644" y="49851"/>
                    <a:pt x="99644" y="49542"/>
                  </a:cubicBezTo>
                  <a:cubicBezTo>
                    <a:pt x="99655" y="49232"/>
                    <a:pt x="99894" y="48982"/>
                    <a:pt x="100203" y="48982"/>
                  </a:cubicBezTo>
                  <a:close/>
                  <a:moveTo>
                    <a:pt x="103942" y="48982"/>
                  </a:moveTo>
                  <a:cubicBezTo>
                    <a:pt x="104239" y="48982"/>
                    <a:pt x="104513" y="49232"/>
                    <a:pt x="104513" y="49542"/>
                  </a:cubicBezTo>
                  <a:cubicBezTo>
                    <a:pt x="104513" y="49851"/>
                    <a:pt x="104251" y="50113"/>
                    <a:pt x="103942" y="50113"/>
                  </a:cubicBezTo>
                  <a:cubicBezTo>
                    <a:pt x="103644" y="50113"/>
                    <a:pt x="103382" y="49851"/>
                    <a:pt x="103382" y="49542"/>
                  </a:cubicBezTo>
                  <a:cubicBezTo>
                    <a:pt x="103382" y="49232"/>
                    <a:pt x="103632" y="48982"/>
                    <a:pt x="103942" y="48982"/>
                  </a:cubicBezTo>
                  <a:close/>
                  <a:moveTo>
                    <a:pt x="107668" y="48982"/>
                  </a:moveTo>
                  <a:cubicBezTo>
                    <a:pt x="107966" y="48982"/>
                    <a:pt x="108228" y="49232"/>
                    <a:pt x="108228" y="49542"/>
                  </a:cubicBezTo>
                  <a:cubicBezTo>
                    <a:pt x="108228" y="49851"/>
                    <a:pt x="107978" y="50113"/>
                    <a:pt x="107668" y="50113"/>
                  </a:cubicBezTo>
                  <a:cubicBezTo>
                    <a:pt x="107371" y="50113"/>
                    <a:pt x="107097" y="49851"/>
                    <a:pt x="107097" y="49542"/>
                  </a:cubicBezTo>
                  <a:cubicBezTo>
                    <a:pt x="107109" y="49232"/>
                    <a:pt x="107347" y="48982"/>
                    <a:pt x="107668" y="48982"/>
                  </a:cubicBezTo>
                  <a:close/>
                  <a:moveTo>
                    <a:pt x="111395" y="48982"/>
                  </a:moveTo>
                  <a:cubicBezTo>
                    <a:pt x="111693" y="48982"/>
                    <a:pt x="111967" y="49232"/>
                    <a:pt x="111967" y="49542"/>
                  </a:cubicBezTo>
                  <a:cubicBezTo>
                    <a:pt x="111967" y="49851"/>
                    <a:pt x="111705" y="50113"/>
                    <a:pt x="111395" y="50113"/>
                  </a:cubicBezTo>
                  <a:cubicBezTo>
                    <a:pt x="111085" y="50113"/>
                    <a:pt x="110835" y="49851"/>
                    <a:pt x="110835" y="49542"/>
                  </a:cubicBezTo>
                  <a:cubicBezTo>
                    <a:pt x="110835" y="49232"/>
                    <a:pt x="111085" y="48982"/>
                    <a:pt x="111395" y="48982"/>
                  </a:cubicBezTo>
                  <a:close/>
                  <a:moveTo>
                    <a:pt x="115122" y="48982"/>
                  </a:moveTo>
                  <a:cubicBezTo>
                    <a:pt x="115419" y="48982"/>
                    <a:pt x="115681" y="49232"/>
                    <a:pt x="115681" y="49542"/>
                  </a:cubicBezTo>
                  <a:cubicBezTo>
                    <a:pt x="115681" y="49851"/>
                    <a:pt x="115431" y="50113"/>
                    <a:pt x="115122" y="50113"/>
                  </a:cubicBezTo>
                  <a:cubicBezTo>
                    <a:pt x="114812" y="50113"/>
                    <a:pt x="114550" y="49851"/>
                    <a:pt x="114550" y="49542"/>
                  </a:cubicBezTo>
                  <a:cubicBezTo>
                    <a:pt x="114574" y="49232"/>
                    <a:pt x="114812" y="48982"/>
                    <a:pt x="115122" y="48982"/>
                  </a:cubicBezTo>
                  <a:close/>
                  <a:moveTo>
                    <a:pt x="118860" y="48982"/>
                  </a:moveTo>
                  <a:cubicBezTo>
                    <a:pt x="119158" y="48982"/>
                    <a:pt x="119420" y="49232"/>
                    <a:pt x="119420" y="49542"/>
                  </a:cubicBezTo>
                  <a:cubicBezTo>
                    <a:pt x="119420" y="49851"/>
                    <a:pt x="119170" y="50113"/>
                    <a:pt x="118860" y="50113"/>
                  </a:cubicBezTo>
                  <a:cubicBezTo>
                    <a:pt x="118539" y="50113"/>
                    <a:pt x="118289" y="49851"/>
                    <a:pt x="118289" y="49542"/>
                  </a:cubicBezTo>
                  <a:cubicBezTo>
                    <a:pt x="118289" y="49232"/>
                    <a:pt x="118539" y="48982"/>
                    <a:pt x="118860" y="48982"/>
                  </a:cubicBezTo>
                  <a:close/>
                  <a:moveTo>
                    <a:pt x="122575" y="48982"/>
                  </a:moveTo>
                  <a:cubicBezTo>
                    <a:pt x="122873" y="48982"/>
                    <a:pt x="123146" y="49232"/>
                    <a:pt x="123146" y="49542"/>
                  </a:cubicBezTo>
                  <a:cubicBezTo>
                    <a:pt x="123146" y="49851"/>
                    <a:pt x="122885" y="50113"/>
                    <a:pt x="122575" y="50113"/>
                  </a:cubicBezTo>
                  <a:cubicBezTo>
                    <a:pt x="122265" y="50113"/>
                    <a:pt x="122015" y="49851"/>
                    <a:pt x="122015" y="49542"/>
                  </a:cubicBezTo>
                  <a:cubicBezTo>
                    <a:pt x="122027" y="49232"/>
                    <a:pt x="122277" y="48982"/>
                    <a:pt x="122575" y="48982"/>
                  </a:cubicBezTo>
                  <a:close/>
                  <a:moveTo>
                    <a:pt x="126314" y="48982"/>
                  </a:moveTo>
                  <a:cubicBezTo>
                    <a:pt x="126611" y="48982"/>
                    <a:pt x="126873" y="49232"/>
                    <a:pt x="126873" y="49542"/>
                  </a:cubicBezTo>
                  <a:cubicBezTo>
                    <a:pt x="126873" y="49851"/>
                    <a:pt x="126623" y="50113"/>
                    <a:pt x="126314" y="50113"/>
                  </a:cubicBezTo>
                  <a:cubicBezTo>
                    <a:pt x="126004" y="50113"/>
                    <a:pt x="125742" y="49851"/>
                    <a:pt x="125742" y="49542"/>
                  </a:cubicBezTo>
                  <a:cubicBezTo>
                    <a:pt x="125742" y="49232"/>
                    <a:pt x="126004" y="48982"/>
                    <a:pt x="126314" y="48982"/>
                  </a:cubicBezTo>
                  <a:close/>
                  <a:moveTo>
                    <a:pt x="130028" y="48982"/>
                  </a:moveTo>
                  <a:cubicBezTo>
                    <a:pt x="130326" y="48982"/>
                    <a:pt x="130600" y="49232"/>
                    <a:pt x="130600" y="49542"/>
                  </a:cubicBezTo>
                  <a:cubicBezTo>
                    <a:pt x="130600" y="49851"/>
                    <a:pt x="130350" y="50113"/>
                    <a:pt x="130028" y="50113"/>
                  </a:cubicBezTo>
                  <a:cubicBezTo>
                    <a:pt x="129731" y="50113"/>
                    <a:pt x="129469" y="49851"/>
                    <a:pt x="129469" y="49542"/>
                  </a:cubicBezTo>
                  <a:cubicBezTo>
                    <a:pt x="129469" y="49232"/>
                    <a:pt x="129719" y="48982"/>
                    <a:pt x="130028" y="48982"/>
                  </a:cubicBezTo>
                  <a:close/>
                  <a:moveTo>
                    <a:pt x="133767" y="48982"/>
                  </a:moveTo>
                  <a:cubicBezTo>
                    <a:pt x="134065" y="48982"/>
                    <a:pt x="134326" y="49232"/>
                    <a:pt x="134326" y="49542"/>
                  </a:cubicBezTo>
                  <a:cubicBezTo>
                    <a:pt x="134326" y="49851"/>
                    <a:pt x="134076" y="50113"/>
                    <a:pt x="133767" y="50113"/>
                  </a:cubicBezTo>
                  <a:cubicBezTo>
                    <a:pt x="133469" y="50113"/>
                    <a:pt x="133207" y="49851"/>
                    <a:pt x="133207" y="49542"/>
                  </a:cubicBezTo>
                  <a:cubicBezTo>
                    <a:pt x="133207" y="49232"/>
                    <a:pt x="133457" y="48982"/>
                    <a:pt x="133767" y="48982"/>
                  </a:cubicBezTo>
                  <a:close/>
                  <a:moveTo>
                    <a:pt x="137494" y="48982"/>
                  </a:moveTo>
                  <a:cubicBezTo>
                    <a:pt x="137791" y="48982"/>
                    <a:pt x="138053" y="49232"/>
                    <a:pt x="138053" y="49542"/>
                  </a:cubicBezTo>
                  <a:cubicBezTo>
                    <a:pt x="138053" y="49851"/>
                    <a:pt x="137803" y="50113"/>
                    <a:pt x="137494" y="50113"/>
                  </a:cubicBezTo>
                  <a:cubicBezTo>
                    <a:pt x="137196" y="50113"/>
                    <a:pt x="136922" y="49851"/>
                    <a:pt x="136922" y="49542"/>
                  </a:cubicBezTo>
                  <a:cubicBezTo>
                    <a:pt x="136934" y="49232"/>
                    <a:pt x="137172" y="48982"/>
                    <a:pt x="137494" y="48982"/>
                  </a:cubicBezTo>
                  <a:close/>
                  <a:moveTo>
                    <a:pt x="141220" y="48982"/>
                  </a:moveTo>
                  <a:cubicBezTo>
                    <a:pt x="141518" y="48982"/>
                    <a:pt x="141792" y="49232"/>
                    <a:pt x="141792" y="49542"/>
                  </a:cubicBezTo>
                  <a:cubicBezTo>
                    <a:pt x="141792" y="49851"/>
                    <a:pt x="141530" y="50113"/>
                    <a:pt x="141220" y="50113"/>
                  </a:cubicBezTo>
                  <a:cubicBezTo>
                    <a:pt x="140911" y="50113"/>
                    <a:pt x="140661" y="49851"/>
                    <a:pt x="140661" y="49542"/>
                  </a:cubicBezTo>
                  <a:cubicBezTo>
                    <a:pt x="140661" y="49232"/>
                    <a:pt x="140911" y="48982"/>
                    <a:pt x="141220" y="48982"/>
                  </a:cubicBezTo>
                  <a:close/>
                  <a:moveTo>
                    <a:pt x="144947" y="48982"/>
                  </a:moveTo>
                  <a:cubicBezTo>
                    <a:pt x="145244" y="48982"/>
                    <a:pt x="145506" y="49232"/>
                    <a:pt x="145506" y="49542"/>
                  </a:cubicBezTo>
                  <a:cubicBezTo>
                    <a:pt x="145506" y="49851"/>
                    <a:pt x="145256" y="50113"/>
                    <a:pt x="144947" y="50113"/>
                  </a:cubicBezTo>
                  <a:cubicBezTo>
                    <a:pt x="144637" y="50113"/>
                    <a:pt x="144375" y="49851"/>
                    <a:pt x="144375" y="49542"/>
                  </a:cubicBezTo>
                  <a:cubicBezTo>
                    <a:pt x="144399" y="49232"/>
                    <a:pt x="144637" y="48982"/>
                    <a:pt x="144947" y="48982"/>
                  </a:cubicBezTo>
                  <a:close/>
                  <a:moveTo>
                    <a:pt x="148685" y="48982"/>
                  </a:moveTo>
                  <a:cubicBezTo>
                    <a:pt x="148983" y="48982"/>
                    <a:pt x="149245" y="49232"/>
                    <a:pt x="149245" y="49542"/>
                  </a:cubicBezTo>
                  <a:cubicBezTo>
                    <a:pt x="149245" y="49851"/>
                    <a:pt x="148995" y="50113"/>
                    <a:pt x="148685" y="50113"/>
                  </a:cubicBezTo>
                  <a:cubicBezTo>
                    <a:pt x="148364" y="50113"/>
                    <a:pt x="148114" y="49851"/>
                    <a:pt x="148114" y="49542"/>
                  </a:cubicBezTo>
                  <a:cubicBezTo>
                    <a:pt x="148114" y="49232"/>
                    <a:pt x="148364" y="48982"/>
                    <a:pt x="148685" y="48982"/>
                  </a:cubicBezTo>
                  <a:close/>
                  <a:moveTo>
                    <a:pt x="1548" y="50840"/>
                  </a:moveTo>
                  <a:cubicBezTo>
                    <a:pt x="1846" y="50840"/>
                    <a:pt x="2119" y="51090"/>
                    <a:pt x="2119" y="51411"/>
                  </a:cubicBezTo>
                  <a:cubicBezTo>
                    <a:pt x="2119" y="51709"/>
                    <a:pt x="1858" y="51971"/>
                    <a:pt x="1548" y="51971"/>
                  </a:cubicBezTo>
                  <a:cubicBezTo>
                    <a:pt x="1238" y="51971"/>
                    <a:pt x="988" y="51721"/>
                    <a:pt x="988" y="51411"/>
                  </a:cubicBezTo>
                  <a:cubicBezTo>
                    <a:pt x="988" y="51090"/>
                    <a:pt x="1238" y="50840"/>
                    <a:pt x="1548" y="50840"/>
                  </a:cubicBezTo>
                  <a:close/>
                  <a:moveTo>
                    <a:pt x="5287" y="50840"/>
                  </a:moveTo>
                  <a:cubicBezTo>
                    <a:pt x="5596" y="50840"/>
                    <a:pt x="5846" y="51090"/>
                    <a:pt x="5846" y="51411"/>
                  </a:cubicBezTo>
                  <a:cubicBezTo>
                    <a:pt x="5846" y="51721"/>
                    <a:pt x="5596" y="51971"/>
                    <a:pt x="5287" y="51971"/>
                  </a:cubicBezTo>
                  <a:cubicBezTo>
                    <a:pt x="4977" y="51971"/>
                    <a:pt x="4715" y="51721"/>
                    <a:pt x="4715" y="51411"/>
                  </a:cubicBezTo>
                  <a:cubicBezTo>
                    <a:pt x="4715" y="51090"/>
                    <a:pt x="4977" y="50840"/>
                    <a:pt x="5287" y="50840"/>
                  </a:cubicBezTo>
                  <a:close/>
                  <a:moveTo>
                    <a:pt x="9001" y="50840"/>
                  </a:moveTo>
                  <a:cubicBezTo>
                    <a:pt x="9299" y="50840"/>
                    <a:pt x="9573" y="51090"/>
                    <a:pt x="9573" y="51411"/>
                  </a:cubicBezTo>
                  <a:cubicBezTo>
                    <a:pt x="9573" y="51709"/>
                    <a:pt x="9323" y="51971"/>
                    <a:pt x="9001" y="51971"/>
                  </a:cubicBezTo>
                  <a:cubicBezTo>
                    <a:pt x="8704" y="51971"/>
                    <a:pt x="8442" y="51721"/>
                    <a:pt x="8442" y="51411"/>
                  </a:cubicBezTo>
                  <a:cubicBezTo>
                    <a:pt x="8442" y="51090"/>
                    <a:pt x="8692" y="50840"/>
                    <a:pt x="9001" y="50840"/>
                  </a:cubicBezTo>
                  <a:close/>
                  <a:moveTo>
                    <a:pt x="12728" y="50840"/>
                  </a:moveTo>
                  <a:cubicBezTo>
                    <a:pt x="13037" y="50840"/>
                    <a:pt x="13288" y="51090"/>
                    <a:pt x="13288" y="51411"/>
                  </a:cubicBezTo>
                  <a:cubicBezTo>
                    <a:pt x="13288" y="51721"/>
                    <a:pt x="13037" y="51971"/>
                    <a:pt x="12728" y="51971"/>
                  </a:cubicBezTo>
                  <a:cubicBezTo>
                    <a:pt x="12418" y="51971"/>
                    <a:pt x="12156" y="51721"/>
                    <a:pt x="12156" y="51411"/>
                  </a:cubicBezTo>
                  <a:cubicBezTo>
                    <a:pt x="12156" y="51090"/>
                    <a:pt x="12418" y="50840"/>
                    <a:pt x="12728" y="50840"/>
                  </a:cubicBezTo>
                  <a:close/>
                  <a:moveTo>
                    <a:pt x="16466" y="50840"/>
                  </a:moveTo>
                  <a:cubicBezTo>
                    <a:pt x="16764" y="50840"/>
                    <a:pt x="17026" y="51090"/>
                    <a:pt x="17026" y="51411"/>
                  </a:cubicBezTo>
                  <a:cubicBezTo>
                    <a:pt x="17026" y="51709"/>
                    <a:pt x="16776" y="51971"/>
                    <a:pt x="16466" y="51971"/>
                  </a:cubicBezTo>
                  <a:cubicBezTo>
                    <a:pt x="16169" y="51971"/>
                    <a:pt x="15895" y="51721"/>
                    <a:pt x="15895" y="51411"/>
                  </a:cubicBezTo>
                  <a:cubicBezTo>
                    <a:pt x="15895" y="51090"/>
                    <a:pt x="16145" y="50840"/>
                    <a:pt x="16466" y="50840"/>
                  </a:cubicBezTo>
                  <a:close/>
                  <a:moveTo>
                    <a:pt x="20181" y="50840"/>
                  </a:moveTo>
                  <a:cubicBezTo>
                    <a:pt x="20491" y="50840"/>
                    <a:pt x="20753" y="51090"/>
                    <a:pt x="20753" y="51411"/>
                  </a:cubicBezTo>
                  <a:cubicBezTo>
                    <a:pt x="20753" y="51721"/>
                    <a:pt x="20491" y="51971"/>
                    <a:pt x="20181" y="51971"/>
                  </a:cubicBezTo>
                  <a:cubicBezTo>
                    <a:pt x="19872" y="51971"/>
                    <a:pt x="19622" y="51721"/>
                    <a:pt x="19622" y="51411"/>
                  </a:cubicBezTo>
                  <a:cubicBezTo>
                    <a:pt x="19622" y="51090"/>
                    <a:pt x="19872" y="50840"/>
                    <a:pt x="20181" y="50840"/>
                  </a:cubicBezTo>
                  <a:close/>
                  <a:moveTo>
                    <a:pt x="23920" y="50840"/>
                  </a:moveTo>
                  <a:cubicBezTo>
                    <a:pt x="24217" y="50840"/>
                    <a:pt x="24479" y="51090"/>
                    <a:pt x="24479" y="51411"/>
                  </a:cubicBezTo>
                  <a:cubicBezTo>
                    <a:pt x="24479" y="51709"/>
                    <a:pt x="24229" y="51971"/>
                    <a:pt x="23920" y="51971"/>
                  </a:cubicBezTo>
                  <a:cubicBezTo>
                    <a:pt x="23610" y="51971"/>
                    <a:pt x="23348" y="51721"/>
                    <a:pt x="23348" y="51411"/>
                  </a:cubicBezTo>
                  <a:cubicBezTo>
                    <a:pt x="23348" y="51090"/>
                    <a:pt x="23610" y="50840"/>
                    <a:pt x="23920" y="50840"/>
                  </a:cubicBezTo>
                  <a:close/>
                  <a:moveTo>
                    <a:pt x="27635" y="50840"/>
                  </a:moveTo>
                  <a:cubicBezTo>
                    <a:pt x="27956" y="50840"/>
                    <a:pt x="28206" y="51090"/>
                    <a:pt x="28206" y="51411"/>
                  </a:cubicBezTo>
                  <a:cubicBezTo>
                    <a:pt x="28206" y="51721"/>
                    <a:pt x="27956" y="51971"/>
                    <a:pt x="27635" y="51971"/>
                  </a:cubicBezTo>
                  <a:cubicBezTo>
                    <a:pt x="27325" y="51971"/>
                    <a:pt x="27075" y="51721"/>
                    <a:pt x="27075" y="51411"/>
                  </a:cubicBezTo>
                  <a:cubicBezTo>
                    <a:pt x="27075" y="51090"/>
                    <a:pt x="27325" y="50840"/>
                    <a:pt x="27635" y="50840"/>
                  </a:cubicBezTo>
                  <a:close/>
                  <a:moveTo>
                    <a:pt x="31373" y="50840"/>
                  </a:moveTo>
                  <a:cubicBezTo>
                    <a:pt x="31671" y="50840"/>
                    <a:pt x="31945" y="51090"/>
                    <a:pt x="31945" y="51411"/>
                  </a:cubicBezTo>
                  <a:cubicBezTo>
                    <a:pt x="31945" y="51709"/>
                    <a:pt x="31683" y="51971"/>
                    <a:pt x="31373" y="51971"/>
                  </a:cubicBezTo>
                  <a:cubicBezTo>
                    <a:pt x="31064" y="51971"/>
                    <a:pt x="30814" y="51721"/>
                    <a:pt x="30814" y="51411"/>
                  </a:cubicBezTo>
                  <a:cubicBezTo>
                    <a:pt x="30814" y="51090"/>
                    <a:pt x="31064" y="50840"/>
                    <a:pt x="31373" y="50840"/>
                  </a:cubicBezTo>
                  <a:close/>
                  <a:moveTo>
                    <a:pt x="35100" y="50840"/>
                  </a:moveTo>
                  <a:cubicBezTo>
                    <a:pt x="35409" y="50840"/>
                    <a:pt x="35659" y="51090"/>
                    <a:pt x="35659" y="51411"/>
                  </a:cubicBezTo>
                  <a:cubicBezTo>
                    <a:pt x="35659" y="51721"/>
                    <a:pt x="35409" y="51971"/>
                    <a:pt x="35100" y="51971"/>
                  </a:cubicBezTo>
                  <a:cubicBezTo>
                    <a:pt x="34778" y="51971"/>
                    <a:pt x="34528" y="51721"/>
                    <a:pt x="34528" y="51411"/>
                  </a:cubicBezTo>
                  <a:cubicBezTo>
                    <a:pt x="34528" y="51090"/>
                    <a:pt x="34778" y="50840"/>
                    <a:pt x="35100" y="50840"/>
                  </a:cubicBezTo>
                  <a:close/>
                  <a:moveTo>
                    <a:pt x="38815" y="50840"/>
                  </a:moveTo>
                  <a:cubicBezTo>
                    <a:pt x="39112" y="50840"/>
                    <a:pt x="39386" y="51090"/>
                    <a:pt x="39386" y="51411"/>
                  </a:cubicBezTo>
                  <a:cubicBezTo>
                    <a:pt x="39386" y="51709"/>
                    <a:pt x="39124" y="51971"/>
                    <a:pt x="38815" y="51971"/>
                  </a:cubicBezTo>
                  <a:cubicBezTo>
                    <a:pt x="38517" y="51971"/>
                    <a:pt x="38255" y="51721"/>
                    <a:pt x="38255" y="51411"/>
                  </a:cubicBezTo>
                  <a:cubicBezTo>
                    <a:pt x="38267" y="51090"/>
                    <a:pt x="38505" y="50840"/>
                    <a:pt x="38815" y="50840"/>
                  </a:cubicBezTo>
                  <a:close/>
                  <a:moveTo>
                    <a:pt x="42553" y="50840"/>
                  </a:moveTo>
                  <a:cubicBezTo>
                    <a:pt x="42863" y="50840"/>
                    <a:pt x="43113" y="51090"/>
                    <a:pt x="43113" y="51411"/>
                  </a:cubicBezTo>
                  <a:cubicBezTo>
                    <a:pt x="43113" y="51721"/>
                    <a:pt x="42863" y="51971"/>
                    <a:pt x="42553" y="51971"/>
                  </a:cubicBezTo>
                  <a:cubicBezTo>
                    <a:pt x="42232" y="51971"/>
                    <a:pt x="41982" y="51721"/>
                    <a:pt x="41982" y="51411"/>
                  </a:cubicBezTo>
                  <a:cubicBezTo>
                    <a:pt x="41982" y="51090"/>
                    <a:pt x="42244" y="50840"/>
                    <a:pt x="42553" y="50840"/>
                  </a:cubicBezTo>
                  <a:close/>
                  <a:moveTo>
                    <a:pt x="46268" y="50840"/>
                  </a:moveTo>
                  <a:cubicBezTo>
                    <a:pt x="46565" y="50840"/>
                    <a:pt x="46839" y="51090"/>
                    <a:pt x="46839" y="51411"/>
                  </a:cubicBezTo>
                  <a:cubicBezTo>
                    <a:pt x="46839" y="51709"/>
                    <a:pt x="46589" y="51971"/>
                    <a:pt x="46268" y="51971"/>
                  </a:cubicBezTo>
                  <a:cubicBezTo>
                    <a:pt x="45970" y="51971"/>
                    <a:pt x="45708" y="51721"/>
                    <a:pt x="45708" y="51411"/>
                  </a:cubicBezTo>
                  <a:cubicBezTo>
                    <a:pt x="45720" y="51090"/>
                    <a:pt x="45958" y="50840"/>
                    <a:pt x="46268" y="50840"/>
                  </a:cubicBezTo>
                  <a:close/>
                  <a:moveTo>
                    <a:pt x="50006" y="50840"/>
                  </a:moveTo>
                  <a:cubicBezTo>
                    <a:pt x="50316" y="50840"/>
                    <a:pt x="50578" y="51090"/>
                    <a:pt x="50578" y="51411"/>
                  </a:cubicBezTo>
                  <a:cubicBezTo>
                    <a:pt x="50578" y="51721"/>
                    <a:pt x="50316" y="51971"/>
                    <a:pt x="50006" y="51971"/>
                  </a:cubicBezTo>
                  <a:cubicBezTo>
                    <a:pt x="49697" y="51971"/>
                    <a:pt x="49447" y="51721"/>
                    <a:pt x="49447" y="51411"/>
                  </a:cubicBezTo>
                  <a:cubicBezTo>
                    <a:pt x="49447" y="51090"/>
                    <a:pt x="49697" y="50840"/>
                    <a:pt x="50006" y="50840"/>
                  </a:cubicBezTo>
                  <a:close/>
                  <a:moveTo>
                    <a:pt x="53733" y="50840"/>
                  </a:moveTo>
                  <a:cubicBezTo>
                    <a:pt x="54031" y="50840"/>
                    <a:pt x="54293" y="51090"/>
                    <a:pt x="54293" y="51411"/>
                  </a:cubicBezTo>
                  <a:cubicBezTo>
                    <a:pt x="54293" y="51709"/>
                    <a:pt x="54043" y="51971"/>
                    <a:pt x="53733" y="51971"/>
                  </a:cubicBezTo>
                  <a:cubicBezTo>
                    <a:pt x="53412" y="51971"/>
                    <a:pt x="53162" y="51721"/>
                    <a:pt x="53162" y="51411"/>
                  </a:cubicBezTo>
                  <a:cubicBezTo>
                    <a:pt x="53173" y="51090"/>
                    <a:pt x="53412" y="50840"/>
                    <a:pt x="53733" y="50840"/>
                  </a:cubicBezTo>
                  <a:close/>
                  <a:moveTo>
                    <a:pt x="57460" y="50840"/>
                  </a:moveTo>
                  <a:cubicBezTo>
                    <a:pt x="57781" y="50840"/>
                    <a:pt x="58031" y="51090"/>
                    <a:pt x="58031" y="51411"/>
                  </a:cubicBezTo>
                  <a:cubicBezTo>
                    <a:pt x="58031" y="51721"/>
                    <a:pt x="57781" y="51971"/>
                    <a:pt x="57460" y="51971"/>
                  </a:cubicBezTo>
                  <a:cubicBezTo>
                    <a:pt x="57150" y="51971"/>
                    <a:pt x="56900" y="51721"/>
                    <a:pt x="56900" y="51411"/>
                  </a:cubicBezTo>
                  <a:cubicBezTo>
                    <a:pt x="56900" y="51090"/>
                    <a:pt x="57150" y="50840"/>
                    <a:pt x="57460" y="50840"/>
                  </a:cubicBezTo>
                  <a:close/>
                  <a:moveTo>
                    <a:pt x="61186" y="50840"/>
                  </a:moveTo>
                  <a:cubicBezTo>
                    <a:pt x="61484" y="50840"/>
                    <a:pt x="61746" y="51090"/>
                    <a:pt x="61746" y="51411"/>
                  </a:cubicBezTo>
                  <a:cubicBezTo>
                    <a:pt x="61746" y="51709"/>
                    <a:pt x="61496" y="51971"/>
                    <a:pt x="61186" y="51971"/>
                  </a:cubicBezTo>
                  <a:cubicBezTo>
                    <a:pt x="60877" y="51971"/>
                    <a:pt x="60615" y="51721"/>
                    <a:pt x="60615" y="51411"/>
                  </a:cubicBezTo>
                  <a:cubicBezTo>
                    <a:pt x="60639" y="51090"/>
                    <a:pt x="60877" y="50840"/>
                    <a:pt x="61186" y="50840"/>
                  </a:cubicBezTo>
                  <a:close/>
                  <a:moveTo>
                    <a:pt x="64925" y="50840"/>
                  </a:moveTo>
                  <a:cubicBezTo>
                    <a:pt x="65234" y="50840"/>
                    <a:pt x="65485" y="51090"/>
                    <a:pt x="65485" y="51411"/>
                  </a:cubicBezTo>
                  <a:cubicBezTo>
                    <a:pt x="65485" y="51721"/>
                    <a:pt x="65234" y="51971"/>
                    <a:pt x="64925" y="51971"/>
                  </a:cubicBezTo>
                  <a:cubicBezTo>
                    <a:pt x="64603" y="51971"/>
                    <a:pt x="64353" y="51721"/>
                    <a:pt x="64353" y="51411"/>
                  </a:cubicBezTo>
                  <a:cubicBezTo>
                    <a:pt x="64353" y="51090"/>
                    <a:pt x="64603" y="50840"/>
                    <a:pt x="64925" y="50840"/>
                  </a:cubicBezTo>
                  <a:close/>
                  <a:moveTo>
                    <a:pt x="68640" y="50840"/>
                  </a:moveTo>
                  <a:cubicBezTo>
                    <a:pt x="68937" y="50840"/>
                    <a:pt x="69211" y="51090"/>
                    <a:pt x="69211" y="51411"/>
                  </a:cubicBezTo>
                  <a:cubicBezTo>
                    <a:pt x="69211" y="51709"/>
                    <a:pt x="68949" y="51971"/>
                    <a:pt x="68640" y="51971"/>
                  </a:cubicBezTo>
                  <a:cubicBezTo>
                    <a:pt x="68330" y="51971"/>
                    <a:pt x="68080" y="51721"/>
                    <a:pt x="68080" y="51411"/>
                  </a:cubicBezTo>
                  <a:cubicBezTo>
                    <a:pt x="68092" y="51090"/>
                    <a:pt x="68330" y="50840"/>
                    <a:pt x="68640" y="50840"/>
                  </a:cubicBezTo>
                  <a:close/>
                  <a:moveTo>
                    <a:pt x="72366" y="50840"/>
                  </a:moveTo>
                  <a:cubicBezTo>
                    <a:pt x="72676" y="50840"/>
                    <a:pt x="72926" y="51090"/>
                    <a:pt x="72926" y="51411"/>
                  </a:cubicBezTo>
                  <a:cubicBezTo>
                    <a:pt x="72926" y="51721"/>
                    <a:pt x="72676" y="51971"/>
                    <a:pt x="72366" y="51971"/>
                  </a:cubicBezTo>
                  <a:cubicBezTo>
                    <a:pt x="72045" y="51971"/>
                    <a:pt x="71795" y="51721"/>
                    <a:pt x="71795" y="51411"/>
                  </a:cubicBezTo>
                  <a:cubicBezTo>
                    <a:pt x="71795" y="51090"/>
                    <a:pt x="72069" y="50840"/>
                    <a:pt x="72366" y="50840"/>
                  </a:cubicBezTo>
                  <a:close/>
                  <a:moveTo>
                    <a:pt x="76093" y="50840"/>
                  </a:moveTo>
                  <a:cubicBezTo>
                    <a:pt x="76391" y="50840"/>
                    <a:pt x="76664" y="51090"/>
                    <a:pt x="76664" y="51411"/>
                  </a:cubicBezTo>
                  <a:cubicBezTo>
                    <a:pt x="76664" y="51709"/>
                    <a:pt x="76403" y="51971"/>
                    <a:pt x="76093" y="51971"/>
                  </a:cubicBezTo>
                  <a:cubicBezTo>
                    <a:pt x="75795" y="51971"/>
                    <a:pt x="75533" y="51721"/>
                    <a:pt x="75533" y="51411"/>
                  </a:cubicBezTo>
                  <a:cubicBezTo>
                    <a:pt x="75533" y="51090"/>
                    <a:pt x="75783" y="50840"/>
                    <a:pt x="76093" y="50840"/>
                  </a:cubicBezTo>
                  <a:close/>
                  <a:moveTo>
                    <a:pt x="79712" y="50840"/>
                  </a:moveTo>
                  <a:cubicBezTo>
                    <a:pt x="80010" y="50840"/>
                    <a:pt x="80284" y="51090"/>
                    <a:pt x="80284" y="51411"/>
                  </a:cubicBezTo>
                  <a:cubicBezTo>
                    <a:pt x="80284" y="51709"/>
                    <a:pt x="80022" y="51971"/>
                    <a:pt x="79712" y="51971"/>
                  </a:cubicBezTo>
                  <a:cubicBezTo>
                    <a:pt x="79403" y="51971"/>
                    <a:pt x="79153" y="51721"/>
                    <a:pt x="79153" y="51411"/>
                  </a:cubicBezTo>
                  <a:cubicBezTo>
                    <a:pt x="79165" y="51090"/>
                    <a:pt x="79403" y="50840"/>
                    <a:pt x="79712" y="50840"/>
                  </a:cubicBezTo>
                  <a:close/>
                  <a:moveTo>
                    <a:pt x="83451" y="50840"/>
                  </a:moveTo>
                  <a:cubicBezTo>
                    <a:pt x="83761" y="50840"/>
                    <a:pt x="84011" y="51090"/>
                    <a:pt x="84011" y="51411"/>
                  </a:cubicBezTo>
                  <a:cubicBezTo>
                    <a:pt x="84011" y="51721"/>
                    <a:pt x="83761" y="51971"/>
                    <a:pt x="83451" y="51971"/>
                  </a:cubicBezTo>
                  <a:cubicBezTo>
                    <a:pt x="83141" y="51971"/>
                    <a:pt x="82880" y="51721"/>
                    <a:pt x="82880" y="51411"/>
                  </a:cubicBezTo>
                  <a:cubicBezTo>
                    <a:pt x="82880" y="51090"/>
                    <a:pt x="83141" y="50840"/>
                    <a:pt x="83451" y="50840"/>
                  </a:cubicBezTo>
                  <a:close/>
                  <a:moveTo>
                    <a:pt x="87166" y="50840"/>
                  </a:moveTo>
                  <a:cubicBezTo>
                    <a:pt x="87463" y="50840"/>
                    <a:pt x="87737" y="51090"/>
                    <a:pt x="87737" y="51411"/>
                  </a:cubicBezTo>
                  <a:cubicBezTo>
                    <a:pt x="87737" y="51709"/>
                    <a:pt x="87475" y="51971"/>
                    <a:pt x="87166" y="51971"/>
                  </a:cubicBezTo>
                  <a:cubicBezTo>
                    <a:pt x="86856" y="51971"/>
                    <a:pt x="86606" y="51721"/>
                    <a:pt x="86606" y="51411"/>
                  </a:cubicBezTo>
                  <a:cubicBezTo>
                    <a:pt x="86618" y="51090"/>
                    <a:pt x="86856" y="50840"/>
                    <a:pt x="87166" y="50840"/>
                  </a:cubicBezTo>
                  <a:close/>
                  <a:moveTo>
                    <a:pt x="90904" y="50840"/>
                  </a:moveTo>
                  <a:cubicBezTo>
                    <a:pt x="91214" y="50840"/>
                    <a:pt x="91464" y="51090"/>
                    <a:pt x="91464" y="51411"/>
                  </a:cubicBezTo>
                  <a:cubicBezTo>
                    <a:pt x="91464" y="51721"/>
                    <a:pt x="91214" y="51971"/>
                    <a:pt x="90904" y="51971"/>
                  </a:cubicBezTo>
                  <a:cubicBezTo>
                    <a:pt x="90595" y="51971"/>
                    <a:pt x="90345" y="51721"/>
                    <a:pt x="90345" y="51411"/>
                  </a:cubicBezTo>
                  <a:cubicBezTo>
                    <a:pt x="90345" y="51090"/>
                    <a:pt x="90595" y="50840"/>
                    <a:pt x="90904" y="50840"/>
                  </a:cubicBezTo>
                  <a:close/>
                  <a:moveTo>
                    <a:pt x="94631" y="50840"/>
                  </a:moveTo>
                  <a:cubicBezTo>
                    <a:pt x="94929" y="50840"/>
                    <a:pt x="95191" y="51090"/>
                    <a:pt x="95191" y="51411"/>
                  </a:cubicBezTo>
                  <a:cubicBezTo>
                    <a:pt x="95191" y="51709"/>
                    <a:pt x="94941" y="51971"/>
                    <a:pt x="94631" y="51971"/>
                  </a:cubicBezTo>
                  <a:cubicBezTo>
                    <a:pt x="94310" y="51971"/>
                    <a:pt x="94060" y="51721"/>
                    <a:pt x="94060" y="51411"/>
                  </a:cubicBezTo>
                  <a:cubicBezTo>
                    <a:pt x="94071" y="51090"/>
                    <a:pt x="94310" y="50840"/>
                    <a:pt x="94631" y="50840"/>
                  </a:cubicBezTo>
                  <a:close/>
                  <a:moveTo>
                    <a:pt x="98346" y="50840"/>
                  </a:moveTo>
                  <a:cubicBezTo>
                    <a:pt x="98655" y="50840"/>
                    <a:pt x="98905" y="51090"/>
                    <a:pt x="98905" y="51411"/>
                  </a:cubicBezTo>
                  <a:cubicBezTo>
                    <a:pt x="98905" y="51721"/>
                    <a:pt x="98655" y="51971"/>
                    <a:pt x="98346" y="51971"/>
                  </a:cubicBezTo>
                  <a:cubicBezTo>
                    <a:pt x="98036" y="51971"/>
                    <a:pt x="97786" y="51721"/>
                    <a:pt x="97786" y="51411"/>
                  </a:cubicBezTo>
                  <a:cubicBezTo>
                    <a:pt x="97786" y="51090"/>
                    <a:pt x="98036" y="50840"/>
                    <a:pt x="98346" y="50840"/>
                  </a:cubicBezTo>
                  <a:close/>
                  <a:moveTo>
                    <a:pt x="102084" y="50840"/>
                  </a:moveTo>
                  <a:cubicBezTo>
                    <a:pt x="102382" y="50840"/>
                    <a:pt x="102644" y="51090"/>
                    <a:pt x="102644" y="51411"/>
                  </a:cubicBezTo>
                  <a:cubicBezTo>
                    <a:pt x="102644" y="51709"/>
                    <a:pt x="102394" y="51971"/>
                    <a:pt x="102084" y="51971"/>
                  </a:cubicBezTo>
                  <a:cubicBezTo>
                    <a:pt x="101787" y="51971"/>
                    <a:pt x="101513" y="51721"/>
                    <a:pt x="101513" y="51411"/>
                  </a:cubicBezTo>
                  <a:cubicBezTo>
                    <a:pt x="101513" y="51090"/>
                    <a:pt x="101775" y="50840"/>
                    <a:pt x="102084" y="50840"/>
                  </a:cubicBezTo>
                  <a:close/>
                  <a:moveTo>
                    <a:pt x="105799" y="50840"/>
                  </a:moveTo>
                  <a:cubicBezTo>
                    <a:pt x="106121" y="50840"/>
                    <a:pt x="106371" y="51090"/>
                    <a:pt x="106371" y="51411"/>
                  </a:cubicBezTo>
                  <a:cubicBezTo>
                    <a:pt x="106371" y="51721"/>
                    <a:pt x="106109" y="51971"/>
                    <a:pt x="105799" y="51971"/>
                  </a:cubicBezTo>
                  <a:cubicBezTo>
                    <a:pt x="105490" y="51971"/>
                    <a:pt x="105239" y="51721"/>
                    <a:pt x="105239" y="51411"/>
                  </a:cubicBezTo>
                  <a:cubicBezTo>
                    <a:pt x="105239" y="51090"/>
                    <a:pt x="105490" y="50840"/>
                    <a:pt x="105799" y="50840"/>
                  </a:cubicBezTo>
                  <a:close/>
                  <a:moveTo>
                    <a:pt x="109538" y="50840"/>
                  </a:moveTo>
                  <a:cubicBezTo>
                    <a:pt x="109835" y="50840"/>
                    <a:pt x="110109" y="51090"/>
                    <a:pt x="110109" y="51411"/>
                  </a:cubicBezTo>
                  <a:cubicBezTo>
                    <a:pt x="110109" y="51709"/>
                    <a:pt x="109847" y="51971"/>
                    <a:pt x="109538" y="51971"/>
                  </a:cubicBezTo>
                  <a:cubicBezTo>
                    <a:pt x="109228" y="51971"/>
                    <a:pt x="108978" y="51721"/>
                    <a:pt x="108978" y="51411"/>
                  </a:cubicBezTo>
                  <a:cubicBezTo>
                    <a:pt x="108978" y="51090"/>
                    <a:pt x="109228" y="50840"/>
                    <a:pt x="109538" y="50840"/>
                  </a:cubicBezTo>
                  <a:close/>
                  <a:moveTo>
                    <a:pt x="113264" y="50840"/>
                  </a:moveTo>
                  <a:cubicBezTo>
                    <a:pt x="113574" y="50840"/>
                    <a:pt x="113824" y="51090"/>
                    <a:pt x="113824" y="51411"/>
                  </a:cubicBezTo>
                  <a:cubicBezTo>
                    <a:pt x="113824" y="51721"/>
                    <a:pt x="113574" y="51971"/>
                    <a:pt x="113264" y="51971"/>
                  </a:cubicBezTo>
                  <a:cubicBezTo>
                    <a:pt x="112943" y="51971"/>
                    <a:pt x="112693" y="51721"/>
                    <a:pt x="112693" y="51411"/>
                  </a:cubicBezTo>
                  <a:cubicBezTo>
                    <a:pt x="112693" y="51090"/>
                    <a:pt x="112943" y="50840"/>
                    <a:pt x="113264" y="50840"/>
                  </a:cubicBezTo>
                  <a:close/>
                  <a:moveTo>
                    <a:pt x="116991" y="50840"/>
                  </a:moveTo>
                  <a:cubicBezTo>
                    <a:pt x="117289" y="50840"/>
                    <a:pt x="117562" y="51090"/>
                    <a:pt x="117562" y="51411"/>
                  </a:cubicBezTo>
                  <a:cubicBezTo>
                    <a:pt x="117562" y="51709"/>
                    <a:pt x="117312" y="51971"/>
                    <a:pt x="116991" y="51971"/>
                  </a:cubicBezTo>
                  <a:cubicBezTo>
                    <a:pt x="116681" y="51971"/>
                    <a:pt x="116431" y="51721"/>
                    <a:pt x="116431" y="51411"/>
                  </a:cubicBezTo>
                  <a:cubicBezTo>
                    <a:pt x="116431" y="51090"/>
                    <a:pt x="116681" y="50840"/>
                    <a:pt x="116991" y="50840"/>
                  </a:cubicBezTo>
                  <a:close/>
                  <a:moveTo>
                    <a:pt x="120718" y="50840"/>
                  </a:moveTo>
                  <a:cubicBezTo>
                    <a:pt x="121027" y="50840"/>
                    <a:pt x="121277" y="51090"/>
                    <a:pt x="121277" y="51411"/>
                  </a:cubicBezTo>
                  <a:cubicBezTo>
                    <a:pt x="121277" y="51721"/>
                    <a:pt x="121027" y="51971"/>
                    <a:pt x="120718" y="51971"/>
                  </a:cubicBezTo>
                  <a:cubicBezTo>
                    <a:pt x="120408" y="51971"/>
                    <a:pt x="120146" y="51721"/>
                    <a:pt x="120146" y="51411"/>
                  </a:cubicBezTo>
                  <a:cubicBezTo>
                    <a:pt x="120146" y="51090"/>
                    <a:pt x="120420" y="50840"/>
                    <a:pt x="120718" y="50840"/>
                  </a:cubicBezTo>
                  <a:close/>
                  <a:moveTo>
                    <a:pt x="124456" y="50840"/>
                  </a:moveTo>
                  <a:cubicBezTo>
                    <a:pt x="124754" y="50840"/>
                    <a:pt x="125016" y="51090"/>
                    <a:pt x="125016" y="51411"/>
                  </a:cubicBezTo>
                  <a:cubicBezTo>
                    <a:pt x="125016" y="51709"/>
                    <a:pt x="124766" y="51971"/>
                    <a:pt x="124456" y="51971"/>
                  </a:cubicBezTo>
                  <a:cubicBezTo>
                    <a:pt x="124135" y="51971"/>
                    <a:pt x="123885" y="51721"/>
                    <a:pt x="123885" y="51411"/>
                  </a:cubicBezTo>
                  <a:cubicBezTo>
                    <a:pt x="123885" y="51090"/>
                    <a:pt x="124135" y="50840"/>
                    <a:pt x="124456" y="50840"/>
                  </a:cubicBezTo>
                  <a:close/>
                  <a:moveTo>
                    <a:pt x="128171" y="50840"/>
                  </a:moveTo>
                  <a:cubicBezTo>
                    <a:pt x="128480" y="50840"/>
                    <a:pt x="128742" y="51090"/>
                    <a:pt x="128742" y="51411"/>
                  </a:cubicBezTo>
                  <a:cubicBezTo>
                    <a:pt x="128742" y="51721"/>
                    <a:pt x="128480" y="51971"/>
                    <a:pt x="128171" y="51971"/>
                  </a:cubicBezTo>
                  <a:cubicBezTo>
                    <a:pt x="127861" y="51971"/>
                    <a:pt x="127611" y="51721"/>
                    <a:pt x="127611" y="51411"/>
                  </a:cubicBezTo>
                  <a:cubicBezTo>
                    <a:pt x="127611" y="51090"/>
                    <a:pt x="127861" y="50840"/>
                    <a:pt x="128171" y="50840"/>
                  </a:cubicBezTo>
                  <a:close/>
                  <a:moveTo>
                    <a:pt x="131898" y="50840"/>
                  </a:moveTo>
                  <a:cubicBezTo>
                    <a:pt x="132195" y="50840"/>
                    <a:pt x="132457" y="51090"/>
                    <a:pt x="132457" y="51411"/>
                  </a:cubicBezTo>
                  <a:cubicBezTo>
                    <a:pt x="132457" y="51709"/>
                    <a:pt x="132207" y="51971"/>
                    <a:pt x="131898" y="51971"/>
                  </a:cubicBezTo>
                  <a:cubicBezTo>
                    <a:pt x="131600" y="51971"/>
                    <a:pt x="131326" y="51721"/>
                    <a:pt x="131326" y="51411"/>
                  </a:cubicBezTo>
                  <a:cubicBezTo>
                    <a:pt x="131338" y="51090"/>
                    <a:pt x="131576" y="50840"/>
                    <a:pt x="131898" y="50840"/>
                  </a:cubicBezTo>
                  <a:close/>
                  <a:moveTo>
                    <a:pt x="135624" y="50840"/>
                  </a:moveTo>
                  <a:cubicBezTo>
                    <a:pt x="135946" y="50840"/>
                    <a:pt x="136196" y="51090"/>
                    <a:pt x="136196" y="51411"/>
                  </a:cubicBezTo>
                  <a:cubicBezTo>
                    <a:pt x="136196" y="51721"/>
                    <a:pt x="135934" y="51971"/>
                    <a:pt x="135624" y="51971"/>
                  </a:cubicBezTo>
                  <a:cubicBezTo>
                    <a:pt x="135315" y="51971"/>
                    <a:pt x="135065" y="51721"/>
                    <a:pt x="135065" y="51411"/>
                  </a:cubicBezTo>
                  <a:cubicBezTo>
                    <a:pt x="135065" y="51090"/>
                    <a:pt x="135315" y="50840"/>
                    <a:pt x="135624" y="50840"/>
                  </a:cubicBezTo>
                  <a:close/>
                  <a:moveTo>
                    <a:pt x="139351" y="50840"/>
                  </a:moveTo>
                  <a:cubicBezTo>
                    <a:pt x="139649" y="50840"/>
                    <a:pt x="139910" y="51090"/>
                    <a:pt x="139910" y="51411"/>
                  </a:cubicBezTo>
                  <a:cubicBezTo>
                    <a:pt x="139910" y="51709"/>
                    <a:pt x="139660" y="51971"/>
                    <a:pt x="139351" y="51971"/>
                  </a:cubicBezTo>
                  <a:cubicBezTo>
                    <a:pt x="139053" y="51971"/>
                    <a:pt x="138779" y="51721"/>
                    <a:pt x="138779" y="51411"/>
                  </a:cubicBezTo>
                  <a:cubicBezTo>
                    <a:pt x="138803" y="51090"/>
                    <a:pt x="139041" y="50840"/>
                    <a:pt x="139351" y="50840"/>
                  </a:cubicBezTo>
                  <a:close/>
                  <a:moveTo>
                    <a:pt x="143089" y="50840"/>
                  </a:moveTo>
                  <a:cubicBezTo>
                    <a:pt x="143399" y="50840"/>
                    <a:pt x="143649" y="51090"/>
                    <a:pt x="143649" y="51411"/>
                  </a:cubicBezTo>
                  <a:cubicBezTo>
                    <a:pt x="143649" y="51721"/>
                    <a:pt x="143399" y="51971"/>
                    <a:pt x="143089" y="51971"/>
                  </a:cubicBezTo>
                  <a:cubicBezTo>
                    <a:pt x="142768" y="51971"/>
                    <a:pt x="142518" y="51721"/>
                    <a:pt x="142518" y="51411"/>
                  </a:cubicBezTo>
                  <a:cubicBezTo>
                    <a:pt x="142518" y="51090"/>
                    <a:pt x="142768" y="50840"/>
                    <a:pt x="143089" y="50840"/>
                  </a:cubicBezTo>
                  <a:close/>
                  <a:moveTo>
                    <a:pt x="146804" y="50840"/>
                  </a:moveTo>
                  <a:cubicBezTo>
                    <a:pt x="147102" y="50840"/>
                    <a:pt x="147376" y="51090"/>
                    <a:pt x="147376" y="51411"/>
                  </a:cubicBezTo>
                  <a:cubicBezTo>
                    <a:pt x="147376" y="51709"/>
                    <a:pt x="147114" y="51971"/>
                    <a:pt x="146804" y="51971"/>
                  </a:cubicBezTo>
                  <a:cubicBezTo>
                    <a:pt x="146495" y="51971"/>
                    <a:pt x="146245" y="51721"/>
                    <a:pt x="146245" y="51411"/>
                  </a:cubicBezTo>
                  <a:cubicBezTo>
                    <a:pt x="146257" y="51090"/>
                    <a:pt x="146495" y="50840"/>
                    <a:pt x="146804" y="50840"/>
                  </a:cubicBezTo>
                  <a:close/>
                  <a:moveTo>
                    <a:pt x="150543" y="50840"/>
                  </a:moveTo>
                  <a:cubicBezTo>
                    <a:pt x="150852" y="50840"/>
                    <a:pt x="151102" y="51090"/>
                    <a:pt x="151102" y="51411"/>
                  </a:cubicBezTo>
                  <a:cubicBezTo>
                    <a:pt x="151102" y="51721"/>
                    <a:pt x="150852" y="51971"/>
                    <a:pt x="150543" y="51971"/>
                  </a:cubicBezTo>
                  <a:cubicBezTo>
                    <a:pt x="150233" y="51971"/>
                    <a:pt x="149971" y="51721"/>
                    <a:pt x="149971" y="51411"/>
                  </a:cubicBezTo>
                  <a:cubicBezTo>
                    <a:pt x="149971" y="51090"/>
                    <a:pt x="150233" y="50840"/>
                    <a:pt x="150543" y="50840"/>
                  </a:cubicBezTo>
                  <a:close/>
                  <a:moveTo>
                    <a:pt x="3405" y="52697"/>
                  </a:moveTo>
                  <a:cubicBezTo>
                    <a:pt x="3703" y="52697"/>
                    <a:pt x="3977" y="52959"/>
                    <a:pt x="3977" y="53269"/>
                  </a:cubicBezTo>
                  <a:cubicBezTo>
                    <a:pt x="3977" y="53566"/>
                    <a:pt x="3727" y="53828"/>
                    <a:pt x="3405" y="53828"/>
                  </a:cubicBezTo>
                  <a:cubicBezTo>
                    <a:pt x="3096" y="53828"/>
                    <a:pt x="2846" y="53578"/>
                    <a:pt x="2846" y="53269"/>
                  </a:cubicBezTo>
                  <a:cubicBezTo>
                    <a:pt x="2858" y="52971"/>
                    <a:pt x="3096" y="52697"/>
                    <a:pt x="3405" y="52697"/>
                  </a:cubicBezTo>
                  <a:close/>
                  <a:moveTo>
                    <a:pt x="7132" y="52697"/>
                  </a:moveTo>
                  <a:cubicBezTo>
                    <a:pt x="7430" y="52697"/>
                    <a:pt x="7692" y="52959"/>
                    <a:pt x="7692" y="53269"/>
                  </a:cubicBezTo>
                  <a:cubicBezTo>
                    <a:pt x="7692" y="53566"/>
                    <a:pt x="7442" y="53828"/>
                    <a:pt x="7132" y="53828"/>
                  </a:cubicBezTo>
                  <a:cubicBezTo>
                    <a:pt x="6834" y="53828"/>
                    <a:pt x="6560" y="53578"/>
                    <a:pt x="6560" y="53269"/>
                  </a:cubicBezTo>
                  <a:cubicBezTo>
                    <a:pt x="6560" y="52959"/>
                    <a:pt x="6822" y="52697"/>
                    <a:pt x="7132" y="52697"/>
                  </a:cubicBezTo>
                  <a:close/>
                  <a:moveTo>
                    <a:pt x="10871" y="52697"/>
                  </a:moveTo>
                  <a:cubicBezTo>
                    <a:pt x="11168" y="52697"/>
                    <a:pt x="11430" y="52959"/>
                    <a:pt x="11430" y="53269"/>
                  </a:cubicBezTo>
                  <a:cubicBezTo>
                    <a:pt x="11430" y="53566"/>
                    <a:pt x="11180" y="53828"/>
                    <a:pt x="10871" y="53828"/>
                  </a:cubicBezTo>
                  <a:cubicBezTo>
                    <a:pt x="10573" y="53828"/>
                    <a:pt x="10299" y="53578"/>
                    <a:pt x="10299" y="53269"/>
                  </a:cubicBezTo>
                  <a:cubicBezTo>
                    <a:pt x="10299" y="52959"/>
                    <a:pt x="10549" y="52697"/>
                    <a:pt x="10871" y="52697"/>
                  </a:cubicBezTo>
                  <a:close/>
                  <a:moveTo>
                    <a:pt x="14585" y="52697"/>
                  </a:moveTo>
                  <a:cubicBezTo>
                    <a:pt x="14883" y="52697"/>
                    <a:pt x="15157" y="52959"/>
                    <a:pt x="15157" y="53269"/>
                  </a:cubicBezTo>
                  <a:cubicBezTo>
                    <a:pt x="15157" y="53566"/>
                    <a:pt x="14895" y="53828"/>
                    <a:pt x="14585" y="53828"/>
                  </a:cubicBezTo>
                  <a:cubicBezTo>
                    <a:pt x="14288" y="53828"/>
                    <a:pt x="14014" y="53578"/>
                    <a:pt x="14014" y="53269"/>
                  </a:cubicBezTo>
                  <a:cubicBezTo>
                    <a:pt x="14014" y="52959"/>
                    <a:pt x="14276" y="52697"/>
                    <a:pt x="14585" y="52697"/>
                  </a:cubicBezTo>
                  <a:close/>
                  <a:moveTo>
                    <a:pt x="18324" y="52697"/>
                  </a:moveTo>
                  <a:cubicBezTo>
                    <a:pt x="18622" y="52697"/>
                    <a:pt x="18883" y="52959"/>
                    <a:pt x="18883" y="53269"/>
                  </a:cubicBezTo>
                  <a:cubicBezTo>
                    <a:pt x="18883" y="53566"/>
                    <a:pt x="18633" y="53828"/>
                    <a:pt x="18324" y="53828"/>
                  </a:cubicBezTo>
                  <a:cubicBezTo>
                    <a:pt x="18026" y="53828"/>
                    <a:pt x="17752" y="53578"/>
                    <a:pt x="17752" y="53269"/>
                  </a:cubicBezTo>
                  <a:cubicBezTo>
                    <a:pt x="17752" y="52959"/>
                    <a:pt x="18014" y="52697"/>
                    <a:pt x="18324" y="52697"/>
                  </a:cubicBezTo>
                  <a:close/>
                  <a:moveTo>
                    <a:pt x="22039" y="52697"/>
                  </a:moveTo>
                  <a:cubicBezTo>
                    <a:pt x="22336" y="52697"/>
                    <a:pt x="22610" y="52959"/>
                    <a:pt x="22610" y="53269"/>
                  </a:cubicBezTo>
                  <a:cubicBezTo>
                    <a:pt x="22610" y="53566"/>
                    <a:pt x="22360" y="53828"/>
                    <a:pt x="22039" y="53828"/>
                  </a:cubicBezTo>
                  <a:cubicBezTo>
                    <a:pt x="21729" y="53828"/>
                    <a:pt x="21479" y="53578"/>
                    <a:pt x="21479" y="53269"/>
                  </a:cubicBezTo>
                  <a:cubicBezTo>
                    <a:pt x="21479" y="52959"/>
                    <a:pt x="21729" y="52697"/>
                    <a:pt x="22039" y="52697"/>
                  </a:cubicBezTo>
                  <a:close/>
                  <a:moveTo>
                    <a:pt x="25777" y="52697"/>
                  </a:moveTo>
                  <a:cubicBezTo>
                    <a:pt x="26075" y="52697"/>
                    <a:pt x="26349" y="52959"/>
                    <a:pt x="26349" y="53269"/>
                  </a:cubicBezTo>
                  <a:cubicBezTo>
                    <a:pt x="26349" y="53566"/>
                    <a:pt x="26087" y="53828"/>
                    <a:pt x="25777" y="53828"/>
                  </a:cubicBezTo>
                  <a:cubicBezTo>
                    <a:pt x="25468" y="53828"/>
                    <a:pt x="25206" y="53578"/>
                    <a:pt x="25206" y="53269"/>
                  </a:cubicBezTo>
                  <a:cubicBezTo>
                    <a:pt x="25206" y="52959"/>
                    <a:pt x="25468" y="52697"/>
                    <a:pt x="25777" y="52697"/>
                  </a:cubicBezTo>
                  <a:close/>
                  <a:moveTo>
                    <a:pt x="29504" y="52697"/>
                  </a:moveTo>
                  <a:cubicBezTo>
                    <a:pt x="29801" y="52697"/>
                    <a:pt x="30063" y="52959"/>
                    <a:pt x="30063" y="53269"/>
                  </a:cubicBezTo>
                  <a:cubicBezTo>
                    <a:pt x="30063" y="53566"/>
                    <a:pt x="29813" y="53828"/>
                    <a:pt x="29504" y="53828"/>
                  </a:cubicBezTo>
                  <a:cubicBezTo>
                    <a:pt x="29182" y="53828"/>
                    <a:pt x="28932" y="53578"/>
                    <a:pt x="28932" y="53269"/>
                  </a:cubicBezTo>
                  <a:cubicBezTo>
                    <a:pt x="28932" y="52959"/>
                    <a:pt x="29182" y="52697"/>
                    <a:pt x="29504" y="52697"/>
                  </a:cubicBezTo>
                  <a:close/>
                  <a:moveTo>
                    <a:pt x="33230" y="52697"/>
                  </a:moveTo>
                  <a:cubicBezTo>
                    <a:pt x="33528" y="52697"/>
                    <a:pt x="33802" y="52959"/>
                    <a:pt x="33802" y="53269"/>
                  </a:cubicBezTo>
                  <a:cubicBezTo>
                    <a:pt x="33802" y="53566"/>
                    <a:pt x="33552" y="53828"/>
                    <a:pt x="33230" y="53828"/>
                  </a:cubicBezTo>
                  <a:cubicBezTo>
                    <a:pt x="32921" y="53828"/>
                    <a:pt x="32671" y="53578"/>
                    <a:pt x="32671" y="53269"/>
                  </a:cubicBezTo>
                  <a:cubicBezTo>
                    <a:pt x="32671" y="52959"/>
                    <a:pt x="32921" y="52697"/>
                    <a:pt x="33230" y="52697"/>
                  </a:cubicBezTo>
                  <a:close/>
                  <a:moveTo>
                    <a:pt x="36957" y="52697"/>
                  </a:moveTo>
                  <a:cubicBezTo>
                    <a:pt x="37255" y="52697"/>
                    <a:pt x="37517" y="52959"/>
                    <a:pt x="37517" y="53269"/>
                  </a:cubicBezTo>
                  <a:cubicBezTo>
                    <a:pt x="37517" y="53566"/>
                    <a:pt x="37267" y="53828"/>
                    <a:pt x="36957" y="53828"/>
                  </a:cubicBezTo>
                  <a:cubicBezTo>
                    <a:pt x="36648" y="53828"/>
                    <a:pt x="36386" y="53578"/>
                    <a:pt x="36386" y="53269"/>
                  </a:cubicBezTo>
                  <a:cubicBezTo>
                    <a:pt x="36409" y="52971"/>
                    <a:pt x="36648" y="52697"/>
                    <a:pt x="36957" y="52697"/>
                  </a:cubicBezTo>
                  <a:close/>
                  <a:moveTo>
                    <a:pt x="40672" y="52697"/>
                  </a:moveTo>
                  <a:cubicBezTo>
                    <a:pt x="40970" y="52697"/>
                    <a:pt x="41243" y="52959"/>
                    <a:pt x="41243" y="53269"/>
                  </a:cubicBezTo>
                  <a:cubicBezTo>
                    <a:pt x="41243" y="53566"/>
                    <a:pt x="40993" y="53828"/>
                    <a:pt x="40672" y="53828"/>
                  </a:cubicBezTo>
                  <a:cubicBezTo>
                    <a:pt x="40374" y="53828"/>
                    <a:pt x="40112" y="53578"/>
                    <a:pt x="40112" y="53269"/>
                  </a:cubicBezTo>
                  <a:cubicBezTo>
                    <a:pt x="40112" y="52959"/>
                    <a:pt x="40362" y="52697"/>
                    <a:pt x="40672" y="52697"/>
                  </a:cubicBezTo>
                  <a:close/>
                  <a:moveTo>
                    <a:pt x="44410" y="52697"/>
                  </a:moveTo>
                  <a:cubicBezTo>
                    <a:pt x="44708" y="52697"/>
                    <a:pt x="44982" y="52959"/>
                    <a:pt x="44982" y="53269"/>
                  </a:cubicBezTo>
                  <a:cubicBezTo>
                    <a:pt x="44982" y="53566"/>
                    <a:pt x="44720" y="53828"/>
                    <a:pt x="44410" y="53828"/>
                  </a:cubicBezTo>
                  <a:cubicBezTo>
                    <a:pt x="44113" y="53828"/>
                    <a:pt x="43851" y="53578"/>
                    <a:pt x="43851" y="53269"/>
                  </a:cubicBezTo>
                  <a:cubicBezTo>
                    <a:pt x="43851" y="52959"/>
                    <a:pt x="44101" y="52697"/>
                    <a:pt x="44410" y="52697"/>
                  </a:cubicBezTo>
                  <a:close/>
                  <a:moveTo>
                    <a:pt x="48137" y="52697"/>
                  </a:moveTo>
                  <a:cubicBezTo>
                    <a:pt x="48435" y="52697"/>
                    <a:pt x="48697" y="52959"/>
                    <a:pt x="48697" y="53269"/>
                  </a:cubicBezTo>
                  <a:cubicBezTo>
                    <a:pt x="48697" y="53566"/>
                    <a:pt x="48447" y="53828"/>
                    <a:pt x="48137" y="53828"/>
                  </a:cubicBezTo>
                  <a:cubicBezTo>
                    <a:pt x="47839" y="53828"/>
                    <a:pt x="47566" y="53578"/>
                    <a:pt x="47566" y="53269"/>
                  </a:cubicBezTo>
                  <a:cubicBezTo>
                    <a:pt x="47566" y="52959"/>
                    <a:pt x="47839" y="52697"/>
                    <a:pt x="48137" y="52697"/>
                  </a:cubicBezTo>
                  <a:close/>
                  <a:moveTo>
                    <a:pt x="51864" y="52697"/>
                  </a:moveTo>
                  <a:cubicBezTo>
                    <a:pt x="52161" y="52697"/>
                    <a:pt x="52435" y="52959"/>
                    <a:pt x="52435" y="53269"/>
                  </a:cubicBezTo>
                  <a:cubicBezTo>
                    <a:pt x="52435" y="53566"/>
                    <a:pt x="52185" y="53828"/>
                    <a:pt x="51864" y="53828"/>
                  </a:cubicBezTo>
                  <a:cubicBezTo>
                    <a:pt x="51566" y="53828"/>
                    <a:pt x="51304" y="53578"/>
                    <a:pt x="51304" y="53269"/>
                  </a:cubicBezTo>
                  <a:cubicBezTo>
                    <a:pt x="51304" y="52959"/>
                    <a:pt x="51554" y="52697"/>
                    <a:pt x="51864" y="52697"/>
                  </a:cubicBezTo>
                  <a:close/>
                  <a:moveTo>
                    <a:pt x="55602" y="52697"/>
                  </a:moveTo>
                  <a:cubicBezTo>
                    <a:pt x="55900" y="52697"/>
                    <a:pt x="56174" y="52959"/>
                    <a:pt x="56174" y="53269"/>
                  </a:cubicBezTo>
                  <a:cubicBezTo>
                    <a:pt x="56174" y="53566"/>
                    <a:pt x="55912" y="53828"/>
                    <a:pt x="55602" y="53828"/>
                  </a:cubicBezTo>
                  <a:cubicBezTo>
                    <a:pt x="55293" y="53828"/>
                    <a:pt x="55043" y="53578"/>
                    <a:pt x="55043" y="53269"/>
                  </a:cubicBezTo>
                  <a:cubicBezTo>
                    <a:pt x="55043" y="52959"/>
                    <a:pt x="55293" y="52697"/>
                    <a:pt x="55602" y="52697"/>
                  </a:cubicBezTo>
                  <a:close/>
                  <a:moveTo>
                    <a:pt x="59329" y="52697"/>
                  </a:moveTo>
                  <a:cubicBezTo>
                    <a:pt x="59627" y="52697"/>
                    <a:pt x="59889" y="52959"/>
                    <a:pt x="59889" y="53269"/>
                  </a:cubicBezTo>
                  <a:cubicBezTo>
                    <a:pt x="59889" y="53566"/>
                    <a:pt x="59639" y="53828"/>
                    <a:pt x="59329" y="53828"/>
                  </a:cubicBezTo>
                  <a:cubicBezTo>
                    <a:pt x="59008" y="53828"/>
                    <a:pt x="58757" y="53578"/>
                    <a:pt x="58757" y="53269"/>
                  </a:cubicBezTo>
                  <a:cubicBezTo>
                    <a:pt x="58757" y="52959"/>
                    <a:pt x="59008" y="52697"/>
                    <a:pt x="59329" y="52697"/>
                  </a:cubicBezTo>
                  <a:close/>
                  <a:moveTo>
                    <a:pt x="63056" y="52697"/>
                  </a:moveTo>
                  <a:cubicBezTo>
                    <a:pt x="63353" y="52697"/>
                    <a:pt x="63627" y="52959"/>
                    <a:pt x="63627" y="53269"/>
                  </a:cubicBezTo>
                  <a:cubicBezTo>
                    <a:pt x="63627" y="53566"/>
                    <a:pt x="63377" y="53828"/>
                    <a:pt x="63056" y="53828"/>
                  </a:cubicBezTo>
                  <a:cubicBezTo>
                    <a:pt x="62746" y="53828"/>
                    <a:pt x="62496" y="53578"/>
                    <a:pt x="62496" y="53269"/>
                  </a:cubicBezTo>
                  <a:cubicBezTo>
                    <a:pt x="62496" y="52959"/>
                    <a:pt x="62746" y="52697"/>
                    <a:pt x="63056" y="52697"/>
                  </a:cubicBezTo>
                  <a:close/>
                  <a:moveTo>
                    <a:pt x="66782" y="52697"/>
                  </a:moveTo>
                  <a:cubicBezTo>
                    <a:pt x="67080" y="52697"/>
                    <a:pt x="67342" y="52959"/>
                    <a:pt x="67342" y="53269"/>
                  </a:cubicBezTo>
                  <a:cubicBezTo>
                    <a:pt x="67342" y="53566"/>
                    <a:pt x="67092" y="53828"/>
                    <a:pt x="66782" y="53828"/>
                  </a:cubicBezTo>
                  <a:cubicBezTo>
                    <a:pt x="66473" y="53828"/>
                    <a:pt x="66211" y="53578"/>
                    <a:pt x="66211" y="53269"/>
                  </a:cubicBezTo>
                  <a:cubicBezTo>
                    <a:pt x="66211" y="52959"/>
                    <a:pt x="66473" y="52697"/>
                    <a:pt x="66782" y="52697"/>
                  </a:cubicBezTo>
                  <a:close/>
                  <a:moveTo>
                    <a:pt x="70509" y="52697"/>
                  </a:moveTo>
                  <a:cubicBezTo>
                    <a:pt x="70807" y="52697"/>
                    <a:pt x="71080" y="52959"/>
                    <a:pt x="71080" y="53269"/>
                  </a:cubicBezTo>
                  <a:cubicBezTo>
                    <a:pt x="71080" y="53566"/>
                    <a:pt x="70830" y="53828"/>
                    <a:pt x="70509" y="53828"/>
                  </a:cubicBezTo>
                  <a:cubicBezTo>
                    <a:pt x="70199" y="53828"/>
                    <a:pt x="69949" y="53578"/>
                    <a:pt x="69949" y="53269"/>
                  </a:cubicBezTo>
                  <a:cubicBezTo>
                    <a:pt x="69949" y="52971"/>
                    <a:pt x="70199" y="52697"/>
                    <a:pt x="70509" y="52697"/>
                  </a:cubicBezTo>
                  <a:close/>
                  <a:moveTo>
                    <a:pt x="74236" y="52697"/>
                  </a:moveTo>
                  <a:cubicBezTo>
                    <a:pt x="74533" y="52697"/>
                    <a:pt x="74795" y="52959"/>
                    <a:pt x="74795" y="53269"/>
                  </a:cubicBezTo>
                  <a:cubicBezTo>
                    <a:pt x="74795" y="53566"/>
                    <a:pt x="74545" y="53828"/>
                    <a:pt x="74236" y="53828"/>
                  </a:cubicBezTo>
                  <a:cubicBezTo>
                    <a:pt x="73938" y="53828"/>
                    <a:pt x="73676" y="53578"/>
                    <a:pt x="73676" y="53269"/>
                  </a:cubicBezTo>
                  <a:cubicBezTo>
                    <a:pt x="73676" y="52959"/>
                    <a:pt x="73926" y="52697"/>
                    <a:pt x="74236" y="52697"/>
                  </a:cubicBezTo>
                  <a:close/>
                  <a:moveTo>
                    <a:pt x="77855" y="52697"/>
                  </a:moveTo>
                  <a:cubicBezTo>
                    <a:pt x="78153" y="52697"/>
                    <a:pt x="78415" y="52959"/>
                    <a:pt x="78415" y="53269"/>
                  </a:cubicBezTo>
                  <a:cubicBezTo>
                    <a:pt x="78415" y="53566"/>
                    <a:pt x="78165" y="53828"/>
                    <a:pt x="77855" y="53828"/>
                  </a:cubicBezTo>
                  <a:cubicBezTo>
                    <a:pt x="77546" y="53828"/>
                    <a:pt x="77284" y="53578"/>
                    <a:pt x="77284" y="53269"/>
                  </a:cubicBezTo>
                  <a:cubicBezTo>
                    <a:pt x="77284" y="52959"/>
                    <a:pt x="77546" y="52697"/>
                    <a:pt x="77855" y="52697"/>
                  </a:cubicBezTo>
                  <a:close/>
                  <a:moveTo>
                    <a:pt x="81570" y="52697"/>
                  </a:moveTo>
                  <a:cubicBezTo>
                    <a:pt x="81868" y="52697"/>
                    <a:pt x="82141" y="52959"/>
                    <a:pt x="82141" y="53269"/>
                  </a:cubicBezTo>
                  <a:cubicBezTo>
                    <a:pt x="82141" y="53566"/>
                    <a:pt x="81879" y="53828"/>
                    <a:pt x="81570" y="53828"/>
                  </a:cubicBezTo>
                  <a:cubicBezTo>
                    <a:pt x="81260" y="53828"/>
                    <a:pt x="81010" y="53578"/>
                    <a:pt x="81010" y="53269"/>
                  </a:cubicBezTo>
                  <a:cubicBezTo>
                    <a:pt x="81010" y="52959"/>
                    <a:pt x="81260" y="52697"/>
                    <a:pt x="81570" y="52697"/>
                  </a:cubicBezTo>
                  <a:close/>
                  <a:moveTo>
                    <a:pt x="85308" y="52697"/>
                  </a:moveTo>
                  <a:cubicBezTo>
                    <a:pt x="85606" y="52697"/>
                    <a:pt x="85880" y="52959"/>
                    <a:pt x="85880" y="53269"/>
                  </a:cubicBezTo>
                  <a:cubicBezTo>
                    <a:pt x="85880" y="53566"/>
                    <a:pt x="85618" y="53828"/>
                    <a:pt x="85308" y="53828"/>
                  </a:cubicBezTo>
                  <a:cubicBezTo>
                    <a:pt x="84999" y="53828"/>
                    <a:pt x="84749" y="53578"/>
                    <a:pt x="84749" y="53269"/>
                  </a:cubicBezTo>
                  <a:cubicBezTo>
                    <a:pt x="84749" y="52959"/>
                    <a:pt x="84999" y="52697"/>
                    <a:pt x="85308" y="52697"/>
                  </a:cubicBezTo>
                  <a:close/>
                  <a:moveTo>
                    <a:pt x="89035" y="52697"/>
                  </a:moveTo>
                  <a:cubicBezTo>
                    <a:pt x="89333" y="52697"/>
                    <a:pt x="89595" y="52959"/>
                    <a:pt x="89595" y="53269"/>
                  </a:cubicBezTo>
                  <a:cubicBezTo>
                    <a:pt x="89595" y="53566"/>
                    <a:pt x="89345" y="53828"/>
                    <a:pt x="89035" y="53828"/>
                  </a:cubicBezTo>
                  <a:cubicBezTo>
                    <a:pt x="88714" y="53828"/>
                    <a:pt x="88464" y="53578"/>
                    <a:pt x="88464" y="53269"/>
                  </a:cubicBezTo>
                  <a:cubicBezTo>
                    <a:pt x="88464" y="52959"/>
                    <a:pt x="88714" y="52697"/>
                    <a:pt x="89035" y="52697"/>
                  </a:cubicBezTo>
                  <a:close/>
                  <a:moveTo>
                    <a:pt x="92762" y="52697"/>
                  </a:moveTo>
                  <a:cubicBezTo>
                    <a:pt x="93059" y="52697"/>
                    <a:pt x="93333" y="52959"/>
                    <a:pt x="93333" y="53269"/>
                  </a:cubicBezTo>
                  <a:cubicBezTo>
                    <a:pt x="93333" y="53566"/>
                    <a:pt x="93071" y="53828"/>
                    <a:pt x="92762" y="53828"/>
                  </a:cubicBezTo>
                  <a:cubicBezTo>
                    <a:pt x="92452" y="53828"/>
                    <a:pt x="92202" y="53578"/>
                    <a:pt x="92202" y="53269"/>
                  </a:cubicBezTo>
                  <a:cubicBezTo>
                    <a:pt x="92202" y="52971"/>
                    <a:pt x="92452" y="52697"/>
                    <a:pt x="92762" y="52697"/>
                  </a:cubicBezTo>
                  <a:close/>
                  <a:moveTo>
                    <a:pt x="96488" y="52697"/>
                  </a:moveTo>
                  <a:cubicBezTo>
                    <a:pt x="96786" y="52697"/>
                    <a:pt x="97048" y="52959"/>
                    <a:pt x="97048" y="53269"/>
                  </a:cubicBezTo>
                  <a:cubicBezTo>
                    <a:pt x="97048" y="53566"/>
                    <a:pt x="96798" y="53828"/>
                    <a:pt x="96488" y="53828"/>
                  </a:cubicBezTo>
                  <a:cubicBezTo>
                    <a:pt x="96191" y="53828"/>
                    <a:pt x="95917" y="53578"/>
                    <a:pt x="95917" y="53269"/>
                  </a:cubicBezTo>
                  <a:cubicBezTo>
                    <a:pt x="95917" y="52971"/>
                    <a:pt x="96179" y="52697"/>
                    <a:pt x="96488" y="52697"/>
                  </a:cubicBezTo>
                  <a:close/>
                  <a:moveTo>
                    <a:pt x="100203" y="52697"/>
                  </a:moveTo>
                  <a:cubicBezTo>
                    <a:pt x="100501" y="52697"/>
                    <a:pt x="100775" y="52959"/>
                    <a:pt x="100775" y="53269"/>
                  </a:cubicBezTo>
                  <a:cubicBezTo>
                    <a:pt x="100775" y="53566"/>
                    <a:pt x="100513" y="53828"/>
                    <a:pt x="100203" y="53828"/>
                  </a:cubicBezTo>
                  <a:cubicBezTo>
                    <a:pt x="99905" y="53828"/>
                    <a:pt x="99644" y="53578"/>
                    <a:pt x="99644" y="53269"/>
                  </a:cubicBezTo>
                  <a:cubicBezTo>
                    <a:pt x="99644" y="52959"/>
                    <a:pt x="99894" y="52697"/>
                    <a:pt x="100203" y="52697"/>
                  </a:cubicBezTo>
                  <a:close/>
                  <a:moveTo>
                    <a:pt x="103942" y="52697"/>
                  </a:moveTo>
                  <a:cubicBezTo>
                    <a:pt x="104239" y="52697"/>
                    <a:pt x="104513" y="52959"/>
                    <a:pt x="104513" y="53269"/>
                  </a:cubicBezTo>
                  <a:cubicBezTo>
                    <a:pt x="104513" y="53566"/>
                    <a:pt x="104251" y="53828"/>
                    <a:pt x="103942" y="53828"/>
                  </a:cubicBezTo>
                  <a:cubicBezTo>
                    <a:pt x="103644" y="53828"/>
                    <a:pt x="103382" y="53578"/>
                    <a:pt x="103382" y="53269"/>
                  </a:cubicBezTo>
                  <a:cubicBezTo>
                    <a:pt x="103382" y="52959"/>
                    <a:pt x="103632" y="52697"/>
                    <a:pt x="103942" y="52697"/>
                  </a:cubicBezTo>
                  <a:close/>
                  <a:moveTo>
                    <a:pt x="107668" y="52697"/>
                  </a:moveTo>
                  <a:cubicBezTo>
                    <a:pt x="107966" y="52697"/>
                    <a:pt x="108228" y="52959"/>
                    <a:pt x="108228" y="53269"/>
                  </a:cubicBezTo>
                  <a:cubicBezTo>
                    <a:pt x="108228" y="53566"/>
                    <a:pt x="107978" y="53828"/>
                    <a:pt x="107668" y="53828"/>
                  </a:cubicBezTo>
                  <a:cubicBezTo>
                    <a:pt x="107371" y="53828"/>
                    <a:pt x="107097" y="53578"/>
                    <a:pt x="107097" y="53269"/>
                  </a:cubicBezTo>
                  <a:cubicBezTo>
                    <a:pt x="107097" y="52959"/>
                    <a:pt x="107347" y="52697"/>
                    <a:pt x="107668" y="52697"/>
                  </a:cubicBezTo>
                  <a:close/>
                  <a:moveTo>
                    <a:pt x="111395" y="52697"/>
                  </a:moveTo>
                  <a:cubicBezTo>
                    <a:pt x="111693" y="52697"/>
                    <a:pt x="111967" y="52959"/>
                    <a:pt x="111967" y="53269"/>
                  </a:cubicBezTo>
                  <a:cubicBezTo>
                    <a:pt x="111967" y="53566"/>
                    <a:pt x="111705" y="53828"/>
                    <a:pt x="111395" y="53828"/>
                  </a:cubicBezTo>
                  <a:cubicBezTo>
                    <a:pt x="111085" y="53828"/>
                    <a:pt x="110835" y="53578"/>
                    <a:pt x="110835" y="53269"/>
                  </a:cubicBezTo>
                  <a:cubicBezTo>
                    <a:pt x="110835" y="52959"/>
                    <a:pt x="111085" y="52697"/>
                    <a:pt x="111395" y="52697"/>
                  </a:cubicBezTo>
                  <a:close/>
                  <a:moveTo>
                    <a:pt x="115122" y="52697"/>
                  </a:moveTo>
                  <a:cubicBezTo>
                    <a:pt x="115419" y="52697"/>
                    <a:pt x="115681" y="52959"/>
                    <a:pt x="115681" y="53269"/>
                  </a:cubicBezTo>
                  <a:cubicBezTo>
                    <a:pt x="115681" y="53566"/>
                    <a:pt x="115431" y="53828"/>
                    <a:pt x="115122" y="53828"/>
                  </a:cubicBezTo>
                  <a:cubicBezTo>
                    <a:pt x="114812" y="53828"/>
                    <a:pt x="114550" y="53578"/>
                    <a:pt x="114550" y="53269"/>
                  </a:cubicBezTo>
                  <a:cubicBezTo>
                    <a:pt x="114550" y="52959"/>
                    <a:pt x="114812" y="52697"/>
                    <a:pt x="115122" y="52697"/>
                  </a:cubicBezTo>
                  <a:close/>
                  <a:moveTo>
                    <a:pt x="118860" y="52697"/>
                  </a:moveTo>
                  <a:cubicBezTo>
                    <a:pt x="119158" y="52697"/>
                    <a:pt x="119420" y="52959"/>
                    <a:pt x="119420" y="53269"/>
                  </a:cubicBezTo>
                  <a:cubicBezTo>
                    <a:pt x="119420" y="53566"/>
                    <a:pt x="119170" y="53828"/>
                    <a:pt x="118860" y="53828"/>
                  </a:cubicBezTo>
                  <a:cubicBezTo>
                    <a:pt x="118539" y="53828"/>
                    <a:pt x="118289" y="53578"/>
                    <a:pt x="118289" y="53269"/>
                  </a:cubicBezTo>
                  <a:cubicBezTo>
                    <a:pt x="118289" y="52959"/>
                    <a:pt x="118539" y="52697"/>
                    <a:pt x="118860" y="52697"/>
                  </a:cubicBezTo>
                  <a:close/>
                  <a:moveTo>
                    <a:pt x="122575" y="52697"/>
                  </a:moveTo>
                  <a:cubicBezTo>
                    <a:pt x="122873" y="52697"/>
                    <a:pt x="123146" y="52959"/>
                    <a:pt x="123146" y="53269"/>
                  </a:cubicBezTo>
                  <a:cubicBezTo>
                    <a:pt x="123146" y="53566"/>
                    <a:pt x="122885" y="53828"/>
                    <a:pt x="122575" y="53828"/>
                  </a:cubicBezTo>
                  <a:cubicBezTo>
                    <a:pt x="122265" y="53828"/>
                    <a:pt x="122015" y="53578"/>
                    <a:pt x="122015" y="53269"/>
                  </a:cubicBezTo>
                  <a:cubicBezTo>
                    <a:pt x="122027" y="52971"/>
                    <a:pt x="122277" y="52697"/>
                    <a:pt x="122575" y="52697"/>
                  </a:cubicBezTo>
                  <a:close/>
                  <a:moveTo>
                    <a:pt x="126314" y="52697"/>
                  </a:moveTo>
                  <a:cubicBezTo>
                    <a:pt x="126611" y="52697"/>
                    <a:pt x="126873" y="52959"/>
                    <a:pt x="126873" y="53269"/>
                  </a:cubicBezTo>
                  <a:cubicBezTo>
                    <a:pt x="126873" y="53566"/>
                    <a:pt x="126623" y="53828"/>
                    <a:pt x="126314" y="53828"/>
                  </a:cubicBezTo>
                  <a:cubicBezTo>
                    <a:pt x="126004" y="53828"/>
                    <a:pt x="125742" y="53578"/>
                    <a:pt x="125742" y="53269"/>
                  </a:cubicBezTo>
                  <a:cubicBezTo>
                    <a:pt x="125742" y="52971"/>
                    <a:pt x="126004" y="52697"/>
                    <a:pt x="126314" y="52697"/>
                  </a:cubicBezTo>
                  <a:close/>
                  <a:moveTo>
                    <a:pt x="130028" y="52697"/>
                  </a:moveTo>
                  <a:cubicBezTo>
                    <a:pt x="130326" y="52697"/>
                    <a:pt x="130600" y="52959"/>
                    <a:pt x="130600" y="53269"/>
                  </a:cubicBezTo>
                  <a:cubicBezTo>
                    <a:pt x="130600" y="53566"/>
                    <a:pt x="130350" y="53828"/>
                    <a:pt x="130028" y="53828"/>
                  </a:cubicBezTo>
                  <a:cubicBezTo>
                    <a:pt x="129731" y="53828"/>
                    <a:pt x="129469" y="53578"/>
                    <a:pt x="129469" y="53269"/>
                  </a:cubicBezTo>
                  <a:cubicBezTo>
                    <a:pt x="129469" y="52959"/>
                    <a:pt x="129719" y="52697"/>
                    <a:pt x="130028" y="52697"/>
                  </a:cubicBezTo>
                  <a:close/>
                  <a:moveTo>
                    <a:pt x="133767" y="52697"/>
                  </a:moveTo>
                  <a:cubicBezTo>
                    <a:pt x="134065" y="52697"/>
                    <a:pt x="134326" y="52959"/>
                    <a:pt x="134326" y="53269"/>
                  </a:cubicBezTo>
                  <a:cubicBezTo>
                    <a:pt x="134326" y="53566"/>
                    <a:pt x="134076" y="53828"/>
                    <a:pt x="133767" y="53828"/>
                  </a:cubicBezTo>
                  <a:cubicBezTo>
                    <a:pt x="133469" y="53828"/>
                    <a:pt x="133207" y="53578"/>
                    <a:pt x="133207" y="53269"/>
                  </a:cubicBezTo>
                  <a:cubicBezTo>
                    <a:pt x="133207" y="52959"/>
                    <a:pt x="133457" y="52697"/>
                    <a:pt x="133767" y="52697"/>
                  </a:cubicBezTo>
                  <a:close/>
                  <a:moveTo>
                    <a:pt x="137494" y="52697"/>
                  </a:moveTo>
                  <a:cubicBezTo>
                    <a:pt x="137791" y="52697"/>
                    <a:pt x="138053" y="52959"/>
                    <a:pt x="138053" y="53269"/>
                  </a:cubicBezTo>
                  <a:cubicBezTo>
                    <a:pt x="138053" y="53566"/>
                    <a:pt x="137803" y="53828"/>
                    <a:pt x="137494" y="53828"/>
                  </a:cubicBezTo>
                  <a:cubicBezTo>
                    <a:pt x="137196" y="53828"/>
                    <a:pt x="136922" y="53578"/>
                    <a:pt x="136922" y="53269"/>
                  </a:cubicBezTo>
                  <a:cubicBezTo>
                    <a:pt x="136934" y="52971"/>
                    <a:pt x="137172" y="52697"/>
                    <a:pt x="137494" y="52697"/>
                  </a:cubicBezTo>
                  <a:close/>
                  <a:moveTo>
                    <a:pt x="141220" y="52697"/>
                  </a:moveTo>
                  <a:cubicBezTo>
                    <a:pt x="141518" y="52697"/>
                    <a:pt x="141792" y="52959"/>
                    <a:pt x="141792" y="53269"/>
                  </a:cubicBezTo>
                  <a:cubicBezTo>
                    <a:pt x="141792" y="53566"/>
                    <a:pt x="141530" y="53828"/>
                    <a:pt x="141220" y="53828"/>
                  </a:cubicBezTo>
                  <a:cubicBezTo>
                    <a:pt x="140911" y="53828"/>
                    <a:pt x="140661" y="53578"/>
                    <a:pt x="140661" y="53269"/>
                  </a:cubicBezTo>
                  <a:cubicBezTo>
                    <a:pt x="140661" y="52971"/>
                    <a:pt x="140911" y="52697"/>
                    <a:pt x="141220" y="52697"/>
                  </a:cubicBezTo>
                  <a:close/>
                  <a:moveTo>
                    <a:pt x="144947" y="52697"/>
                  </a:moveTo>
                  <a:cubicBezTo>
                    <a:pt x="145244" y="52697"/>
                    <a:pt x="145506" y="52959"/>
                    <a:pt x="145506" y="53269"/>
                  </a:cubicBezTo>
                  <a:cubicBezTo>
                    <a:pt x="145506" y="53566"/>
                    <a:pt x="145256" y="53828"/>
                    <a:pt x="144947" y="53828"/>
                  </a:cubicBezTo>
                  <a:cubicBezTo>
                    <a:pt x="144637" y="53828"/>
                    <a:pt x="144375" y="53578"/>
                    <a:pt x="144375" y="53269"/>
                  </a:cubicBezTo>
                  <a:cubicBezTo>
                    <a:pt x="144375" y="52959"/>
                    <a:pt x="144637" y="52697"/>
                    <a:pt x="144947" y="52697"/>
                  </a:cubicBezTo>
                  <a:close/>
                  <a:moveTo>
                    <a:pt x="148685" y="52697"/>
                  </a:moveTo>
                  <a:cubicBezTo>
                    <a:pt x="148983" y="52697"/>
                    <a:pt x="149245" y="52959"/>
                    <a:pt x="149245" y="53269"/>
                  </a:cubicBezTo>
                  <a:cubicBezTo>
                    <a:pt x="149245" y="53566"/>
                    <a:pt x="148995" y="53828"/>
                    <a:pt x="148685" y="53828"/>
                  </a:cubicBezTo>
                  <a:cubicBezTo>
                    <a:pt x="148364" y="53828"/>
                    <a:pt x="148114" y="53578"/>
                    <a:pt x="148114" y="53269"/>
                  </a:cubicBezTo>
                  <a:cubicBezTo>
                    <a:pt x="148114" y="52959"/>
                    <a:pt x="148364" y="52697"/>
                    <a:pt x="148685" y="52697"/>
                  </a:cubicBezTo>
                  <a:close/>
                  <a:moveTo>
                    <a:pt x="152400" y="52697"/>
                  </a:moveTo>
                  <a:cubicBezTo>
                    <a:pt x="152698" y="52697"/>
                    <a:pt x="152972" y="52959"/>
                    <a:pt x="152972" y="53269"/>
                  </a:cubicBezTo>
                  <a:cubicBezTo>
                    <a:pt x="152972" y="53566"/>
                    <a:pt x="152710" y="53828"/>
                    <a:pt x="152400" y="53828"/>
                  </a:cubicBezTo>
                  <a:cubicBezTo>
                    <a:pt x="152091" y="53828"/>
                    <a:pt x="151841" y="53578"/>
                    <a:pt x="151841" y="53269"/>
                  </a:cubicBezTo>
                  <a:cubicBezTo>
                    <a:pt x="151841" y="52959"/>
                    <a:pt x="152091" y="52697"/>
                    <a:pt x="152400" y="52697"/>
                  </a:cubicBezTo>
                  <a:close/>
                  <a:moveTo>
                    <a:pt x="154668" y="54755"/>
                  </a:moveTo>
                  <a:lnTo>
                    <a:pt x="154828" y="55103"/>
                  </a:lnTo>
                  <a:lnTo>
                    <a:pt x="154828" y="55103"/>
                  </a:lnTo>
                  <a:cubicBezTo>
                    <a:pt x="154819" y="54968"/>
                    <a:pt x="154758" y="54847"/>
                    <a:pt x="154668" y="54755"/>
                  </a:cubicBezTo>
                  <a:close/>
                  <a:moveTo>
                    <a:pt x="1548" y="54578"/>
                  </a:moveTo>
                  <a:cubicBezTo>
                    <a:pt x="1846" y="54578"/>
                    <a:pt x="2119" y="54828"/>
                    <a:pt x="2119" y="55138"/>
                  </a:cubicBezTo>
                  <a:cubicBezTo>
                    <a:pt x="2119" y="55435"/>
                    <a:pt x="1858" y="55709"/>
                    <a:pt x="1548" y="55709"/>
                  </a:cubicBezTo>
                  <a:cubicBezTo>
                    <a:pt x="1238" y="55709"/>
                    <a:pt x="988" y="55459"/>
                    <a:pt x="988" y="55138"/>
                  </a:cubicBezTo>
                  <a:cubicBezTo>
                    <a:pt x="988" y="54828"/>
                    <a:pt x="1238" y="54578"/>
                    <a:pt x="1548" y="54578"/>
                  </a:cubicBezTo>
                  <a:close/>
                  <a:moveTo>
                    <a:pt x="5287" y="54578"/>
                  </a:moveTo>
                  <a:cubicBezTo>
                    <a:pt x="5596" y="54578"/>
                    <a:pt x="5846" y="54828"/>
                    <a:pt x="5846" y="55138"/>
                  </a:cubicBezTo>
                  <a:cubicBezTo>
                    <a:pt x="5846" y="55459"/>
                    <a:pt x="5596" y="55709"/>
                    <a:pt x="5287" y="55709"/>
                  </a:cubicBezTo>
                  <a:cubicBezTo>
                    <a:pt x="4977" y="55709"/>
                    <a:pt x="4715" y="55459"/>
                    <a:pt x="4715" y="55138"/>
                  </a:cubicBezTo>
                  <a:cubicBezTo>
                    <a:pt x="4715" y="54828"/>
                    <a:pt x="4977" y="54578"/>
                    <a:pt x="5287" y="54578"/>
                  </a:cubicBezTo>
                  <a:close/>
                  <a:moveTo>
                    <a:pt x="9001" y="54578"/>
                  </a:moveTo>
                  <a:cubicBezTo>
                    <a:pt x="9299" y="54578"/>
                    <a:pt x="9573" y="54828"/>
                    <a:pt x="9573" y="55138"/>
                  </a:cubicBezTo>
                  <a:cubicBezTo>
                    <a:pt x="9573" y="55435"/>
                    <a:pt x="9323" y="55709"/>
                    <a:pt x="9001" y="55709"/>
                  </a:cubicBezTo>
                  <a:cubicBezTo>
                    <a:pt x="8704" y="55709"/>
                    <a:pt x="8442" y="55459"/>
                    <a:pt x="8442" y="55138"/>
                  </a:cubicBezTo>
                  <a:cubicBezTo>
                    <a:pt x="8442" y="54828"/>
                    <a:pt x="8692" y="54578"/>
                    <a:pt x="9001" y="54578"/>
                  </a:cubicBezTo>
                  <a:close/>
                  <a:moveTo>
                    <a:pt x="12728" y="54578"/>
                  </a:moveTo>
                  <a:cubicBezTo>
                    <a:pt x="13037" y="54578"/>
                    <a:pt x="13288" y="54828"/>
                    <a:pt x="13288" y="55138"/>
                  </a:cubicBezTo>
                  <a:cubicBezTo>
                    <a:pt x="13288" y="55459"/>
                    <a:pt x="13037" y="55709"/>
                    <a:pt x="12728" y="55709"/>
                  </a:cubicBezTo>
                  <a:cubicBezTo>
                    <a:pt x="12418" y="55709"/>
                    <a:pt x="12156" y="55459"/>
                    <a:pt x="12156" y="55138"/>
                  </a:cubicBezTo>
                  <a:cubicBezTo>
                    <a:pt x="12156" y="54828"/>
                    <a:pt x="12418" y="54578"/>
                    <a:pt x="12728" y="54578"/>
                  </a:cubicBezTo>
                  <a:close/>
                  <a:moveTo>
                    <a:pt x="16466" y="54578"/>
                  </a:moveTo>
                  <a:cubicBezTo>
                    <a:pt x="16764" y="54578"/>
                    <a:pt x="17026" y="54828"/>
                    <a:pt x="17026" y="55138"/>
                  </a:cubicBezTo>
                  <a:cubicBezTo>
                    <a:pt x="17026" y="55435"/>
                    <a:pt x="16776" y="55709"/>
                    <a:pt x="16466" y="55709"/>
                  </a:cubicBezTo>
                  <a:cubicBezTo>
                    <a:pt x="16169" y="55709"/>
                    <a:pt x="15895" y="55459"/>
                    <a:pt x="15895" y="55138"/>
                  </a:cubicBezTo>
                  <a:cubicBezTo>
                    <a:pt x="15895" y="54828"/>
                    <a:pt x="16145" y="54578"/>
                    <a:pt x="16466" y="54578"/>
                  </a:cubicBezTo>
                  <a:close/>
                  <a:moveTo>
                    <a:pt x="20181" y="54578"/>
                  </a:moveTo>
                  <a:cubicBezTo>
                    <a:pt x="20491" y="54578"/>
                    <a:pt x="20753" y="54828"/>
                    <a:pt x="20753" y="55138"/>
                  </a:cubicBezTo>
                  <a:cubicBezTo>
                    <a:pt x="20753" y="55459"/>
                    <a:pt x="20491" y="55709"/>
                    <a:pt x="20181" y="55709"/>
                  </a:cubicBezTo>
                  <a:cubicBezTo>
                    <a:pt x="19872" y="55709"/>
                    <a:pt x="19622" y="55459"/>
                    <a:pt x="19622" y="55138"/>
                  </a:cubicBezTo>
                  <a:cubicBezTo>
                    <a:pt x="19622" y="54828"/>
                    <a:pt x="19872" y="54578"/>
                    <a:pt x="20181" y="54578"/>
                  </a:cubicBezTo>
                  <a:close/>
                  <a:moveTo>
                    <a:pt x="23920" y="54578"/>
                  </a:moveTo>
                  <a:cubicBezTo>
                    <a:pt x="24217" y="54578"/>
                    <a:pt x="24479" y="54828"/>
                    <a:pt x="24479" y="55138"/>
                  </a:cubicBezTo>
                  <a:cubicBezTo>
                    <a:pt x="24479" y="55435"/>
                    <a:pt x="24229" y="55709"/>
                    <a:pt x="23920" y="55709"/>
                  </a:cubicBezTo>
                  <a:cubicBezTo>
                    <a:pt x="23610" y="55709"/>
                    <a:pt x="23348" y="55459"/>
                    <a:pt x="23348" y="55138"/>
                  </a:cubicBezTo>
                  <a:cubicBezTo>
                    <a:pt x="23348" y="54828"/>
                    <a:pt x="23610" y="54578"/>
                    <a:pt x="23920" y="54578"/>
                  </a:cubicBezTo>
                  <a:close/>
                  <a:moveTo>
                    <a:pt x="27635" y="54578"/>
                  </a:moveTo>
                  <a:cubicBezTo>
                    <a:pt x="27956" y="54578"/>
                    <a:pt x="28206" y="54828"/>
                    <a:pt x="28206" y="55138"/>
                  </a:cubicBezTo>
                  <a:cubicBezTo>
                    <a:pt x="28206" y="55459"/>
                    <a:pt x="27956" y="55709"/>
                    <a:pt x="27635" y="55709"/>
                  </a:cubicBezTo>
                  <a:cubicBezTo>
                    <a:pt x="27325" y="55709"/>
                    <a:pt x="27075" y="55459"/>
                    <a:pt x="27075" y="55138"/>
                  </a:cubicBezTo>
                  <a:cubicBezTo>
                    <a:pt x="27075" y="54828"/>
                    <a:pt x="27325" y="54578"/>
                    <a:pt x="27635" y="54578"/>
                  </a:cubicBezTo>
                  <a:close/>
                  <a:moveTo>
                    <a:pt x="31373" y="54578"/>
                  </a:moveTo>
                  <a:cubicBezTo>
                    <a:pt x="31671" y="54578"/>
                    <a:pt x="31945" y="54828"/>
                    <a:pt x="31945" y="55138"/>
                  </a:cubicBezTo>
                  <a:cubicBezTo>
                    <a:pt x="31945" y="55435"/>
                    <a:pt x="31683" y="55709"/>
                    <a:pt x="31373" y="55709"/>
                  </a:cubicBezTo>
                  <a:cubicBezTo>
                    <a:pt x="31064" y="55709"/>
                    <a:pt x="30814" y="55459"/>
                    <a:pt x="30814" y="55138"/>
                  </a:cubicBezTo>
                  <a:cubicBezTo>
                    <a:pt x="30814" y="54828"/>
                    <a:pt x="31064" y="54578"/>
                    <a:pt x="31373" y="54578"/>
                  </a:cubicBezTo>
                  <a:close/>
                  <a:moveTo>
                    <a:pt x="35100" y="54578"/>
                  </a:moveTo>
                  <a:cubicBezTo>
                    <a:pt x="35409" y="54578"/>
                    <a:pt x="35659" y="54828"/>
                    <a:pt x="35659" y="55138"/>
                  </a:cubicBezTo>
                  <a:cubicBezTo>
                    <a:pt x="35659" y="55459"/>
                    <a:pt x="35409" y="55709"/>
                    <a:pt x="35100" y="55709"/>
                  </a:cubicBezTo>
                  <a:cubicBezTo>
                    <a:pt x="34778" y="55709"/>
                    <a:pt x="34528" y="55459"/>
                    <a:pt x="34528" y="55138"/>
                  </a:cubicBezTo>
                  <a:cubicBezTo>
                    <a:pt x="34528" y="54828"/>
                    <a:pt x="34778" y="54578"/>
                    <a:pt x="35100" y="54578"/>
                  </a:cubicBezTo>
                  <a:close/>
                  <a:moveTo>
                    <a:pt x="38815" y="54578"/>
                  </a:moveTo>
                  <a:cubicBezTo>
                    <a:pt x="39112" y="54578"/>
                    <a:pt x="39386" y="54828"/>
                    <a:pt x="39386" y="55138"/>
                  </a:cubicBezTo>
                  <a:cubicBezTo>
                    <a:pt x="39386" y="55435"/>
                    <a:pt x="39124" y="55709"/>
                    <a:pt x="38815" y="55709"/>
                  </a:cubicBezTo>
                  <a:cubicBezTo>
                    <a:pt x="38517" y="55709"/>
                    <a:pt x="38255" y="55459"/>
                    <a:pt x="38255" y="55138"/>
                  </a:cubicBezTo>
                  <a:cubicBezTo>
                    <a:pt x="38255" y="54828"/>
                    <a:pt x="38505" y="54578"/>
                    <a:pt x="38815" y="54578"/>
                  </a:cubicBezTo>
                  <a:close/>
                  <a:moveTo>
                    <a:pt x="42553" y="54578"/>
                  </a:moveTo>
                  <a:cubicBezTo>
                    <a:pt x="42863" y="54578"/>
                    <a:pt x="43113" y="54828"/>
                    <a:pt x="43113" y="55138"/>
                  </a:cubicBezTo>
                  <a:cubicBezTo>
                    <a:pt x="43113" y="55459"/>
                    <a:pt x="42863" y="55709"/>
                    <a:pt x="42553" y="55709"/>
                  </a:cubicBezTo>
                  <a:cubicBezTo>
                    <a:pt x="42232" y="55709"/>
                    <a:pt x="41982" y="55459"/>
                    <a:pt x="41982" y="55138"/>
                  </a:cubicBezTo>
                  <a:cubicBezTo>
                    <a:pt x="41982" y="54828"/>
                    <a:pt x="42244" y="54578"/>
                    <a:pt x="42553" y="54578"/>
                  </a:cubicBezTo>
                  <a:close/>
                  <a:moveTo>
                    <a:pt x="46268" y="54578"/>
                  </a:moveTo>
                  <a:cubicBezTo>
                    <a:pt x="46565" y="54578"/>
                    <a:pt x="46839" y="54828"/>
                    <a:pt x="46839" y="55138"/>
                  </a:cubicBezTo>
                  <a:cubicBezTo>
                    <a:pt x="46839" y="55435"/>
                    <a:pt x="46589" y="55709"/>
                    <a:pt x="46268" y="55709"/>
                  </a:cubicBezTo>
                  <a:cubicBezTo>
                    <a:pt x="45970" y="55709"/>
                    <a:pt x="45708" y="55459"/>
                    <a:pt x="45708" y="55138"/>
                  </a:cubicBezTo>
                  <a:cubicBezTo>
                    <a:pt x="45708" y="54828"/>
                    <a:pt x="45958" y="54578"/>
                    <a:pt x="46268" y="54578"/>
                  </a:cubicBezTo>
                  <a:close/>
                  <a:moveTo>
                    <a:pt x="50006" y="54578"/>
                  </a:moveTo>
                  <a:cubicBezTo>
                    <a:pt x="50316" y="54578"/>
                    <a:pt x="50578" y="54828"/>
                    <a:pt x="50578" y="55138"/>
                  </a:cubicBezTo>
                  <a:cubicBezTo>
                    <a:pt x="50578" y="55459"/>
                    <a:pt x="50316" y="55709"/>
                    <a:pt x="50006" y="55709"/>
                  </a:cubicBezTo>
                  <a:cubicBezTo>
                    <a:pt x="49697" y="55709"/>
                    <a:pt x="49447" y="55459"/>
                    <a:pt x="49447" y="55138"/>
                  </a:cubicBezTo>
                  <a:cubicBezTo>
                    <a:pt x="49447" y="54828"/>
                    <a:pt x="49697" y="54578"/>
                    <a:pt x="50006" y="54578"/>
                  </a:cubicBezTo>
                  <a:close/>
                  <a:moveTo>
                    <a:pt x="53733" y="54578"/>
                  </a:moveTo>
                  <a:cubicBezTo>
                    <a:pt x="54031" y="54578"/>
                    <a:pt x="54293" y="54828"/>
                    <a:pt x="54293" y="55138"/>
                  </a:cubicBezTo>
                  <a:cubicBezTo>
                    <a:pt x="54293" y="55435"/>
                    <a:pt x="54043" y="55709"/>
                    <a:pt x="53733" y="55709"/>
                  </a:cubicBezTo>
                  <a:cubicBezTo>
                    <a:pt x="53412" y="55709"/>
                    <a:pt x="53162" y="55459"/>
                    <a:pt x="53162" y="55138"/>
                  </a:cubicBezTo>
                  <a:cubicBezTo>
                    <a:pt x="53162" y="54828"/>
                    <a:pt x="53412" y="54578"/>
                    <a:pt x="53733" y="54578"/>
                  </a:cubicBezTo>
                  <a:close/>
                  <a:moveTo>
                    <a:pt x="57460" y="54578"/>
                  </a:moveTo>
                  <a:cubicBezTo>
                    <a:pt x="57781" y="54578"/>
                    <a:pt x="58031" y="54828"/>
                    <a:pt x="58031" y="55138"/>
                  </a:cubicBezTo>
                  <a:cubicBezTo>
                    <a:pt x="58031" y="55459"/>
                    <a:pt x="57781" y="55709"/>
                    <a:pt x="57460" y="55709"/>
                  </a:cubicBezTo>
                  <a:cubicBezTo>
                    <a:pt x="57150" y="55709"/>
                    <a:pt x="56900" y="55459"/>
                    <a:pt x="56900" y="55138"/>
                  </a:cubicBezTo>
                  <a:cubicBezTo>
                    <a:pt x="56900" y="54828"/>
                    <a:pt x="57150" y="54578"/>
                    <a:pt x="57460" y="54578"/>
                  </a:cubicBezTo>
                  <a:close/>
                  <a:moveTo>
                    <a:pt x="61186" y="54578"/>
                  </a:moveTo>
                  <a:cubicBezTo>
                    <a:pt x="61484" y="54578"/>
                    <a:pt x="61746" y="54828"/>
                    <a:pt x="61746" y="55138"/>
                  </a:cubicBezTo>
                  <a:cubicBezTo>
                    <a:pt x="61746" y="55435"/>
                    <a:pt x="61496" y="55709"/>
                    <a:pt x="61186" y="55709"/>
                  </a:cubicBezTo>
                  <a:cubicBezTo>
                    <a:pt x="60877" y="55709"/>
                    <a:pt x="60615" y="55459"/>
                    <a:pt x="60615" y="55138"/>
                  </a:cubicBezTo>
                  <a:cubicBezTo>
                    <a:pt x="60615" y="54828"/>
                    <a:pt x="60877" y="54578"/>
                    <a:pt x="61186" y="54578"/>
                  </a:cubicBezTo>
                  <a:close/>
                  <a:moveTo>
                    <a:pt x="64925" y="54578"/>
                  </a:moveTo>
                  <a:cubicBezTo>
                    <a:pt x="65234" y="54578"/>
                    <a:pt x="65485" y="54828"/>
                    <a:pt x="65485" y="55138"/>
                  </a:cubicBezTo>
                  <a:cubicBezTo>
                    <a:pt x="65485" y="55459"/>
                    <a:pt x="65234" y="55709"/>
                    <a:pt x="64925" y="55709"/>
                  </a:cubicBezTo>
                  <a:cubicBezTo>
                    <a:pt x="64603" y="55709"/>
                    <a:pt x="64353" y="55459"/>
                    <a:pt x="64353" y="55138"/>
                  </a:cubicBezTo>
                  <a:cubicBezTo>
                    <a:pt x="64353" y="54828"/>
                    <a:pt x="64603" y="54578"/>
                    <a:pt x="64925" y="54578"/>
                  </a:cubicBezTo>
                  <a:close/>
                  <a:moveTo>
                    <a:pt x="68640" y="54578"/>
                  </a:moveTo>
                  <a:cubicBezTo>
                    <a:pt x="68937" y="54578"/>
                    <a:pt x="69211" y="54828"/>
                    <a:pt x="69211" y="55138"/>
                  </a:cubicBezTo>
                  <a:cubicBezTo>
                    <a:pt x="69211" y="55435"/>
                    <a:pt x="68949" y="55709"/>
                    <a:pt x="68640" y="55709"/>
                  </a:cubicBezTo>
                  <a:cubicBezTo>
                    <a:pt x="68330" y="55709"/>
                    <a:pt x="68080" y="55459"/>
                    <a:pt x="68080" y="55138"/>
                  </a:cubicBezTo>
                  <a:cubicBezTo>
                    <a:pt x="68092" y="54828"/>
                    <a:pt x="68330" y="54578"/>
                    <a:pt x="68640" y="54578"/>
                  </a:cubicBezTo>
                  <a:close/>
                  <a:moveTo>
                    <a:pt x="72366" y="54578"/>
                  </a:moveTo>
                  <a:cubicBezTo>
                    <a:pt x="72676" y="54578"/>
                    <a:pt x="72926" y="54828"/>
                    <a:pt x="72926" y="55138"/>
                  </a:cubicBezTo>
                  <a:cubicBezTo>
                    <a:pt x="72926" y="55459"/>
                    <a:pt x="72676" y="55709"/>
                    <a:pt x="72366" y="55709"/>
                  </a:cubicBezTo>
                  <a:cubicBezTo>
                    <a:pt x="72045" y="55709"/>
                    <a:pt x="71795" y="55459"/>
                    <a:pt x="71795" y="55138"/>
                  </a:cubicBezTo>
                  <a:cubicBezTo>
                    <a:pt x="71795" y="54828"/>
                    <a:pt x="72069" y="54578"/>
                    <a:pt x="72366" y="54578"/>
                  </a:cubicBezTo>
                  <a:close/>
                  <a:moveTo>
                    <a:pt x="76093" y="54578"/>
                  </a:moveTo>
                  <a:cubicBezTo>
                    <a:pt x="76391" y="54578"/>
                    <a:pt x="76664" y="54828"/>
                    <a:pt x="76664" y="55138"/>
                  </a:cubicBezTo>
                  <a:cubicBezTo>
                    <a:pt x="76664" y="55435"/>
                    <a:pt x="76403" y="55709"/>
                    <a:pt x="76093" y="55709"/>
                  </a:cubicBezTo>
                  <a:cubicBezTo>
                    <a:pt x="75795" y="55709"/>
                    <a:pt x="75533" y="55459"/>
                    <a:pt x="75533" y="55138"/>
                  </a:cubicBezTo>
                  <a:cubicBezTo>
                    <a:pt x="75533" y="54828"/>
                    <a:pt x="75783" y="54578"/>
                    <a:pt x="76093" y="54578"/>
                  </a:cubicBezTo>
                  <a:close/>
                  <a:moveTo>
                    <a:pt x="79712" y="54578"/>
                  </a:moveTo>
                  <a:cubicBezTo>
                    <a:pt x="80010" y="54578"/>
                    <a:pt x="80284" y="54828"/>
                    <a:pt x="80284" y="55138"/>
                  </a:cubicBezTo>
                  <a:cubicBezTo>
                    <a:pt x="80284" y="55435"/>
                    <a:pt x="80022" y="55709"/>
                    <a:pt x="79712" y="55709"/>
                  </a:cubicBezTo>
                  <a:cubicBezTo>
                    <a:pt x="79403" y="55709"/>
                    <a:pt x="79153" y="55459"/>
                    <a:pt x="79153" y="55138"/>
                  </a:cubicBezTo>
                  <a:cubicBezTo>
                    <a:pt x="79153" y="54828"/>
                    <a:pt x="79403" y="54578"/>
                    <a:pt x="79712" y="54578"/>
                  </a:cubicBezTo>
                  <a:close/>
                  <a:moveTo>
                    <a:pt x="83451" y="54578"/>
                  </a:moveTo>
                  <a:cubicBezTo>
                    <a:pt x="83761" y="54578"/>
                    <a:pt x="84011" y="54828"/>
                    <a:pt x="84011" y="55138"/>
                  </a:cubicBezTo>
                  <a:cubicBezTo>
                    <a:pt x="84011" y="55459"/>
                    <a:pt x="83761" y="55709"/>
                    <a:pt x="83451" y="55709"/>
                  </a:cubicBezTo>
                  <a:cubicBezTo>
                    <a:pt x="83141" y="55709"/>
                    <a:pt x="82880" y="55459"/>
                    <a:pt x="82880" y="55138"/>
                  </a:cubicBezTo>
                  <a:cubicBezTo>
                    <a:pt x="82880" y="54828"/>
                    <a:pt x="83141" y="54578"/>
                    <a:pt x="83451" y="54578"/>
                  </a:cubicBezTo>
                  <a:close/>
                  <a:moveTo>
                    <a:pt x="87166" y="54578"/>
                  </a:moveTo>
                  <a:cubicBezTo>
                    <a:pt x="87463" y="54578"/>
                    <a:pt x="87737" y="54828"/>
                    <a:pt x="87737" y="55138"/>
                  </a:cubicBezTo>
                  <a:cubicBezTo>
                    <a:pt x="87737" y="55435"/>
                    <a:pt x="87475" y="55709"/>
                    <a:pt x="87166" y="55709"/>
                  </a:cubicBezTo>
                  <a:cubicBezTo>
                    <a:pt x="86856" y="55709"/>
                    <a:pt x="86606" y="55459"/>
                    <a:pt x="86606" y="55138"/>
                  </a:cubicBezTo>
                  <a:cubicBezTo>
                    <a:pt x="86606" y="54828"/>
                    <a:pt x="86856" y="54578"/>
                    <a:pt x="87166" y="54578"/>
                  </a:cubicBezTo>
                  <a:close/>
                  <a:moveTo>
                    <a:pt x="90904" y="54578"/>
                  </a:moveTo>
                  <a:cubicBezTo>
                    <a:pt x="91214" y="54578"/>
                    <a:pt x="91464" y="54828"/>
                    <a:pt x="91464" y="55138"/>
                  </a:cubicBezTo>
                  <a:cubicBezTo>
                    <a:pt x="91464" y="55459"/>
                    <a:pt x="91214" y="55709"/>
                    <a:pt x="90904" y="55709"/>
                  </a:cubicBezTo>
                  <a:cubicBezTo>
                    <a:pt x="90595" y="55709"/>
                    <a:pt x="90345" y="55459"/>
                    <a:pt x="90345" y="55138"/>
                  </a:cubicBezTo>
                  <a:cubicBezTo>
                    <a:pt x="90345" y="54828"/>
                    <a:pt x="90595" y="54578"/>
                    <a:pt x="90904" y="54578"/>
                  </a:cubicBezTo>
                  <a:close/>
                  <a:moveTo>
                    <a:pt x="94631" y="54578"/>
                  </a:moveTo>
                  <a:cubicBezTo>
                    <a:pt x="94929" y="54578"/>
                    <a:pt x="95191" y="54828"/>
                    <a:pt x="95191" y="55138"/>
                  </a:cubicBezTo>
                  <a:cubicBezTo>
                    <a:pt x="95191" y="55435"/>
                    <a:pt x="94941" y="55709"/>
                    <a:pt x="94631" y="55709"/>
                  </a:cubicBezTo>
                  <a:cubicBezTo>
                    <a:pt x="94310" y="55709"/>
                    <a:pt x="94060" y="55459"/>
                    <a:pt x="94060" y="55138"/>
                  </a:cubicBezTo>
                  <a:cubicBezTo>
                    <a:pt x="94071" y="54828"/>
                    <a:pt x="94310" y="54578"/>
                    <a:pt x="94631" y="54578"/>
                  </a:cubicBezTo>
                  <a:close/>
                  <a:moveTo>
                    <a:pt x="98346" y="54578"/>
                  </a:moveTo>
                  <a:cubicBezTo>
                    <a:pt x="98655" y="54578"/>
                    <a:pt x="98905" y="54828"/>
                    <a:pt x="98905" y="55138"/>
                  </a:cubicBezTo>
                  <a:cubicBezTo>
                    <a:pt x="98905" y="55459"/>
                    <a:pt x="98655" y="55709"/>
                    <a:pt x="98346" y="55709"/>
                  </a:cubicBezTo>
                  <a:cubicBezTo>
                    <a:pt x="98036" y="55709"/>
                    <a:pt x="97786" y="55459"/>
                    <a:pt x="97786" y="55138"/>
                  </a:cubicBezTo>
                  <a:cubicBezTo>
                    <a:pt x="97786" y="54828"/>
                    <a:pt x="98036" y="54578"/>
                    <a:pt x="98346" y="54578"/>
                  </a:cubicBezTo>
                  <a:close/>
                  <a:moveTo>
                    <a:pt x="102084" y="54578"/>
                  </a:moveTo>
                  <a:cubicBezTo>
                    <a:pt x="102382" y="54578"/>
                    <a:pt x="102644" y="54828"/>
                    <a:pt x="102644" y="55138"/>
                  </a:cubicBezTo>
                  <a:cubicBezTo>
                    <a:pt x="102644" y="55435"/>
                    <a:pt x="102394" y="55709"/>
                    <a:pt x="102084" y="55709"/>
                  </a:cubicBezTo>
                  <a:cubicBezTo>
                    <a:pt x="101787" y="55709"/>
                    <a:pt x="101513" y="55459"/>
                    <a:pt x="101513" y="55138"/>
                  </a:cubicBezTo>
                  <a:cubicBezTo>
                    <a:pt x="101513" y="54828"/>
                    <a:pt x="101775" y="54578"/>
                    <a:pt x="102084" y="54578"/>
                  </a:cubicBezTo>
                  <a:close/>
                  <a:moveTo>
                    <a:pt x="105799" y="54578"/>
                  </a:moveTo>
                  <a:cubicBezTo>
                    <a:pt x="106121" y="54578"/>
                    <a:pt x="106371" y="54828"/>
                    <a:pt x="106371" y="55138"/>
                  </a:cubicBezTo>
                  <a:cubicBezTo>
                    <a:pt x="106371" y="55459"/>
                    <a:pt x="106109" y="55709"/>
                    <a:pt x="105799" y="55709"/>
                  </a:cubicBezTo>
                  <a:cubicBezTo>
                    <a:pt x="105490" y="55709"/>
                    <a:pt x="105239" y="55459"/>
                    <a:pt x="105239" y="55138"/>
                  </a:cubicBezTo>
                  <a:cubicBezTo>
                    <a:pt x="105239" y="54828"/>
                    <a:pt x="105490" y="54578"/>
                    <a:pt x="105799" y="54578"/>
                  </a:cubicBezTo>
                  <a:close/>
                  <a:moveTo>
                    <a:pt x="109538" y="54578"/>
                  </a:moveTo>
                  <a:cubicBezTo>
                    <a:pt x="109835" y="54578"/>
                    <a:pt x="110109" y="54828"/>
                    <a:pt x="110109" y="55138"/>
                  </a:cubicBezTo>
                  <a:cubicBezTo>
                    <a:pt x="110109" y="55435"/>
                    <a:pt x="109847" y="55709"/>
                    <a:pt x="109538" y="55709"/>
                  </a:cubicBezTo>
                  <a:cubicBezTo>
                    <a:pt x="109228" y="55709"/>
                    <a:pt x="108978" y="55459"/>
                    <a:pt x="108978" y="55138"/>
                  </a:cubicBezTo>
                  <a:cubicBezTo>
                    <a:pt x="108978" y="54828"/>
                    <a:pt x="109228" y="54578"/>
                    <a:pt x="109538" y="54578"/>
                  </a:cubicBezTo>
                  <a:close/>
                  <a:moveTo>
                    <a:pt x="113264" y="54578"/>
                  </a:moveTo>
                  <a:cubicBezTo>
                    <a:pt x="113574" y="54578"/>
                    <a:pt x="113824" y="54828"/>
                    <a:pt x="113824" y="55138"/>
                  </a:cubicBezTo>
                  <a:cubicBezTo>
                    <a:pt x="113824" y="55459"/>
                    <a:pt x="113574" y="55709"/>
                    <a:pt x="113264" y="55709"/>
                  </a:cubicBezTo>
                  <a:cubicBezTo>
                    <a:pt x="112943" y="55709"/>
                    <a:pt x="112693" y="55459"/>
                    <a:pt x="112693" y="55138"/>
                  </a:cubicBezTo>
                  <a:cubicBezTo>
                    <a:pt x="112693" y="54828"/>
                    <a:pt x="112943" y="54578"/>
                    <a:pt x="113264" y="54578"/>
                  </a:cubicBezTo>
                  <a:close/>
                  <a:moveTo>
                    <a:pt x="116991" y="54578"/>
                  </a:moveTo>
                  <a:cubicBezTo>
                    <a:pt x="117289" y="54578"/>
                    <a:pt x="117562" y="54828"/>
                    <a:pt x="117562" y="55138"/>
                  </a:cubicBezTo>
                  <a:cubicBezTo>
                    <a:pt x="117562" y="55435"/>
                    <a:pt x="117312" y="55709"/>
                    <a:pt x="116991" y="55709"/>
                  </a:cubicBezTo>
                  <a:cubicBezTo>
                    <a:pt x="116681" y="55709"/>
                    <a:pt x="116431" y="55459"/>
                    <a:pt x="116431" y="55138"/>
                  </a:cubicBezTo>
                  <a:cubicBezTo>
                    <a:pt x="116431" y="54828"/>
                    <a:pt x="116681" y="54578"/>
                    <a:pt x="116991" y="54578"/>
                  </a:cubicBezTo>
                  <a:close/>
                  <a:moveTo>
                    <a:pt x="120718" y="54578"/>
                  </a:moveTo>
                  <a:cubicBezTo>
                    <a:pt x="121027" y="54578"/>
                    <a:pt x="121277" y="54828"/>
                    <a:pt x="121277" y="55138"/>
                  </a:cubicBezTo>
                  <a:cubicBezTo>
                    <a:pt x="121277" y="55459"/>
                    <a:pt x="121027" y="55709"/>
                    <a:pt x="120718" y="55709"/>
                  </a:cubicBezTo>
                  <a:cubicBezTo>
                    <a:pt x="120408" y="55709"/>
                    <a:pt x="120146" y="55459"/>
                    <a:pt x="120146" y="55138"/>
                  </a:cubicBezTo>
                  <a:cubicBezTo>
                    <a:pt x="120146" y="54828"/>
                    <a:pt x="120420" y="54578"/>
                    <a:pt x="120718" y="54578"/>
                  </a:cubicBezTo>
                  <a:close/>
                  <a:moveTo>
                    <a:pt x="124456" y="54578"/>
                  </a:moveTo>
                  <a:cubicBezTo>
                    <a:pt x="124754" y="54578"/>
                    <a:pt x="125016" y="54828"/>
                    <a:pt x="125016" y="55138"/>
                  </a:cubicBezTo>
                  <a:cubicBezTo>
                    <a:pt x="125016" y="55435"/>
                    <a:pt x="124766" y="55709"/>
                    <a:pt x="124456" y="55709"/>
                  </a:cubicBezTo>
                  <a:cubicBezTo>
                    <a:pt x="124135" y="55709"/>
                    <a:pt x="123885" y="55459"/>
                    <a:pt x="123885" y="55138"/>
                  </a:cubicBezTo>
                  <a:cubicBezTo>
                    <a:pt x="123885" y="54828"/>
                    <a:pt x="124135" y="54578"/>
                    <a:pt x="124456" y="54578"/>
                  </a:cubicBezTo>
                  <a:close/>
                  <a:moveTo>
                    <a:pt x="128171" y="54578"/>
                  </a:moveTo>
                  <a:cubicBezTo>
                    <a:pt x="128480" y="54578"/>
                    <a:pt x="128742" y="54828"/>
                    <a:pt x="128742" y="55138"/>
                  </a:cubicBezTo>
                  <a:cubicBezTo>
                    <a:pt x="128742" y="55459"/>
                    <a:pt x="128480" y="55709"/>
                    <a:pt x="128171" y="55709"/>
                  </a:cubicBezTo>
                  <a:cubicBezTo>
                    <a:pt x="127861" y="55709"/>
                    <a:pt x="127611" y="55459"/>
                    <a:pt x="127611" y="55138"/>
                  </a:cubicBezTo>
                  <a:cubicBezTo>
                    <a:pt x="127611" y="54828"/>
                    <a:pt x="127861" y="54578"/>
                    <a:pt x="128171" y="54578"/>
                  </a:cubicBezTo>
                  <a:close/>
                  <a:moveTo>
                    <a:pt x="131898" y="54578"/>
                  </a:moveTo>
                  <a:cubicBezTo>
                    <a:pt x="132195" y="54578"/>
                    <a:pt x="132457" y="54828"/>
                    <a:pt x="132457" y="55138"/>
                  </a:cubicBezTo>
                  <a:cubicBezTo>
                    <a:pt x="132457" y="55435"/>
                    <a:pt x="132207" y="55709"/>
                    <a:pt x="131898" y="55709"/>
                  </a:cubicBezTo>
                  <a:cubicBezTo>
                    <a:pt x="131600" y="55709"/>
                    <a:pt x="131326" y="55459"/>
                    <a:pt x="131326" y="55138"/>
                  </a:cubicBezTo>
                  <a:cubicBezTo>
                    <a:pt x="131338" y="54828"/>
                    <a:pt x="131576" y="54578"/>
                    <a:pt x="131898" y="54578"/>
                  </a:cubicBezTo>
                  <a:close/>
                  <a:moveTo>
                    <a:pt x="135624" y="54578"/>
                  </a:moveTo>
                  <a:cubicBezTo>
                    <a:pt x="135946" y="54578"/>
                    <a:pt x="136196" y="54828"/>
                    <a:pt x="136196" y="55138"/>
                  </a:cubicBezTo>
                  <a:cubicBezTo>
                    <a:pt x="136196" y="55459"/>
                    <a:pt x="135934" y="55709"/>
                    <a:pt x="135624" y="55709"/>
                  </a:cubicBezTo>
                  <a:cubicBezTo>
                    <a:pt x="135315" y="55709"/>
                    <a:pt x="135065" y="55459"/>
                    <a:pt x="135065" y="55138"/>
                  </a:cubicBezTo>
                  <a:cubicBezTo>
                    <a:pt x="135065" y="54828"/>
                    <a:pt x="135315" y="54578"/>
                    <a:pt x="135624" y="54578"/>
                  </a:cubicBezTo>
                  <a:close/>
                  <a:moveTo>
                    <a:pt x="139351" y="54578"/>
                  </a:moveTo>
                  <a:cubicBezTo>
                    <a:pt x="139649" y="54578"/>
                    <a:pt x="139910" y="54828"/>
                    <a:pt x="139910" y="55138"/>
                  </a:cubicBezTo>
                  <a:cubicBezTo>
                    <a:pt x="139910" y="55435"/>
                    <a:pt x="139660" y="55709"/>
                    <a:pt x="139351" y="55709"/>
                  </a:cubicBezTo>
                  <a:cubicBezTo>
                    <a:pt x="139053" y="55709"/>
                    <a:pt x="138779" y="55459"/>
                    <a:pt x="138779" y="55138"/>
                  </a:cubicBezTo>
                  <a:cubicBezTo>
                    <a:pt x="138779" y="54828"/>
                    <a:pt x="139041" y="54578"/>
                    <a:pt x="139351" y="54578"/>
                  </a:cubicBezTo>
                  <a:close/>
                  <a:moveTo>
                    <a:pt x="143089" y="54578"/>
                  </a:moveTo>
                  <a:cubicBezTo>
                    <a:pt x="143399" y="54578"/>
                    <a:pt x="143649" y="54828"/>
                    <a:pt x="143649" y="55138"/>
                  </a:cubicBezTo>
                  <a:cubicBezTo>
                    <a:pt x="143649" y="55459"/>
                    <a:pt x="143399" y="55709"/>
                    <a:pt x="143089" y="55709"/>
                  </a:cubicBezTo>
                  <a:cubicBezTo>
                    <a:pt x="142768" y="55709"/>
                    <a:pt x="142518" y="55459"/>
                    <a:pt x="142518" y="55138"/>
                  </a:cubicBezTo>
                  <a:cubicBezTo>
                    <a:pt x="142518" y="54828"/>
                    <a:pt x="142768" y="54578"/>
                    <a:pt x="143089" y="54578"/>
                  </a:cubicBezTo>
                  <a:close/>
                  <a:moveTo>
                    <a:pt x="146804" y="54578"/>
                  </a:moveTo>
                  <a:cubicBezTo>
                    <a:pt x="147102" y="54578"/>
                    <a:pt x="147376" y="54828"/>
                    <a:pt x="147376" y="55138"/>
                  </a:cubicBezTo>
                  <a:cubicBezTo>
                    <a:pt x="147376" y="55435"/>
                    <a:pt x="147114" y="55709"/>
                    <a:pt x="146804" y="55709"/>
                  </a:cubicBezTo>
                  <a:cubicBezTo>
                    <a:pt x="146495" y="55709"/>
                    <a:pt x="146245" y="55459"/>
                    <a:pt x="146245" y="55138"/>
                  </a:cubicBezTo>
                  <a:cubicBezTo>
                    <a:pt x="146257" y="54828"/>
                    <a:pt x="146495" y="54578"/>
                    <a:pt x="146804" y="54578"/>
                  </a:cubicBezTo>
                  <a:close/>
                  <a:moveTo>
                    <a:pt x="150543" y="54578"/>
                  </a:moveTo>
                  <a:cubicBezTo>
                    <a:pt x="150852" y="54578"/>
                    <a:pt x="151102" y="54828"/>
                    <a:pt x="151102" y="55138"/>
                  </a:cubicBezTo>
                  <a:cubicBezTo>
                    <a:pt x="151102" y="55459"/>
                    <a:pt x="150852" y="55709"/>
                    <a:pt x="150543" y="55709"/>
                  </a:cubicBezTo>
                  <a:cubicBezTo>
                    <a:pt x="150233" y="55709"/>
                    <a:pt x="149971" y="55459"/>
                    <a:pt x="149971" y="55138"/>
                  </a:cubicBezTo>
                  <a:cubicBezTo>
                    <a:pt x="149971" y="54828"/>
                    <a:pt x="150233" y="54578"/>
                    <a:pt x="150543" y="54578"/>
                  </a:cubicBezTo>
                  <a:close/>
                  <a:moveTo>
                    <a:pt x="3405" y="56436"/>
                  </a:moveTo>
                  <a:cubicBezTo>
                    <a:pt x="3703" y="56436"/>
                    <a:pt x="3977" y="56686"/>
                    <a:pt x="3977" y="57007"/>
                  </a:cubicBezTo>
                  <a:cubicBezTo>
                    <a:pt x="3977" y="57305"/>
                    <a:pt x="3727" y="57567"/>
                    <a:pt x="3405" y="57567"/>
                  </a:cubicBezTo>
                  <a:cubicBezTo>
                    <a:pt x="3096" y="57567"/>
                    <a:pt x="2846" y="57317"/>
                    <a:pt x="2846" y="57007"/>
                  </a:cubicBezTo>
                  <a:cubicBezTo>
                    <a:pt x="2858" y="56686"/>
                    <a:pt x="3096" y="56436"/>
                    <a:pt x="3405" y="56436"/>
                  </a:cubicBezTo>
                  <a:close/>
                  <a:moveTo>
                    <a:pt x="7132" y="56436"/>
                  </a:moveTo>
                  <a:cubicBezTo>
                    <a:pt x="7430" y="56436"/>
                    <a:pt x="7692" y="56686"/>
                    <a:pt x="7692" y="57007"/>
                  </a:cubicBezTo>
                  <a:cubicBezTo>
                    <a:pt x="7692" y="57305"/>
                    <a:pt x="7442" y="57567"/>
                    <a:pt x="7132" y="57567"/>
                  </a:cubicBezTo>
                  <a:cubicBezTo>
                    <a:pt x="6834" y="57567"/>
                    <a:pt x="6560" y="57317"/>
                    <a:pt x="6560" y="57007"/>
                  </a:cubicBezTo>
                  <a:cubicBezTo>
                    <a:pt x="6584" y="56686"/>
                    <a:pt x="6822" y="56436"/>
                    <a:pt x="7132" y="56436"/>
                  </a:cubicBezTo>
                  <a:close/>
                  <a:moveTo>
                    <a:pt x="10871" y="56436"/>
                  </a:moveTo>
                  <a:cubicBezTo>
                    <a:pt x="11168" y="56436"/>
                    <a:pt x="11430" y="56686"/>
                    <a:pt x="11430" y="57007"/>
                  </a:cubicBezTo>
                  <a:cubicBezTo>
                    <a:pt x="11430" y="57305"/>
                    <a:pt x="11180" y="57567"/>
                    <a:pt x="10871" y="57567"/>
                  </a:cubicBezTo>
                  <a:cubicBezTo>
                    <a:pt x="10573" y="57567"/>
                    <a:pt x="10299" y="57317"/>
                    <a:pt x="10299" y="57007"/>
                  </a:cubicBezTo>
                  <a:cubicBezTo>
                    <a:pt x="10299" y="56686"/>
                    <a:pt x="10549" y="56436"/>
                    <a:pt x="10871" y="56436"/>
                  </a:cubicBezTo>
                  <a:close/>
                  <a:moveTo>
                    <a:pt x="14585" y="56436"/>
                  </a:moveTo>
                  <a:cubicBezTo>
                    <a:pt x="14883" y="56436"/>
                    <a:pt x="15157" y="56686"/>
                    <a:pt x="15157" y="57007"/>
                  </a:cubicBezTo>
                  <a:cubicBezTo>
                    <a:pt x="15157" y="57305"/>
                    <a:pt x="14895" y="57567"/>
                    <a:pt x="14585" y="57567"/>
                  </a:cubicBezTo>
                  <a:cubicBezTo>
                    <a:pt x="14288" y="57567"/>
                    <a:pt x="14014" y="57317"/>
                    <a:pt x="14014" y="57007"/>
                  </a:cubicBezTo>
                  <a:cubicBezTo>
                    <a:pt x="14038" y="56686"/>
                    <a:pt x="14276" y="56436"/>
                    <a:pt x="14585" y="56436"/>
                  </a:cubicBezTo>
                  <a:close/>
                  <a:moveTo>
                    <a:pt x="18324" y="56436"/>
                  </a:moveTo>
                  <a:cubicBezTo>
                    <a:pt x="18622" y="56436"/>
                    <a:pt x="18883" y="56686"/>
                    <a:pt x="18883" y="57007"/>
                  </a:cubicBezTo>
                  <a:cubicBezTo>
                    <a:pt x="18883" y="57305"/>
                    <a:pt x="18633" y="57567"/>
                    <a:pt x="18324" y="57567"/>
                  </a:cubicBezTo>
                  <a:cubicBezTo>
                    <a:pt x="18026" y="57567"/>
                    <a:pt x="17752" y="57317"/>
                    <a:pt x="17752" y="57007"/>
                  </a:cubicBezTo>
                  <a:cubicBezTo>
                    <a:pt x="17752" y="56686"/>
                    <a:pt x="18014" y="56436"/>
                    <a:pt x="18324" y="56436"/>
                  </a:cubicBezTo>
                  <a:close/>
                  <a:moveTo>
                    <a:pt x="22039" y="56436"/>
                  </a:moveTo>
                  <a:cubicBezTo>
                    <a:pt x="22336" y="56436"/>
                    <a:pt x="22610" y="56686"/>
                    <a:pt x="22610" y="57007"/>
                  </a:cubicBezTo>
                  <a:cubicBezTo>
                    <a:pt x="22610" y="57305"/>
                    <a:pt x="22360" y="57567"/>
                    <a:pt x="22039" y="57567"/>
                  </a:cubicBezTo>
                  <a:cubicBezTo>
                    <a:pt x="21729" y="57567"/>
                    <a:pt x="21479" y="57317"/>
                    <a:pt x="21479" y="57007"/>
                  </a:cubicBezTo>
                  <a:cubicBezTo>
                    <a:pt x="21491" y="56686"/>
                    <a:pt x="21729" y="56436"/>
                    <a:pt x="22039" y="56436"/>
                  </a:cubicBezTo>
                  <a:close/>
                  <a:moveTo>
                    <a:pt x="25777" y="56436"/>
                  </a:moveTo>
                  <a:cubicBezTo>
                    <a:pt x="26075" y="56436"/>
                    <a:pt x="26349" y="56686"/>
                    <a:pt x="26349" y="57007"/>
                  </a:cubicBezTo>
                  <a:cubicBezTo>
                    <a:pt x="26349" y="57305"/>
                    <a:pt x="26087" y="57567"/>
                    <a:pt x="25777" y="57567"/>
                  </a:cubicBezTo>
                  <a:cubicBezTo>
                    <a:pt x="25468" y="57567"/>
                    <a:pt x="25206" y="57317"/>
                    <a:pt x="25206" y="57007"/>
                  </a:cubicBezTo>
                  <a:cubicBezTo>
                    <a:pt x="25218" y="56686"/>
                    <a:pt x="25468" y="56436"/>
                    <a:pt x="25777" y="56436"/>
                  </a:cubicBezTo>
                  <a:close/>
                  <a:moveTo>
                    <a:pt x="29504" y="56436"/>
                  </a:moveTo>
                  <a:cubicBezTo>
                    <a:pt x="29801" y="56436"/>
                    <a:pt x="30063" y="56686"/>
                    <a:pt x="30063" y="57007"/>
                  </a:cubicBezTo>
                  <a:cubicBezTo>
                    <a:pt x="30063" y="57305"/>
                    <a:pt x="29813" y="57567"/>
                    <a:pt x="29504" y="57567"/>
                  </a:cubicBezTo>
                  <a:cubicBezTo>
                    <a:pt x="29182" y="57567"/>
                    <a:pt x="28932" y="57317"/>
                    <a:pt x="28932" y="57007"/>
                  </a:cubicBezTo>
                  <a:cubicBezTo>
                    <a:pt x="28944" y="56686"/>
                    <a:pt x="29182" y="56436"/>
                    <a:pt x="29504" y="56436"/>
                  </a:cubicBezTo>
                  <a:close/>
                  <a:moveTo>
                    <a:pt x="33230" y="56436"/>
                  </a:moveTo>
                  <a:cubicBezTo>
                    <a:pt x="33528" y="56436"/>
                    <a:pt x="33802" y="56686"/>
                    <a:pt x="33802" y="57007"/>
                  </a:cubicBezTo>
                  <a:cubicBezTo>
                    <a:pt x="33802" y="57305"/>
                    <a:pt x="33552" y="57567"/>
                    <a:pt x="33230" y="57567"/>
                  </a:cubicBezTo>
                  <a:cubicBezTo>
                    <a:pt x="32921" y="57567"/>
                    <a:pt x="32671" y="57317"/>
                    <a:pt x="32671" y="57007"/>
                  </a:cubicBezTo>
                  <a:cubicBezTo>
                    <a:pt x="32671" y="56686"/>
                    <a:pt x="32921" y="56436"/>
                    <a:pt x="33230" y="56436"/>
                  </a:cubicBezTo>
                  <a:close/>
                  <a:moveTo>
                    <a:pt x="36957" y="56436"/>
                  </a:moveTo>
                  <a:cubicBezTo>
                    <a:pt x="37255" y="56436"/>
                    <a:pt x="37517" y="56686"/>
                    <a:pt x="37517" y="57007"/>
                  </a:cubicBezTo>
                  <a:cubicBezTo>
                    <a:pt x="37517" y="57305"/>
                    <a:pt x="37267" y="57567"/>
                    <a:pt x="36957" y="57567"/>
                  </a:cubicBezTo>
                  <a:cubicBezTo>
                    <a:pt x="36648" y="57567"/>
                    <a:pt x="36386" y="57317"/>
                    <a:pt x="36386" y="57007"/>
                  </a:cubicBezTo>
                  <a:cubicBezTo>
                    <a:pt x="36409" y="56686"/>
                    <a:pt x="36648" y="56436"/>
                    <a:pt x="36957" y="56436"/>
                  </a:cubicBezTo>
                  <a:close/>
                  <a:moveTo>
                    <a:pt x="40672" y="56436"/>
                  </a:moveTo>
                  <a:cubicBezTo>
                    <a:pt x="40970" y="56436"/>
                    <a:pt x="41243" y="56686"/>
                    <a:pt x="41243" y="57007"/>
                  </a:cubicBezTo>
                  <a:cubicBezTo>
                    <a:pt x="41243" y="57305"/>
                    <a:pt x="40993" y="57567"/>
                    <a:pt x="40672" y="57567"/>
                  </a:cubicBezTo>
                  <a:cubicBezTo>
                    <a:pt x="40374" y="57567"/>
                    <a:pt x="40112" y="57317"/>
                    <a:pt x="40112" y="57007"/>
                  </a:cubicBezTo>
                  <a:cubicBezTo>
                    <a:pt x="40124" y="56686"/>
                    <a:pt x="40362" y="56436"/>
                    <a:pt x="40672" y="56436"/>
                  </a:cubicBezTo>
                  <a:close/>
                  <a:moveTo>
                    <a:pt x="44410" y="56436"/>
                  </a:moveTo>
                  <a:cubicBezTo>
                    <a:pt x="44708" y="56436"/>
                    <a:pt x="44982" y="56686"/>
                    <a:pt x="44982" y="57007"/>
                  </a:cubicBezTo>
                  <a:cubicBezTo>
                    <a:pt x="44982" y="57305"/>
                    <a:pt x="44720" y="57567"/>
                    <a:pt x="44410" y="57567"/>
                  </a:cubicBezTo>
                  <a:cubicBezTo>
                    <a:pt x="44113" y="57567"/>
                    <a:pt x="43851" y="57317"/>
                    <a:pt x="43851" y="57007"/>
                  </a:cubicBezTo>
                  <a:cubicBezTo>
                    <a:pt x="43851" y="56686"/>
                    <a:pt x="44101" y="56436"/>
                    <a:pt x="44410" y="56436"/>
                  </a:cubicBezTo>
                  <a:close/>
                  <a:moveTo>
                    <a:pt x="48137" y="56436"/>
                  </a:moveTo>
                  <a:cubicBezTo>
                    <a:pt x="48435" y="56436"/>
                    <a:pt x="48697" y="56686"/>
                    <a:pt x="48697" y="57007"/>
                  </a:cubicBezTo>
                  <a:cubicBezTo>
                    <a:pt x="48697" y="57305"/>
                    <a:pt x="48447" y="57567"/>
                    <a:pt x="48137" y="57567"/>
                  </a:cubicBezTo>
                  <a:cubicBezTo>
                    <a:pt x="47839" y="57567"/>
                    <a:pt x="47566" y="57317"/>
                    <a:pt x="47566" y="57007"/>
                  </a:cubicBezTo>
                  <a:cubicBezTo>
                    <a:pt x="47578" y="56686"/>
                    <a:pt x="47839" y="56436"/>
                    <a:pt x="48137" y="56436"/>
                  </a:cubicBezTo>
                  <a:close/>
                  <a:moveTo>
                    <a:pt x="51864" y="56436"/>
                  </a:moveTo>
                  <a:cubicBezTo>
                    <a:pt x="52161" y="56436"/>
                    <a:pt x="52435" y="56686"/>
                    <a:pt x="52435" y="57007"/>
                  </a:cubicBezTo>
                  <a:cubicBezTo>
                    <a:pt x="52435" y="57305"/>
                    <a:pt x="52185" y="57567"/>
                    <a:pt x="51864" y="57567"/>
                  </a:cubicBezTo>
                  <a:cubicBezTo>
                    <a:pt x="51566" y="57567"/>
                    <a:pt x="51304" y="57317"/>
                    <a:pt x="51304" y="57007"/>
                  </a:cubicBezTo>
                  <a:cubicBezTo>
                    <a:pt x="51304" y="56686"/>
                    <a:pt x="51554" y="56436"/>
                    <a:pt x="51864" y="56436"/>
                  </a:cubicBezTo>
                  <a:close/>
                  <a:moveTo>
                    <a:pt x="55602" y="56436"/>
                  </a:moveTo>
                  <a:cubicBezTo>
                    <a:pt x="55900" y="56436"/>
                    <a:pt x="56174" y="56686"/>
                    <a:pt x="56174" y="57007"/>
                  </a:cubicBezTo>
                  <a:cubicBezTo>
                    <a:pt x="56174" y="57305"/>
                    <a:pt x="55912" y="57567"/>
                    <a:pt x="55602" y="57567"/>
                  </a:cubicBezTo>
                  <a:cubicBezTo>
                    <a:pt x="55293" y="57567"/>
                    <a:pt x="55043" y="57317"/>
                    <a:pt x="55043" y="57007"/>
                  </a:cubicBezTo>
                  <a:cubicBezTo>
                    <a:pt x="55043" y="56686"/>
                    <a:pt x="55293" y="56436"/>
                    <a:pt x="55602" y="56436"/>
                  </a:cubicBezTo>
                  <a:close/>
                  <a:moveTo>
                    <a:pt x="59329" y="56436"/>
                  </a:moveTo>
                  <a:cubicBezTo>
                    <a:pt x="59627" y="56436"/>
                    <a:pt x="59889" y="56686"/>
                    <a:pt x="59889" y="57007"/>
                  </a:cubicBezTo>
                  <a:cubicBezTo>
                    <a:pt x="59889" y="57305"/>
                    <a:pt x="59639" y="57567"/>
                    <a:pt x="59329" y="57567"/>
                  </a:cubicBezTo>
                  <a:cubicBezTo>
                    <a:pt x="59008" y="57567"/>
                    <a:pt x="58757" y="57317"/>
                    <a:pt x="58757" y="57007"/>
                  </a:cubicBezTo>
                  <a:cubicBezTo>
                    <a:pt x="58757" y="56686"/>
                    <a:pt x="59008" y="56436"/>
                    <a:pt x="59329" y="56436"/>
                  </a:cubicBezTo>
                  <a:close/>
                  <a:moveTo>
                    <a:pt x="63056" y="56436"/>
                  </a:moveTo>
                  <a:cubicBezTo>
                    <a:pt x="63353" y="56436"/>
                    <a:pt x="63627" y="56686"/>
                    <a:pt x="63627" y="57007"/>
                  </a:cubicBezTo>
                  <a:cubicBezTo>
                    <a:pt x="63627" y="57305"/>
                    <a:pt x="63377" y="57567"/>
                    <a:pt x="63056" y="57567"/>
                  </a:cubicBezTo>
                  <a:cubicBezTo>
                    <a:pt x="62746" y="57567"/>
                    <a:pt x="62496" y="57317"/>
                    <a:pt x="62496" y="57007"/>
                  </a:cubicBezTo>
                  <a:cubicBezTo>
                    <a:pt x="62496" y="56686"/>
                    <a:pt x="62746" y="56436"/>
                    <a:pt x="63056" y="56436"/>
                  </a:cubicBezTo>
                  <a:close/>
                  <a:moveTo>
                    <a:pt x="66782" y="56436"/>
                  </a:moveTo>
                  <a:cubicBezTo>
                    <a:pt x="67080" y="56436"/>
                    <a:pt x="67342" y="56686"/>
                    <a:pt x="67342" y="57007"/>
                  </a:cubicBezTo>
                  <a:cubicBezTo>
                    <a:pt x="67342" y="57305"/>
                    <a:pt x="67092" y="57567"/>
                    <a:pt x="66782" y="57567"/>
                  </a:cubicBezTo>
                  <a:cubicBezTo>
                    <a:pt x="66473" y="57567"/>
                    <a:pt x="66211" y="57317"/>
                    <a:pt x="66211" y="57007"/>
                  </a:cubicBezTo>
                  <a:cubicBezTo>
                    <a:pt x="66235" y="56686"/>
                    <a:pt x="66473" y="56436"/>
                    <a:pt x="66782" y="56436"/>
                  </a:cubicBezTo>
                  <a:close/>
                  <a:moveTo>
                    <a:pt x="70509" y="56436"/>
                  </a:moveTo>
                  <a:cubicBezTo>
                    <a:pt x="70807" y="56436"/>
                    <a:pt x="71080" y="56686"/>
                    <a:pt x="71080" y="57007"/>
                  </a:cubicBezTo>
                  <a:cubicBezTo>
                    <a:pt x="71080" y="57305"/>
                    <a:pt x="70830" y="57567"/>
                    <a:pt x="70509" y="57567"/>
                  </a:cubicBezTo>
                  <a:cubicBezTo>
                    <a:pt x="70199" y="57567"/>
                    <a:pt x="69949" y="57317"/>
                    <a:pt x="69949" y="57007"/>
                  </a:cubicBezTo>
                  <a:cubicBezTo>
                    <a:pt x="69949" y="56686"/>
                    <a:pt x="70199" y="56436"/>
                    <a:pt x="70509" y="56436"/>
                  </a:cubicBezTo>
                  <a:close/>
                  <a:moveTo>
                    <a:pt x="74236" y="56436"/>
                  </a:moveTo>
                  <a:cubicBezTo>
                    <a:pt x="74533" y="56436"/>
                    <a:pt x="74795" y="56686"/>
                    <a:pt x="74795" y="57007"/>
                  </a:cubicBezTo>
                  <a:cubicBezTo>
                    <a:pt x="74795" y="57305"/>
                    <a:pt x="74545" y="57567"/>
                    <a:pt x="74236" y="57567"/>
                  </a:cubicBezTo>
                  <a:cubicBezTo>
                    <a:pt x="73938" y="57567"/>
                    <a:pt x="73676" y="57317"/>
                    <a:pt x="73676" y="57007"/>
                  </a:cubicBezTo>
                  <a:cubicBezTo>
                    <a:pt x="73676" y="56686"/>
                    <a:pt x="73926" y="56436"/>
                    <a:pt x="74236" y="56436"/>
                  </a:cubicBezTo>
                  <a:close/>
                  <a:moveTo>
                    <a:pt x="77855" y="56436"/>
                  </a:moveTo>
                  <a:cubicBezTo>
                    <a:pt x="78153" y="56436"/>
                    <a:pt x="78415" y="56686"/>
                    <a:pt x="78415" y="57007"/>
                  </a:cubicBezTo>
                  <a:cubicBezTo>
                    <a:pt x="78415" y="57305"/>
                    <a:pt x="78165" y="57567"/>
                    <a:pt x="77855" y="57567"/>
                  </a:cubicBezTo>
                  <a:cubicBezTo>
                    <a:pt x="77546" y="57567"/>
                    <a:pt x="77284" y="57317"/>
                    <a:pt x="77284" y="57007"/>
                  </a:cubicBezTo>
                  <a:cubicBezTo>
                    <a:pt x="77284" y="56686"/>
                    <a:pt x="77546" y="56436"/>
                    <a:pt x="77855" y="56436"/>
                  </a:cubicBezTo>
                  <a:close/>
                  <a:moveTo>
                    <a:pt x="81570" y="56436"/>
                  </a:moveTo>
                  <a:cubicBezTo>
                    <a:pt x="81868" y="56436"/>
                    <a:pt x="82141" y="56686"/>
                    <a:pt x="82141" y="57007"/>
                  </a:cubicBezTo>
                  <a:cubicBezTo>
                    <a:pt x="82141" y="57305"/>
                    <a:pt x="81879" y="57567"/>
                    <a:pt x="81570" y="57567"/>
                  </a:cubicBezTo>
                  <a:cubicBezTo>
                    <a:pt x="81260" y="57567"/>
                    <a:pt x="81010" y="57317"/>
                    <a:pt x="81010" y="57007"/>
                  </a:cubicBezTo>
                  <a:cubicBezTo>
                    <a:pt x="81022" y="56686"/>
                    <a:pt x="81260" y="56436"/>
                    <a:pt x="81570" y="56436"/>
                  </a:cubicBezTo>
                  <a:close/>
                  <a:moveTo>
                    <a:pt x="85308" y="56436"/>
                  </a:moveTo>
                  <a:cubicBezTo>
                    <a:pt x="85606" y="56436"/>
                    <a:pt x="85880" y="56686"/>
                    <a:pt x="85880" y="57007"/>
                  </a:cubicBezTo>
                  <a:cubicBezTo>
                    <a:pt x="85880" y="57305"/>
                    <a:pt x="85618" y="57567"/>
                    <a:pt x="85308" y="57567"/>
                  </a:cubicBezTo>
                  <a:cubicBezTo>
                    <a:pt x="84999" y="57567"/>
                    <a:pt x="84749" y="57317"/>
                    <a:pt x="84749" y="57007"/>
                  </a:cubicBezTo>
                  <a:cubicBezTo>
                    <a:pt x="84749" y="56686"/>
                    <a:pt x="84999" y="56436"/>
                    <a:pt x="85308" y="56436"/>
                  </a:cubicBezTo>
                  <a:close/>
                  <a:moveTo>
                    <a:pt x="89035" y="56436"/>
                  </a:moveTo>
                  <a:cubicBezTo>
                    <a:pt x="89333" y="56436"/>
                    <a:pt x="89595" y="56686"/>
                    <a:pt x="89595" y="57007"/>
                  </a:cubicBezTo>
                  <a:cubicBezTo>
                    <a:pt x="89595" y="57305"/>
                    <a:pt x="89345" y="57567"/>
                    <a:pt x="89035" y="57567"/>
                  </a:cubicBezTo>
                  <a:cubicBezTo>
                    <a:pt x="88714" y="57567"/>
                    <a:pt x="88464" y="57317"/>
                    <a:pt x="88464" y="57007"/>
                  </a:cubicBezTo>
                  <a:cubicBezTo>
                    <a:pt x="88475" y="56686"/>
                    <a:pt x="88714" y="56436"/>
                    <a:pt x="89035" y="56436"/>
                  </a:cubicBezTo>
                  <a:close/>
                  <a:moveTo>
                    <a:pt x="92762" y="56436"/>
                  </a:moveTo>
                  <a:cubicBezTo>
                    <a:pt x="93059" y="56436"/>
                    <a:pt x="93333" y="56686"/>
                    <a:pt x="93333" y="57007"/>
                  </a:cubicBezTo>
                  <a:cubicBezTo>
                    <a:pt x="93333" y="57305"/>
                    <a:pt x="93071" y="57567"/>
                    <a:pt x="92762" y="57567"/>
                  </a:cubicBezTo>
                  <a:cubicBezTo>
                    <a:pt x="92452" y="57567"/>
                    <a:pt x="92202" y="57317"/>
                    <a:pt x="92202" y="57007"/>
                  </a:cubicBezTo>
                  <a:cubicBezTo>
                    <a:pt x="92202" y="56686"/>
                    <a:pt x="92452" y="56436"/>
                    <a:pt x="92762" y="56436"/>
                  </a:cubicBezTo>
                  <a:close/>
                  <a:moveTo>
                    <a:pt x="96488" y="56436"/>
                  </a:moveTo>
                  <a:cubicBezTo>
                    <a:pt x="96786" y="56436"/>
                    <a:pt x="97048" y="56686"/>
                    <a:pt x="97048" y="57007"/>
                  </a:cubicBezTo>
                  <a:cubicBezTo>
                    <a:pt x="97048" y="57305"/>
                    <a:pt x="96798" y="57567"/>
                    <a:pt x="96488" y="57567"/>
                  </a:cubicBezTo>
                  <a:cubicBezTo>
                    <a:pt x="96191" y="57567"/>
                    <a:pt x="95917" y="57317"/>
                    <a:pt x="95917" y="57007"/>
                  </a:cubicBezTo>
                  <a:cubicBezTo>
                    <a:pt x="95917" y="56686"/>
                    <a:pt x="96179" y="56436"/>
                    <a:pt x="96488" y="56436"/>
                  </a:cubicBezTo>
                  <a:close/>
                  <a:moveTo>
                    <a:pt x="100203" y="56436"/>
                  </a:moveTo>
                  <a:cubicBezTo>
                    <a:pt x="100501" y="56436"/>
                    <a:pt x="100775" y="56686"/>
                    <a:pt x="100775" y="57007"/>
                  </a:cubicBezTo>
                  <a:cubicBezTo>
                    <a:pt x="100775" y="57305"/>
                    <a:pt x="100513" y="57567"/>
                    <a:pt x="100203" y="57567"/>
                  </a:cubicBezTo>
                  <a:cubicBezTo>
                    <a:pt x="99905" y="57567"/>
                    <a:pt x="99644" y="57317"/>
                    <a:pt x="99644" y="57007"/>
                  </a:cubicBezTo>
                  <a:cubicBezTo>
                    <a:pt x="99655" y="56686"/>
                    <a:pt x="99894" y="56436"/>
                    <a:pt x="100203" y="56436"/>
                  </a:cubicBezTo>
                  <a:close/>
                  <a:moveTo>
                    <a:pt x="103942" y="56436"/>
                  </a:moveTo>
                  <a:cubicBezTo>
                    <a:pt x="104239" y="56436"/>
                    <a:pt x="104513" y="56686"/>
                    <a:pt x="104513" y="57007"/>
                  </a:cubicBezTo>
                  <a:cubicBezTo>
                    <a:pt x="104513" y="57305"/>
                    <a:pt x="104251" y="57567"/>
                    <a:pt x="103942" y="57567"/>
                  </a:cubicBezTo>
                  <a:cubicBezTo>
                    <a:pt x="103644" y="57567"/>
                    <a:pt x="103382" y="57317"/>
                    <a:pt x="103382" y="57007"/>
                  </a:cubicBezTo>
                  <a:cubicBezTo>
                    <a:pt x="103382" y="56686"/>
                    <a:pt x="103632" y="56436"/>
                    <a:pt x="103942" y="56436"/>
                  </a:cubicBezTo>
                  <a:close/>
                  <a:moveTo>
                    <a:pt x="107668" y="56436"/>
                  </a:moveTo>
                  <a:cubicBezTo>
                    <a:pt x="107966" y="56436"/>
                    <a:pt x="108228" y="56686"/>
                    <a:pt x="108228" y="57007"/>
                  </a:cubicBezTo>
                  <a:cubicBezTo>
                    <a:pt x="108228" y="57305"/>
                    <a:pt x="107978" y="57567"/>
                    <a:pt x="107668" y="57567"/>
                  </a:cubicBezTo>
                  <a:cubicBezTo>
                    <a:pt x="107371" y="57567"/>
                    <a:pt x="107097" y="57317"/>
                    <a:pt x="107097" y="57007"/>
                  </a:cubicBezTo>
                  <a:cubicBezTo>
                    <a:pt x="107109" y="56686"/>
                    <a:pt x="107347" y="56436"/>
                    <a:pt x="107668" y="56436"/>
                  </a:cubicBezTo>
                  <a:close/>
                  <a:moveTo>
                    <a:pt x="111395" y="56436"/>
                  </a:moveTo>
                  <a:cubicBezTo>
                    <a:pt x="111693" y="56436"/>
                    <a:pt x="111967" y="56686"/>
                    <a:pt x="111967" y="57007"/>
                  </a:cubicBezTo>
                  <a:cubicBezTo>
                    <a:pt x="111967" y="57305"/>
                    <a:pt x="111705" y="57567"/>
                    <a:pt x="111395" y="57567"/>
                  </a:cubicBezTo>
                  <a:cubicBezTo>
                    <a:pt x="111085" y="57567"/>
                    <a:pt x="110835" y="57317"/>
                    <a:pt x="110835" y="57007"/>
                  </a:cubicBezTo>
                  <a:cubicBezTo>
                    <a:pt x="110835" y="56686"/>
                    <a:pt x="111085" y="56436"/>
                    <a:pt x="111395" y="56436"/>
                  </a:cubicBezTo>
                  <a:close/>
                  <a:moveTo>
                    <a:pt x="115122" y="56436"/>
                  </a:moveTo>
                  <a:cubicBezTo>
                    <a:pt x="115419" y="56436"/>
                    <a:pt x="115681" y="56686"/>
                    <a:pt x="115681" y="57007"/>
                  </a:cubicBezTo>
                  <a:cubicBezTo>
                    <a:pt x="115681" y="57305"/>
                    <a:pt x="115431" y="57567"/>
                    <a:pt x="115122" y="57567"/>
                  </a:cubicBezTo>
                  <a:cubicBezTo>
                    <a:pt x="114812" y="57567"/>
                    <a:pt x="114550" y="57317"/>
                    <a:pt x="114550" y="57007"/>
                  </a:cubicBezTo>
                  <a:cubicBezTo>
                    <a:pt x="114574" y="56686"/>
                    <a:pt x="114812" y="56436"/>
                    <a:pt x="115122" y="56436"/>
                  </a:cubicBezTo>
                  <a:close/>
                  <a:moveTo>
                    <a:pt x="118860" y="56436"/>
                  </a:moveTo>
                  <a:cubicBezTo>
                    <a:pt x="119158" y="56436"/>
                    <a:pt x="119420" y="56686"/>
                    <a:pt x="119420" y="57007"/>
                  </a:cubicBezTo>
                  <a:cubicBezTo>
                    <a:pt x="119420" y="57305"/>
                    <a:pt x="119170" y="57567"/>
                    <a:pt x="118860" y="57567"/>
                  </a:cubicBezTo>
                  <a:cubicBezTo>
                    <a:pt x="118539" y="57567"/>
                    <a:pt x="118289" y="57317"/>
                    <a:pt x="118289" y="57007"/>
                  </a:cubicBezTo>
                  <a:cubicBezTo>
                    <a:pt x="118289" y="56686"/>
                    <a:pt x="118539" y="56436"/>
                    <a:pt x="118860" y="56436"/>
                  </a:cubicBezTo>
                  <a:close/>
                  <a:moveTo>
                    <a:pt x="122575" y="56436"/>
                  </a:moveTo>
                  <a:cubicBezTo>
                    <a:pt x="122873" y="56436"/>
                    <a:pt x="123146" y="56686"/>
                    <a:pt x="123146" y="57007"/>
                  </a:cubicBezTo>
                  <a:cubicBezTo>
                    <a:pt x="123146" y="57305"/>
                    <a:pt x="122885" y="57567"/>
                    <a:pt x="122575" y="57567"/>
                  </a:cubicBezTo>
                  <a:cubicBezTo>
                    <a:pt x="122265" y="57567"/>
                    <a:pt x="122015" y="57317"/>
                    <a:pt x="122015" y="57007"/>
                  </a:cubicBezTo>
                  <a:cubicBezTo>
                    <a:pt x="122027" y="56686"/>
                    <a:pt x="122277" y="56436"/>
                    <a:pt x="122575" y="56436"/>
                  </a:cubicBezTo>
                  <a:close/>
                  <a:moveTo>
                    <a:pt x="126314" y="56436"/>
                  </a:moveTo>
                  <a:cubicBezTo>
                    <a:pt x="126611" y="56436"/>
                    <a:pt x="126873" y="56686"/>
                    <a:pt x="126873" y="57007"/>
                  </a:cubicBezTo>
                  <a:cubicBezTo>
                    <a:pt x="126873" y="57305"/>
                    <a:pt x="126623" y="57567"/>
                    <a:pt x="126314" y="57567"/>
                  </a:cubicBezTo>
                  <a:cubicBezTo>
                    <a:pt x="126004" y="57567"/>
                    <a:pt x="125742" y="57317"/>
                    <a:pt x="125742" y="57007"/>
                  </a:cubicBezTo>
                  <a:cubicBezTo>
                    <a:pt x="125742" y="56686"/>
                    <a:pt x="126004" y="56436"/>
                    <a:pt x="126314" y="56436"/>
                  </a:cubicBezTo>
                  <a:close/>
                  <a:moveTo>
                    <a:pt x="130028" y="56436"/>
                  </a:moveTo>
                  <a:cubicBezTo>
                    <a:pt x="130326" y="56436"/>
                    <a:pt x="130600" y="56686"/>
                    <a:pt x="130600" y="57007"/>
                  </a:cubicBezTo>
                  <a:cubicBezTo>
                    <a:pt x="130600" y="57305"/>
                    <a:pt x="130350" y="57567"/>
                    <a:pt x="130028" y="57567"/>
                  </a:cubicBezTo>
                  <a:cubicBezTo>
                    <a:pt x="129731" y="57567"/>
                    <a:pt x="129469" y="57317"/>
                    <a:pt x="129469" y="57007"/>
                  </a:cubicBezTo>
                  <a:cubicBezTo>
                    <a:pt x="129469" y="56686"/>
                    <a:pt x="129719" y="56436"/>
                    <a:pt x="130028" y="56436"/>
                  </a:cubicBezTo>
                  <a:close/>
                  <a:moveTo>
                    <a:pt x="133767" y="56436"/>
                  </a:moveTo>
                  <a:cubicBezTo>
                    <a:pt x="134065" y="56436"/>
                    <a:pt x="134326" y="56686"/>
                    <a:pt x="134326" y="57007"/>
                  </a:cubicBezTo>
                  <a:cubicBezTo>
                    <a:pt x="134326" y="57305"/>
                    <a:pt x="134076" y="57567"/>
                    <a:pt x="133767" y="57567"/>
                  </a:cubicBezTo>
                  <a:cubicBezTo>
                    <a:pt x="133469" y="57567"/>
                    <a:pt x="133207" y="57317"/>
                    <a:pt x="133207" y="57007"/>
                  </a:cubicBezTo>
                  <a:cubicBezTo>
                    <a:pt x="133207" y="56686"/>
                    <a:pt x="133457" y="56436"/>
                    <a:pt x="133767" y="56436"/>
                  </a:cubicBezTo>
                  <a:close/>
                  <a:moveTo>
                    <a:pt x="137494" y="56436"/>
                  </a:moveTo>
                  <a:cubicBezTo>
                    <a:pt x="137791" y="56436"/>
                    <a:pt x="138053" y="56686"/>
                    <a:pt x="138053" y="57007"/>
                  </a:cubicBezTo>
                  <a:cubicBezTo>
                    <a:pt x="138053" y="57305"/>
                    <a:pt x="137803" y="57567"/>
                    <a:pt x="137494" y="57567"/>
                  </a:cubicBezTo>
                  <a:cubicBezTo>
                    <a:pt x="137196" y="57567"/>
                    <a:pt x="136922" y="57317"/>
                    <a:pt x="136922" y="57007"/>
                  </a:cubicBezTo>
                  <a:cubicBezTo>
                    <a:pt x="136934" y="56686"/>
                    <a:pt x="137172" y="56436"/>
                    <a:pt x="137494" y="56436"/>
                  </a:cubicBezTo>
                  <a:close/>
                  <a:moveTo>
                    <a:pt x="141220" y="56436"/>
                  </a:moveTo>
                  <a:cubicBezTo>
                    <a:pt x="141518" y="56436"/>
                    <a:pt x="141792" y="56686"/>
                    <a:pt x="141792" y="57007"/>
                  </a:cubicBezTo>
                  <a:cubicBezTo>
                    <a:pt x="141792" y="57305"/>
                    <a:pt x="141530" y="57567"/>
                    <a:pt x="141220" y="57567"/>
                  </a:cubicBezTo>
                  <a:cubicBezTo>
                    <a:pt x="140911" y="57567"/>
                    <a:pt x="140661" y="57317"/>
                    <a:pt x="140661" y="57007"/>
                  </a:cubicBezTo>
                  <a:cubicBezTo>
                    <a:pt x="140661" y="56686"/>
                    <a:pt x="140911" y="56436"/>
                    <a:pt x="141220" y="56436"/>
                  </a:cubicBezTo>
                  <a:close/>
                  <a:moveTo>
                    <a:pt x="144947" y="56436"/>
                  </a:moveTo>
                  <a:cubicBezTo>
                    <a:pt x="145244" y="56436"/>
                    <a:pt x="145506" y="56686"/>
                    <a:pt x="145506" y="57007"/>
                  </a:cubicBezTo>
                  <a:cubicBezTo>
                    <a:pt x="145506" y="57305"/>
                    <a:pt x="145256" y="57567"/>
                    <a:pt x="144947" y="57567"/>
                  </a:cubicBezTo>
                  <a:cubicBezTo>
                    <a:pt x="144637" y="57567"/>
                    <a:pt x="144375" y="57317"/>
                    <a:pt x="144375" y="57007"/>
                  </a:cubicBezTo>
                  <a:cubicBezTo>
                    <a:pt x="144399" y="56686"/>
                    <a:pt x="144637" y="56436"/>
                    <a:pt x="144947" y="56436"/>
                  </a:cubicBezTo>
                  <a:close/>
                  <a:moveTo>
                    <a:pt x="148685" y="56436"/>
                  </a:moveTo>
                  <a:cubicBezTo>
                    <a:pt x="148983" y="56436"/>
                    <a:pt x="149245" y="56686"/>
                    <a:pt x="149245" y="57007"/>
                  </a:cubicBezTo>
                  <a:cubicBezTo>
                    <a:pt x="149245" y="57305"/>
                    <a:pt x="148995" y="57567"/>
                    <a:pt x="148685" y="57567"/>
                  </a:cubicBezTo>
                  <a:cubicBezTo>
                    <a:pt x="148364" y="57567"/>
                    <a:pt x="148114" y="57317"/>
                    <a:pt x="148114" y="57007"/>
                  </a:cubicBezTo>
                  <a:cubicBezTo>
                    <a:pt x="148114" y="56686"/>
                    <a:pt x="148364" y="56436"/>
                    <a:pt x="148685" y="56436"/>
                  </a:cubicBezTo>
                  <a:close/>
                  <a:moveTo>
                    <a:pt x="152400" y="56436"/>
                  </a:moveTo>
                  <a:cubicBezTo>
                    <a:pt x="152698" y="56436"/>
                    <a:pt x="152972" y="56686"/>
                    <a:pt x="152972" y="57007"/>
                  </a:cubicBezTo>
                  <a:cubicBezTo>
                    <a:pt x="152972" y="57305"/>
                    <a:pt x="152710" y="57567"/>
                    <a:pt x="152400" y="57567"/>
                  </a:cubicBezTo>
                  <a:cubicBezTo>
                    <a:pt x="152091" y="57567"/>
                    <a:pt x="151841" y="57317"/>
                    <a:pt x="151841" y="57007"/>
                  </a:cubicBezTo>
                  <a:cubicBezTo>
                    <a:pt x="151852" y="56686"/>
                    <a:pt x="152091" y="56436"/>
                    <a:pt x="152400" y="56436"/>
                  </a:cubicBezTo>
                  <a:close/>
                  <a:moveTo>
                    <a:pt x="1548" y="58293"/>
                  </a:moveTo>
                  <a:cubicBezTo>
                    <a:pt x="1846" y="58293"/>
                    <a:pt x="2119" y="58555"/>
                    <a:pt x="2119" y="58864"/>
                  </a:cubicBezTo>
                  <a:cubicBezTo>
                    <a:pt x="2119" y="59174"/>
                    <a:pt x="1858" y="59424"/>
                    <a:pt x="1548" y="59424"/>
                  </a:cubicBezTo>
                  <a:cubicBezTo>
                    <a:pt x="1238" y="59424"/>
                    <a:pt x="988" y="59174"/>
                    <a:pt x="988" y="58864"/>
                  </a:cubicBezTo>
                  <a:cubicBezTo>
                    <a:pt x="988" y="58555"/>
                    <a:pt x="1238" y="58293"/>
                    <a:pt x="1548" y="58293"/>
                  </a:cubicBezTo>
                  <a:close/>
                  <a:moveTo>
                    <a:pt x="5287" y="58293"/>
                  </a:moveTo>
                  <a:cubicBezTo>
                    <a:pt x="5596" y="58293"/>
                    <a:pt x="5846" y="58555"/>
                    <a:pt x="5846" y="58864"/>
                  </a:cubicBezTo>
                  <a:cubicBezTo>
                    <a:pt x="5846" y="59174"/>
                    <a:pt x="5596" y="59424"/>
                    <a:pt x="5287" y="59424"/>
                  </a:cubicBezTo>
                  <a:cubicBezTo>
                    <a:pt x="4977" y="59424"/>
                    <a:pt x="4715" y="59174"/>
                    <a:pt x="4715" y="58864"/>
                  </a:cubicBezTo>
                  <a:cubicBezTo>
                    <a:pt x="4715" y="58555"/>
                    <a:pt x="4977" y="58293"/>
                    <a:pt x="5287" y="58293"/>
                  </a:cubicBezTo>
                  <a:close/>
                  <a:moveTo>
                    <a:pt x="9001" y="58293"/>
                  </a:moveTo>
                  <a:cubicBezTo>
                    <a:pt x="9299" y="58293"/>
                    <a:pt x="9573" y="58555"/>
                    <a:pt x="9573" y="58864"/>
                  </a:cubicBezTo>
                  <a:cubicBezTo>
                    <a:pt x="9573" y="59174"/>
                    <a:pt x="9323" y="59424"/>
                    <a:pt x="9001" y="59424"/>
                  </a:cubicBezTo>
                  <a:cubicBezTo>
                    <a:pt x="8704" y="59424"/>
                    <a:pt x="8442" y="59174"/>
                    <a:pt x="8442" y="58864"/>
                  </a:cubicBezTo>
                  <a:cubicBezTo>
                    <a:pt x="8442" y="58555"/>
                    <a:pt x="8692" y="58293"/>
                    <a:pt x="9001" y="58293"/>
                  </a:cubicBezTo>
                  <a:close/>
                  <a:moveTo>
                    <a:pt x="12728" y="58293"/>
                  </a:moveTo>
                  <a:cubicBezTo>
                    <a:pt x="13037" y="58293"/>
                    <a:pt x="13288" y="58555"/>
                    <a:pt x="13288" y="58864"/>
                  </a:cubicBezTo>
                  <a:cubicBezTo>
                    <a:pt x="13288" y="59174"/>
                    <a:pt x="13037" y="59424"/>
                    <a:pt x="12728" y="59424"/>
                  </a:cubicBezTo>
                  <a:cubicBezTo>
                    <a:pt x="12418" y="59424"/>
                    <a:pt x="12156" y="59174"/>
                    <a:pt x="12156" y="58864"/>
                  </a:cubicBezTo>
                  <a:cubicBezTo>
                    <a:pt x="12156" y="58555"/>
                    <a:pt x="12418" y="58293"/>
                    <a:pt x="12728" y="58293"/>
                  </a:cubicBezTo>
                  <a:close/>
                  <a:moveTo>
                    <a:pt x="16466" y="58293"/>
                  </a:moveTo>
                  <a:cubicBezTo>
                    <a:pt x="16764" y="58293"/>
                    <a:pt x="17026" y="58555"/>
                    <a:pt x="17026" y="58864"/>
                  </a:cubicBezTo>
                  <a:cubicBezTo>
                    <a:pt x="17026" y="59174"/>
                    <a:pt x="16776" y="59424"/>
                    <a:pt x="16466" y="59424"/>
                  </a:cubicBezTo>
                  <a:cubicBezTo>
                    <a:pt x="16169" y="59424"/>
                    <a:pt x="15895" y="59174"/>
                    <a:pt x="15895" y="58864"/>
                  </a:cubicBezTo>
                  <a:cubicBezTo>
                    <a:pt x="15895" y="58555"/>
                    <a:pt x="16145" y="58293"/>
                    <a:pt x="16466" y="58293"/>
                  </a:cubicBezTo>
                  <a:close/>
                  <a:moveTo>
                    <a:pt x="20181" y="58293"/>
                  </a:moveTo>
                  <a:cubicBezTo>
                    <a:pt x="20491" y="58293"/>
                    <a:pt x="20753" y="58555"/>
                    <a:pt x="20753" y="58864"/>
                  </a:cubicBezTo>
                  <a:cubicBezTo>
                    <a:pt x="20753" y="59174"/>
                    <a:pt x="20491" y="59424"/>
                    <a:pt x="20181" y="59424"/>
                  </a:cubicBezTo>
                  <a:cubicBezTo>
                    <a:pt x="19872" y="59424"/>
                    <a:pt x="19622" y="59174"/>
                    <a:pt x="19622" y="58864"/>
                  </a:cubicBezTo>
                  <a:cubicBezTo>
                    <a:pt x="19622" y="58555"/>
                    <a:pt x="19872" y="58293"/>
                    <a:pt x="20181" y="58293"/>
                  </a:cubicBezTo>
                  <a:close/>
                  <a:moveTo>
                    <a:pt x="23920" y="58293"/>
                  </a:moveTo>
                  <a:cubicBezTo>
                    <a:pt x="24217" y="58293"/>
                    <a:pt x="24479" y="58555"/>
                    <a:pt x="24479" y="58864"/>
                  </a:cubicBezTo>
                  <a:cubicBezTo>
                    <a:pt x="24479" y="59174"/>
                    <a:pt x="24229" y="59424"/>
                    <a:pt x="23920" y="59424"/>
                  </a:cubicBezTo>
                  <a:cubicBezTo>
                    <a:pt x="23610" y="59424"/>
                    <a:pt x="23348" y="59174"/>
                    <a:pt x="23348" y="58864"/>
                  </a:cubicBezTo>
                  <a:cubicBezTo>
                    <a:pt x="23348" y="58555"/>
                    <a:pt x="23610" y="58293"/>
                    <a:pt x="23920" y="58293"/>
                  </a:cubicBezTo>
                  <a:close/>
                  <a:moveTo>
                    <a:pt x="27635" y="58293"/>
                  </a:moveTo>
                  <a:cubicBezTo>
                    <a:pt x="27956" y="58293"/>
                    <a:pt x="28206" y="58555"/>
                    <a:pt x="28206" y="58864"/>
                  </a:cubicBezTo>
                  <a:cubicBezTo>
                    <a:pt x="28206" y="59174"/>
                    <a:pt x="27956" y="59424"/>
                    <a:pt x="27635" y="59424"/>
                  </a:cubicBezTo>
                  <a:cubicBezTo>
                    <a:pt x="27325" y="59424"/>
                    <a:pt x="27075" y="59174"/>
                    <a:pt x="27075" y="58864"/>
                  </a:cubicBezTo>
                  <a:cubicBezTo>
                    <a:pt x="27075" y="58555"/>
                    <a:pt x="27325" y="58293"/>
                    <a:pt x="27635" y="58293"/>
                  </a:cubicBezTo>
                  <a:close/>
                  <a:moveTo>
                    <a:pt x="31373" y="58293"/>
                  </a:moveTo>
                  <a:cubicBezTo>
                    <a:pt x="31671" y="58293"/>
                    <a:pt x="31945" y="58555"/>
                    <a:pt x="31945" y="58864"/>
                  </a:cubicBezTo>
                  <a:cubicBezTo>
                    <a:pt x="31945" y="59174"/>
                    <a:pt x="31683" y="59424"/>
                    <a:pt x="31373" y="59424"/>
                  </a:cubicBezTo>
                  <a:cubicBezTo>
                    <a:pt x="31064" y="59424"/>
                    <a:pt x="30814" y="59174"/>
                    <a:pt x="30814" y="58864"/>
                  </a:cubicBezTo>
                  <a:cubicBezTo>
                    <a:pt x="30814" y="58555"/>
                    <a:pt x="31064" y="58293"/>
                    <a:pt x="31373" y="58293"/>
                  </a:cubicBezTo>
                  <a:close/>
                  <a:moveTo>
                    <a:pt x="35100" y="58293"/>
                  </a:moveTo>
                  <a:cubicBezTo>
                    <a:pt x="35409" y="58293"/>
                    <a:pt x="35659" y="58555"/>
                    <a:pt x="35659" y="58864"/>
                  </a:cubicBezTo>
                  <a:cubicBezTo>
                    <a:pt x="35659" y="59174"/>
                    <a:pt x="35409" y="59424"/>
                    <a:pt x="35100" y="59424"/>
                  </a:cubicBezTo>
                  <a:cubicBezTo>
                    <a:pt x="34778" y="59424"/>
                    <a:pt x="34528" y="59174"/>
                    <a:pt x="34528" y="58864"/>
                  </a:cubicBezTo>
                  <a:cubicBezTo>
                    <a:pt x="34528" y="58555"/>
                    <a:pt x="34778" y="58293"/>
                    <a:pt x="35100" y="58293"/>
                  </a:cubicBezTo>
                  <a:close/>
                  <a:moveTo>
                    <a:pt x="38815" y="58293"/>
                  </a:moveTo>
                  <a:cubicBezTo>
                    <a:pt x="39112" y="58293"/>
                    <a:pt x="39386" y="58555"/>
                    <a:pt x="39386" y="58864"/>
                  </a:cubicBezTo>
                  <a:cubicBezTo>
                    <a:pt x="39386" y="59174"/>
                    <a:pt x="39124" y="59424"/>
                    <a:pt x="38815" y="59424"/>
                  </a:cubicBezTo>
                  <a:cubicBezTo>
                    <a:pt x="38517" y="59424"/>
                    <a:pt x="38255" y="59174"/>
                    <a:pt x="38255" y="58864"/>
                  </a:cubicBezTo>
                  <a:cubicBezTo>
                    <a:pt x="38255" y="58555"/>
                    <a:pt x="38505" y="58293"/>
                    <a:pt x="38815" y="58293"/>
                  </a:cubicBezTo>
                  <a:close/>
                  <a:moveTo>
                    <a:pt x="42553" y="58293"/>
                  </a:moveTo>
                  <a:cubicBezTo>
                    <a:pt x="42863" y="58293"/>
                    <a:pt x="43113" y="58555"/>
                    <a:pt x="43113" y="58864"/>
                  </a:cubicBezTo>
                  <a:cubicBezTo>
                    <a:pt x="43113" y="59174"/>
                    <a:pt x="42863" y="59424"/>
                    <a:pt x="42553" y="59424"/>
                  </a:cubicBezTo>
                  <a:cubicBezTo>
                    <a:pt x="42232" y="59424"/>
                    <a:pt x="41982" y="59174"/>
                    <a:pt x="41982" y="58864"/>
                  </a:cubicBezTo>
                  <a:cubicBezTo>
                    <a:pt x="41982" y="58555"/>
                    <a:pt x="42244" y="58293"/>
                    <a:pt x="42553" y="58293"/>
                  </a:cubicBezTo>
                  <a:close/>
                  <a:moveTo>
                    <a:pt x="46268" y="58293"/>
                  </a:moveTo>
                  <a:cubicBezTo>
                    <a:pt x="46565" y="58293"/>
                    <a:pt x="46839" y="58555"/>
                    <a:pt x="46839" y="58864"/>
                  </a:cubicBezTo>
                  <a:cubicBezTo>
                    <a:pt x="46839" y="59174"/>
                    <a:pt x="46589" y="59424"/>
                    <a:pt x="46268" y="59424"/>
                  </a:cubicBezTo>
                  <a:cubicBezTo>
                    <a:pt x="45970" y="59424"/>
                    <a:pt x="45708" y="59174"/>
                    <a:pt x="45708" y="58864"/>
                  </a:cubicBezTo>
                  <a:cubicBezTo>
                    <a:pt x="45708" y="58555"/>
                    <a:pt x="45958" y="58293"/>
                    <a:pt x="46268" y="58293"/>
                  </a:cubicBezTo>
                  <a:close/>
                  <a:moveTo>
                    <a:pt x="50006" y="58293"/>
                  </a:moveTo>
                  <a:cubicBezTo>
                    <a:pt x="50316" y="58293"/>
                    <a:pt x="50578" y="58555"/>
                    <a:pt x="50578" y="58864"/>
                  </a:cubicBezTo>
                  <a:cubicBezTo>
                    <a:pt x="50578" y="59174"/>
                    <a:pt x="50316" y="59424"/>
                    <a:pt x="50006" y="59424"/>
                  </a:cubicBezTo>
                  <a:cubicBezTo>
                    <a:pt x="49697" y="59424"/>
                    <a:pt x="49447" y="59174"/>
                    <a:pt x="49447" y="58864"/>
                  </a:cubicBezTo>
                  <a:cubicBezTo>
                    <a:pt x="49447" y="58555"/>
                    <a:pt x="49697" y="58293"/>
                    <a:pt x="50006" y="58293"/>
                  </a:cubicBezTo>
                  <a:close/>
                  <a:moveTo>
                    <a:pt x="53733" y="58293"/>
                  </a:moveTo>
                  <a:cubicBezTo>
                    <a:pt x="54031" y="58293"/>
                    <a:pt x="54293" y="58555"/>
                    <a:pt x="54293" y="58864"/>
                  </a:cubicBezTo>
                  <a:cubicBezTo>
                    <a:pt x="54293" y="59174"/>
                    <a:pt x="54043" y="59424"/>
                    <a:pt x="53733" y="59424"/>
                  </a:cubicBezTo>
                  <a:cubicBezTo>
                    <a:pt x="53412" y="59424"/>
                    <a:pt x="53162" y="59174"/>
                    <a:pt x="53162" y="58864"/>
                  </a:cubicBezTo>
                  <a:cubicBezTo>
                    <a:pt x="53162" y="58555"/>
                    <a:pt x="53412" y="58293"/>
                    <a:pt x="53733" y="58293"/>
                  </a:cubicBezTo>
                  <a:close/>
                  <a:moveTo>
                    <a:pt x="57460" y="58293"/>
                  </a:moveTo>
                  <a:cubicBezTo>
                    <a:pt x="57781" y="58293"/>
                    <a:pt x="58031" y="58555"/>
                    <a:pt x="58031" y="58864"/>
                  </a:cubicBezTo>
                  <a:cubicBezTo>
                    <a:pt x="58031" y="59174"/>
                    <a:pt x="57781" y="59424"/>
                    <a:pt x="57460" y="59424"/>
                  </a:cubicBezTo>
                  <a:cubicBezTo>
                    <a:pt x="57150" y="59424"/>
                    <a:pt x="56900" y="59174"/>
                    <a:pt x="56900" y="58864"/>
                  </a:cubicBezTo>
                  <a:cubicBezTo>
                    <a:pt x="56900" y="58555"/>
                    <a:pt x="57150" y="58293"/>
                    <a:pt x="57460" y="58293"/>
                  </a:cubicBezTo>
                  <a:close/>
                  <a:moveTo>
                    <a:pt x="61186" y="58293"/>
                  </a:moveTo>
                  <a:cubicBezTo>
                    <a:pt x="61484" y="58293"/>
                    <a:pt x="61746" y="58555"/>
                    <a:pt x="61746" y="58864"/>
                  </a:cubicBezTo>
                  <a:cubicBezTo>
                    <a:pt x="61746" y="59174"/>
                    <a:pt x="61496" y="59424"/>
                    <a:pt x="61186" y="59424"/>
                  </a:cubicBezTo>
                  <a:cubicBezTo>
                    <a:pt x="60877" y="59424"/>
                    <a:pt x="60615" y="59174"/>
                    <a:pt x="60615" y="58864"/>
                  </a:cubicBezTo>
                  <a:cubicBezTo>
                    <a:pt x="60615" y="58555"/>
                    <a:pt x="60877" y="58293"/>
                    <a:pt x="61186" y="58293"/>
                  </a:cubicBezTo>
                  <a:close/>
                  <a:moveTo>
                    <a:pt x="64925" y="58293"/>
                  </a:moveTo>
                  <a:cubicBezTo>
                    <a:pt x="65234" y="58293"/>
                    <a:pt x="65485" y="58555"/>
                    <a:pt x="65485" y="58864"/>
                  </a:cubicBezTo>
                  <a:cubicBezTo>
                    <a:pt x="65485" y="59174"/>
                    <a:pt x="65234" y="59424"/>
                    <a:pt x="64925" y="59424"/>
                  </a:cubicBezTo>
                  <a:cubicBezTo>
                    <a:pt x="64603" y="59424"/>
                    <a:pt x="64353" y="59174"/>
                    <a:pt x="64353" y="58864"/>
                  </a:cubicBezTo>
                  <a:cubicBezTo>
                    <a:pt x="64353" y="58555"/>
                    <a:pt x="64603" y="58293"/>
                    <a:pt x="64925" y="58293"/>
                  </a:cubicBezTo>
                  <a:close/>
                  <a:moveTo>
                    <a:pt x="68640" y="58293"/>
                  </a:moveTo>
                  <a:cubicBezTo>
                    <a:pt x="68937" y="58293"/>
                    <a:pt x="69211" y="58555"/>
                    <a:pt x="69211" y="58864"/>
                  </a:cubicBezTo>
                  <a:cubicBezTo>
                    <a:pt x="69211" y="59174"/>
                    <a:pt x="68949" y="59424"/>
                    <a:pt x="68640" y="59424"/>
                  </a:cubicBezTo>
                  <a:cubicBezTo>
                    <a:pt x="68330" y="59424"/>
                    <a:pt x="68080" y="59174"/>
                    <a:pt x="68080" y="58864"/>
                  </a:cubicBezTo>
                  <a:cubicBezTo>
                    <a:pt x="68080" y="58555"/>
                    <a:pt x="68330" y="58293"/>
                    <a:pt x="68640" y="58293"/>
                  </a:cubicBezTo>
                  <a:close/>
                  <a:moveTo>
                    <a:pt x="72366" y="58293"/>
                  </a:moveTo>
                  <a:cubicBezTo>
                    <a:pt x="72676" y="58293"/>
                    <a:pt x="72926" y="58555"/>
                    <a:pt x="72926" y="58864"/>
                  </a:cubicBezTo>
                  <a:cubicBezTo>
                    <a:pt x="72926" y="59174"/>
                    <a:pt x="72676" y="59424"/>
                    <a:pt x="72366" y="59424"/>
                  </a:cubicBezTo>
                  <a:cubicBezTo>
                    <a:pt x="72045" y="59424"/>
                    <a:pt x="71795" y="59174"/>
                    <a:pt x="71795" y="58864"/>
                  </a:cubicBezTo>
                  <a:cubicBezTo>
                    <a:pt x="71795" y="58555"/>
                    <a:pt x="72069" y="58293"/>
                    <a:pt x="72366" y="58293"/>
                  </a:cubicBezTo>
                  <a:close/>
                  <a:moveTo>
                    <a:pt x="76093" y="58293"/>
                  </a:moveTo>
                  <a:cubicBezTo>
                    <a:pt x="76391" y="58293"/>
                    <a:pt x="76664" y="58555"/>
                    <a:pt x="76664" y="58864"/>
                  </a:cubicBezTo>
                  <a:cubicBezTo>
                    <a:pt x="76664" y="59174"/>
                    <a:pt x="76403" y="59424"/>
                    <a:pt x="76093" y="59424"/>
                  </a:cubicBezTo>
                  <a:cubicBezTo>
                    <a:pt x="75795" y="59424"/>
                    <a:pt x="75533" y="59174"/>
                    <a:pt x="75533" y="58864"/>
                  </a:cubicBezTo>
                  <a:cubicBezTo>
                    <a:pt x="75533" y="58555"/>
                    <a:pt x="75783" y="58293"/>
                    <a:pt x="76093" y="58293"/>
                  </a:cubicBezTo>
                  <a:close/>
                  <a:moveTo>
                    <a:pt x="79712" y="58293"/>
                  </a:moveTo>
                  <a:cubicBezTo>
                    <a:pt x="80010" y="58293"/>
                    <a:pt x="80284" y="58555"/>
                    <a:pt x="80284" y="58864"/>
                  </a:cubicBezTo>
                  <a:cubicBezTo>
                    <a:pt x="80284" y="59174"/>
                    <a:pt x="80022" y="59424"/>
                    <a:pt x="79712" y="59424"/>
                  </a:cubicBezTo>
                  <a:cubicBezTo>
                    <a:pt x="79403" y="59424"/>
                    <a:pt x="79153" y="59174"/>
                    <a:pt x="79153" y="58864"/>
                  </a:cubicBezTo>
                  <a:cubicBezTo>
                    <a:pt x="79153" y="58555"/>
                    <a:pt x="79403" y="58293"/>
                    <a:pt x="79712" y="58293"/>
                  </a:cubicBezTo>
                  <a:close/>
                  <a:moveTo>
                    <a:pt x="83451" y="58293"/>
                  </a:moveTo>
                  <a:cubicBezTo>
                    <a:pt x="83761" y="58293"/>
                    <a:pt x="84011" y="58555"/>
                    <a:pt x="84011" y="58864"/>
                  </a:cubicBezTo>
                  <a:cubicBezTo>
                    <a:pt x="84011" y="59174"/>
                    <a:pt x="83761" y="59424"/>
                    <a:pt x="83451" y="59424"/>
                  </a:cubicBezTo>
                  <a:cubicBezTo>
                    <a:pt x="83141" y="59424"/>
                    <a:pt x="82880" y="59174"/>
                    <a:pt x="82880" y="58864"/>
                  </a:cubicBezTo>
                  <a:cubicBezTo>
                    <a:pt x="82880" y="58555"/>
                    <a:pt x="83141" y="58293"/>
                    <a:pt x="83451" y="58293"/>
                  </a:cubicBezTo>
                  <a:close/>
                  <a:moveTo>
                    <a:pt x="87166" y="58293"/>
                  </a:moveTo>
                  <a:cubicBezTo>
                    <a:pt x="87463" y="58293"/>
                    <a:pt x="87737" y="58555"/>
                    <a:pt x="87737" y="58864"/>
                  </a:cubicBezTo>
                  <a:cubicBezTo>
                    <a:pt x="87737" y="59174"/>
                    <a:pt x="87475" y="59424"/>
                    <a:pt x="87166" y="59424"/>
                  </a:cubicBezTo>
                  <a:cubicBezTo>
                    <a:pt x="86856" y="59424"/>
                    <a:pt x="86606" y="59174"/>
                    <a:pt x="86606" y="58864"/>
                  </a:cubicBezTo>
                  <a:cubicBezTo>
                    <a:pt x="86606" y="58555"/>
                    <a:pt x="86856" y="58293"/>
                    <a:pt x="87166" y="58293"/>
                  </a:cubicBezTo>
                  <a:close/>
                  <a:moveTo>
                    <a:pt x="90904" y="58293"/>
                  </a:moveTo>
                  <a:cubicBezTo>
                    <a:pt x="91214" y="58293"/>
                    <a:pt x="91464" y="58555"/>
                    <a:pt x="91464" y="58864"/>
                  </a:cubicBezTo>
                  <a:cubicBezTo>
                    <a:pt x="91464" y="59174"/>
                    <a:pt x="91214" y="59424"/>
                    <a:pt x="90904" y="59424"/>
                  </a:cubicBezTo>
                  <a:cubicBezTo>
                    <a:pt x="90595" y="59424"/>
                    <a:pt x="90345" y="59174"/>
                    <a:pt x="90345" y="58864"/>
                  </a:cubicBezTo>
                  <a:cubicBezTo>
                    <a:pt x="90345" y="58555"/>
                    <a:pt x="90595" y="58293"/>
                    <a:pt x="90904" y="58293"/>
                  </a:cubicBezTo>
                  <a:close/>
                  <a:moveTo>
                    <a:pt x="94631" y="58293"/>
                  </a:moveTo>
                  <a:cubicBezTo>
                    <a:pt x="94929" y="58293"/>
                    <a:pt x="95191" y="58555"/>
                    <a:pt x="95191" y="58864"/>
                  </a:cubicBezTo>
                  <a:cubicBezTo>
                    <a:pt x="95191" y="59174"/>
                    <a:pt x="94941" y="59424"/>
                    <a:pt x="94631" y="59424"/>
                  </a:cubicBezTo>
                  <a:cubicBezTo>
                    <a:pt x="94310" y="59424"/>
                    <a:pt x="94060" y="59174"/>
                    <a:pt x="94060" y="58864"/>
                  </a:cubicBezTo>
                  <a:cubicBezTo>
                    <a:pt x="94060" y="58555"/>
                    <a:pt x="94310" y="58293"/>
                    <a:pt x="94631" y="58293"/>
                  </a:cubicBezTo>
                  <a:close/>
                  <a:moveTo>
                    <a:pt x="98346" y="58293"/>
                  </a:moveTo>
                  <a:cubicBezTo>
                    <a:pt x="98655" y="58293"/>
                    <a:pt x="98905" y="58555"/>
                    <a:pt x="98905" y="58864"/>
                  </a:cubicBezTo>
                  <a:cubicBezTo>
                    <a:pt x="98905" y="59174"/>
                    <a:pt x="98655" y="59424"/>
                    <a:pt x="98346" y="59424"/>
                  </a:cubicBezTo>
                  <a:cubicBezTo>
                    <a:pt x="98036" y="59424"/>
                    <a:pt x="97786" y="59174"/>
                    <a:pt x="97786" y="58864"/>
                  </a:cubicBezTo>
                  <a:cubicBezTo>
                    <a:pt x="97786" y="58555"/>
                    <a:pt x="98036" y="58293"/>
                    <a:pt x="98346" y="58293"/>
                  </a:cubicBezTo>
                  <a:close/>
                  <a:moveTo>
                    <a:pt x="102084" y="58293"/>
                  </a:moveTo>
                  <a:cubicBezTo>
                    <a:pt x="102382" y="58293"/>
                    <a:pt x="102644" y="58555"/>
                    <a:pt x="102644" y="58864"/>
                  </a:cubicBezTo>
                  <a:cubicBezTo>
                    <a:pt x="102644" y="59174"/>
                    <a:pt x="102394" y="59424"/>
                    <a:pt x="102084" y="59424"/>
                  </a:cubicBezTo>
                  <a:cubicBezTo>
                    <a:pt x="101787" y="59424"/>
                    <a:pt x="101513" y="59174"/>
                    <a:pt x="101513" y="58864"/>
                  </a:cubicBezTo>
                  <a:cubicBezTo>
                    <a:pt x="101513" y="58555"/>
                    <a:pt x="101775" y="58293"/>
                    <a:pt x="102084" y="58293"/>
                  </a:cubicBezTo>
                  <a:close/>
                  <a:moveTo>
                    <a:pt x="105799" y="58293"/>
                  </a:moveTo>
                  <a:cubicBezTo>
                    <a:pt x="106121" y="58293"/>
                    <a:pt x="106371" y="58555"/>
                    <a:pt x="106371" y="58864"/>
                  </a:cubicBezTo>
                  <a:cubicBezTo>
                    <a:pt x="106371" y="59174"/>
                    <a:pt x="106109" y="59424"/>
                    <a:pt x="105799" y="59424"/>
                  </a:cubicBezTo>
                  <a:cubicBezTo>
                    <a:pt x="105490" y="59424"/>
                    <a:pt x="105239" y="59174"/>
                    <a:pt x="105239" y="58864"/>
                  </a:cubicBezTo>
                  <a:cubicBezTo>
                    <a:pt x="105239" y="58555"/>
                    <a:pt x="105490" y="58293"/>
                    <a:pt x="105799" y="58293"/>
                  </a:cubicBezTo>
                  <a:close/>
                  <a:moveTo>
                    <a:pt x="109538" y="58293"/>
                  </a:moveTo>
                  <a:cubicBezTo>
                    <a:pt x="109835" y="58293"/>
                    <a:pt x="110109" y="58555"/>
                    <a:pt x="110109" y="58864"/>
                  </a:cubicBezTo>
                  <a:cubicBezTo>
                    <a:pt x="110109" y="59174"/>
                    <a:pt x="109847" y="59424"/>
                    <a:pt x="109538" y="59424"/>
                  </a:cubicBezTo>
                  <a:cubicBezTo>
                    <a:pt x="109228" y="59424"/>
                    <a:pt x="108978" y="59174"/>
                    <a:pt x="108978" y="58864"/>
                  </a:cubicBezTo>
                  <a:cubicBezTo>
                    <a:pt x="108978" y="58555"/>
                    <a:pt x="109228" y="58293"/>
                    <a:pt x="109538" y="58293"/>
                  </a:cubicBezTo>
                  <a:close/>
                  <a:moveTo>
                    <a:pt x="113264" y="58293"/>
                  </a:moveTo>
                  <a:cubicBezTo>
                    <a:pt x="113574" y="58293"/>
                    <a:pt x="113824" y="58555"/>
                    <a:pt x="113824" y="58864"/>
                  </a:cubicBezTo>
                  <a:cubicBezTo>
                    <a:pt x="113824" y="59174"/>
                    <a:pt x="113574" y="59424"/>
                    <a:pt x="113264" y="59424"/>
                  </a:cubicBezTo>
                  <a:cubicBezTo>
                    <a:pt x="112943" y="59424"/>
                    <a:pt x="112693" y="59174"/>
                    <a:pt x="112693" y="58864"/>
                  </a:cubicBezTo>
                  <a:cubicBezTo>
                    <a:pt x="112693" y="58555"/>
                    <a:pt x="112943" y="58293"/>
                    <a:pt x="113264" y="58293"/>
                  </a:cubicBezTo>
                  <a:close/>
                  <a:moveTo>
                    <a:pt x="116991" y="58293"/>
                  </a:moveTo>
                  <a:cubicBezTo>
                    <a:pt x="117289" y="58293"/>
                    <a:pt x="117562" y="58555"/>
                    <a:pt x="117562" y="58864"/>
                  </a:cubicBezTo>
                  <a:cubicBezTo>
                    <a:pt x="117562" y="59174"/>
                    <a:pt x="117312" y="59424"/>
                    <a:pt x="116991" y="59424"/>
                  </a:cubicBezTo>
                  <a:cubicBezTo>
                    <a:pt x="116681" y="59424"/>
                    <a:pt x="116431" y="59174"/>
                    <a:pt x="116431" y="58864"/>
                  </a:cubicBezTo>
                  <a:cubicBezTo>
                    <a:pt x="116431" y="58555"/>
                    <a:pt x="116681" y="58293"/>
                    <a:pt x="116991" y="58293"/>
                  </a:cubicBezTo>
                  <a:close/>
                  <a:moveTo>
                    <a:pt x="120718" y="58293"/>
                  </a:moveTo>
                  <a:cubicBezTo>
                    <a:pt x="121027" y="58293"/>
                    <a:pt x="121277" y="58555"/>
                    <a:pt x="121277" y="58864"/>
                  </a:cubicBezTo>
                  <a:cubicBezTo>
                    <a:pt x="121277" y="59174"/>
                    <a:pt x="121027" y="59424"/>
                    <a:pt x="120718" y="59424"/>
                  </a:cubicBezTo>
                  <a:cubicBezTo>
                    <a:pt x="120408" y="59424"/>
                    <a:pt x="120146" y="59174"/>
                    <a:pt x="120146" y="58864"/>
                  </a:cubicBezTo>
                  <a:cubicBezTo>
                    <a:pt x="120146" y="58555"/>
                    <a:pt x="120420" y="58293"/>
                    <a:pt x="120718" y="58293"/>
                  </a:cubicBezTo>
                  <a:close/>
                  <a:moveTo>
                    <a:pt x="124456" y="58293"/>
                  </a:moveTo>
                  <a:cubicBezTo>
                    <a:pt x="124754" y="58293"/>
                    <a:pt x="125016" y="58555"/>
                    <a:pt x="125016" y="58864"/>
                  </a:cubicBezTo>
                  <a:cubicBezTo>
                    <a:pt x="125016" y="59174"/>
                    <a:pt x="124766" y="59424"/>
                    <a:pt x="124456" y="59424"/>
                  </a:cubicBezTo>
                  <a:cubicBezTo>
                    <a:pt x="124135" y="59424"/>
                    <a:pt x="123885" y="59174"/>
                    <a:pt x="123885" y="58864"/>
                  </a:cubicBezTo>
                  <a:cubicBezTo>
                    <a:pt x="123885" y="58555"/>
                    <a:pt x="124135" y="58293"/>
                    <a:pt x="124456" y="58293"/>
                  </a:cubicBezTo>
                  <a:close/>
                  <a:moveTo>
                    <a:pt x="128171" y="58293"/>
                  </a:moveTo>
                  <a:cubicBezTo>
                    <a:pt x="128480" y="58293"/>
                    <a:pt x="128742" y="58555"/>
                    <a:pt x="128742" y="58864"/>
                  </a:cubicBezTo>
                  <a:cubicBezTo>
                    <a:pt x="128742" y="59174"/>
                    <a:pt x="128480" y="59424"/>
                    <a:pt x="128171" y="59424"/>
                  </a:cubicBezTo>
                  <a:cubicBezTo>
                    <a:pt x="127861" y="59424"/>
                    <a:pt x="127611" y="59174"/>
                    <a:pt x="127611" y="58864"/>
                  </a:cubicBezTo>
                  <a:cubicBezTo>
                    <a:pt x="127611" y="58555"/>
                    <a:pt x="127861" y="58293"/>
                    <a:pt x="128171" y="58293"/>
                  </a:cubicBezTo>
                  <a:close/>
                  <a:moveTo>
                    <a:pt x="131898" y="58293"/>
                  </a:moveTo>
                  <a:cubicBezTo>
                    <a:pt x="132195" y="58293"/>
                    <a:pt x="132457" y="58555"/>
                    <a:pt x="132457" y="58864"/>
                  </a:cubicBezTo>
                  <a:cubicBezTo>
                    <a:pt x="132457" y="59174"/>
                    <a:pt x="132207" y="59424"/>
                    <a:pt x="131898" y="59424"/>
                  </a:cubicBezTo>
                  <a:cubicBezTo>
                    <a:pt x="131600" y="59424"/>
                    <a:pt x="131326" y="59174"/>
                    <a:pt x="131326" y="58864"/>
                  </a:cubicBezTo>
                  <a:cubicBezTo>
                    <a:pt x="131326" y="58555"/>
                    <a:pt x="131576" y="58293"/>
                    <a:pt x="131898" y="58293"/>
                  </a:cubicBezTo>
                  <a:close/>
                  <a:moveTo>
                    <a:pt x="135624" y="58293"/>
                  </a:moveTo>
                  <a:cubicBezTo>
                    <a:pt x="135946" y="58293"/>
                    <a:pt x="136196" y="58555"/>
                    <a:pt x="136196" y="58864"/>
                  </a:cubicBezTo>
                  <a:cubicBezTo>
                    <a:pt x="136196" y="59174"/>
                    <a:pt x="135934" y="59424"/>
                    <a:pt x="135624" y="59424"/>
                  </a:cubicBezTo>
                  <a:cubicBezTo>
                    <a:pt x="135315" y="59424"/>
                    <a:pt x="135065" y="59174"/>
                    <a:pt x="135065" y="58864"/>
                  </a:cubicBezTo>
                  <a:cubicBezTo>
                    <a:pt x="135065" y="58555"/>
                    <a:pt x="135315" y="58293"/>
                    <a:pt x="135624" y="58293"/>
                  </a:cubicBezTo>
                  <a:close/>
                  <a:moveTo>
                    <a:pt x="139351" y="58293"/>
                  </a:moveTo>
                  <a:cubicBezTo>
                    <a:pt x="139649" y="58293"/>
                    <a:pt x="139910" y="58555"/>
                    <a:pt x="139910" y="58864"/>
                  </a:cubicBezTo>
                  <a:cubicBezTo>
                    <a:pt x="139910" y="59174"/>
                    <a:pt x="139660" y="59424"/>
                    <a:pt x="139351" y="59424"/>
                  </a:cubicBezTo>
                  <a:cubicBezTo>
                    <a:pt x="139053" y="59424"/>
                    <a:pt x="138779" y="59174"/>
                    <a:pt x="138779" y="58864"/>
                  </a:cubicBezTo>
                  <a:cubicBezTo>
                    <a:pt x="138779" y="58555"/>
                    <a:pt x="139041" y="58293"/>
                    <a:pt x="139351" y="58293"/>
                  </a:cubicBezTo>
                  <a:close/>
                  <a:moveTo>
                    <a:pt x="143089" y="58293"/>
                  </a:moveTo>
                  <a:cubicBezTo>
                    <a:pt x="143399" y="58293"/>
                    <a:pt x="143649" y="58555"/>
                    <a:pt x="143649" y="58864"/>
                  </a:cubicBezTo>
                  <a:cubicBezTo>
                    <a:pt x="143649" y="59174"/>
                    <a:pt x="143399" y="59424"/>
                    <a:pt x="143089" y="59424"/>
                  </a:cubicBezTo>
                  <a:cubicBezTo>
                    <a:pt x="142768" y="59424"/>
                    <a:pt x="142518" y="59174"/>
                    <a:pt x="142518" y="58864"/>
                  </a:cubicBezTo>
                  <a:cubicBezTo>
                    <a:pt x="142518" y="58555"/>
                    <a:pt x="142768" y="58293"/>
                    <a:pt x="143089" y="58293"/>
                  </a:cubicBezTo>
                  <a:close/>
                  <a:moveTo>
                    <a:pt x="146804" y="58293"/>
                  </a:moveTo>
                  <a:cubicBezTo>
                    <a:pt x="147102" y="58293"/>
                    <a:pt x="147376" y="58555"/>
                    <a:pt x="147376" y="58864"/>
                  </a:cubicBezTo>
                  <a:cubicBezTo>
                    <a:pt x="147376" y="59174"/>
                    <a:pt x="147114" y="59424"/>
                    <a:pt x="146804" y="59424"/>
                  </a:cubicBezTo>
                  <a:cubicBezTo>
                    <a:pt x="146495" y="59424"/>
                    <a:pt x="146245" y="59174"/>
                    <a:pt x="146245" y="58864"/>
                  </a:cubicBezTo>
                  <a:cubicBezTo>
                    <a:pt x="146245" y="58555"/>
                    <a:pt x="146495" y="58293"/>
                    <a:pt x="146804" y="58293"/>
                  </a:cubicBezTo>
                  <a:close/>
                  <a:moveTo>
                    <a:pt x="150543" y="58293"/>
                  </a:moveTo>
                  <a:cubicBezTo>
                    <a:pt x="150852" y="58293"/>
                    <a:pt x="151102" y="58555"/>
                    <a:pt x="151102" y="58864"/>
                  </a:cubicBezTo>
                  <a:cubicBezTo>
                    <a:pt x="151102" y="59174"/>
                    <a:pt x="150852" y="59424"/>
                    <a:pt x="150543" y="59424"/>
                  </a:cubicBezTo>
                  <a:cubicBezTo>
                    <a:pt x="150233" y="59424"/>
                    <a:pt x="149971" y="59174"/>
                    <a:pt x="149971" y="58864"/>
                  </a:cubicBezTo>
                  <a:cubicBezTo>
                    <a:pt x="149971" y="58555"/>
                    <a:pt x="150233" y="58293"/>
                    <a:pt x="150543" y="58293"/>
                  </a:cubicBezTo>
                  <a:close/>
                  <a:moveTo>
                    <a:pt x="154258" y="58293"/>
                  </a:moveTo>
                  <a:cubicBezTo>
                    <a:pt x="154555" y="58293"/>
                    <a:pt x="154829" y="58555"/>
                    <a:pt x="154829" y="58864"/>
                  </a:cubicBezTo>
                  <a:cubicBezTo>
                    <a:pt x="154829" y="59174"/>
                    <a:pt x="154567" y="59424"/>
                    <a:pt x="154258" y="59424"/>
                  </a:cubicBezTo>
                  <a:cubicBezTo>
                    <a:pt x="153948" y="59424"/>
                    <a:pt x="153698" y="59174"/>
                    <a:pt x="153698" y="58864"/>
                  </a:cubicBezTo>
                  <a:cubicBezTo>
                    <a:pt x="153698" y="58555"/>
                    <a:pt x="153948" y="58293"/>
                    <a:pt x="154258" y="58293"/>
                  </a:cubicBezTo>
                  <a:close/>
                  <a:moveTo>
                    <a:pt x="3405" y="60174"/>
                  </a:moveTo>
                  <a:cubicBezTo>
                    <a:pt x="3703" y="60174"/>
                    <a:pt x="3977" y="60424"/>
                    <a:pt x="3977" y="60734"/>
                  </a:cubicBezTo>
                  <a:cubicBezTo>
                    <a:pt x="3977" y="61031"/>
                    <a:pt x="3727" y="61305"/>
                    <a:pt x="3405" y="61305"/>
                  </a:cubicBezTo>
                  <a:cubicBezTo>
                    <a:pt x="3096" y="61305"/>
                    <a:pt x="2846" y="61043"/>
                    <a:pt x="2846" y="60734"/>
                  </a:cubicBezTo>
                  <a:cubicBezTo>
                    <a:pt x="2858" y="60412"/>
                    <a:pt x="3096" y="60174"/>
                    <a:pt x="3405" y="60174"/>
                  </a:cubicBezTo>
                  <a:close/>
                  <a:moveTo>
                    <a:pt x="7132" y="60174"/>
                  </a:moveTo>
                  <a:cubicBezTo>
                    <a:pt x="7430" y="60174"/>
                    <a:pt x="7692" y="60424"/>
                    <a:pt x="7692" y="60734"/>
                  </a:cubicBezTo>
                  <a:cubicBezTo>
                    <a:pt x="7692" y="61031"/>
                    <a:pt x="7442" y="61305"/>
                    <a:pt x="7132" y="61305"/>
                  </a:cubicBezTo>
                  <a:cubicBezTo>
                    <a:pt x="6834" y="61305"/>
                    <a:pt x="6560" y="61043"/>
                    <a:pt x="6560" y="60734"/>
                  </a:cubicBezTo>
                  <a:cubicBezTo>
                    <a:pt x="6584" y="60412"/>
                    <a:pt x="6822" y="60174"/>
                    <a:pt x="7132" y="60174"/>
                  </a:cubicBezTo>
                  <a:close/>
                  <a:moveTo>
                    <a:pt x="10871" y="60174"/>
                  </a:moveTo>
                  <a:cubicBezTo>
                    <a:pt x="11168" y="60174"/>
                    <a:pt x="11430" y="60424"/>
                    <a:pt x="11430" y="60734"/>
                  </a:cubicBezTo>
                  <a:cubicBezTo>
                    <a:pt x="11430" y="61031"/>
                    <a:pt x="11180" y="61305"/>
                    <a:pt x="10871" y="61305"/>
                  </a:cubicBezTo>
                  <a:cubicBezTo>
                    <a:pt x="10573" y="61305"/>
                    <a:pt x="10299" y="61043"/>
                    <a:pt x="10299" y="60734"/>
                  </a:cubicBezTo>
                  <a:cubicBezTo>
                    <a:pt x="10299" y="60412"/>
                    <a:pt x="10549" y="60174"/>
                    <a:pt x="10871" y="60174"/>
                  </a:cubicBezTo>
                  <a:close/>
                  <a:moveTo>
                    <a:pt x="14585" y="60174"/>
                  </a:moveTo>
                  <a:cubicBezTo>
                    <a:pt x="14883" y="60174"/>
                    <a:pt x="15157" y="60424"/>
                    <a:pt x="15157" y="60734"/>
                  </a:cubicBezTo>
                  <a:cubicBezTo>
                    <a:pt x="15157" y="61031"/>
                    <a:pt x="14895" y="61305"/>
                    <a:pt x="14585" y="61305"/>
                  </a:cubicBezTo>
                  <a:cubicBezTo>
                    <a:pt x="14288" y="61305"/>
                    <a:pt x="14014" y="61043"/>
                    <a:pt x="14014" y="60734"/>
                  </a:cubicBezTo>
                  <a:cubicBezTo>
                    <a:pt x="14038" y="60412"/>
                    <a:pt x="14276" y="60174"/>
                    <a:pt x="14585" y="60174"/>
                  </a:cubicBezTo>
                  <a:close/>
                  <a:moveTo>
                    <a:pt x="18324" y="60174"/>
                  </a:moveTo>
                  <a:cubicBezTo>
                    <a:pt x="18622" y="60174"/>
                    <a:pt x="18883" y="60424"/>
                    <a:pt x="18883" y="60734"/>
                  </a:cubicBezTo>
                  <a:cubicBezTo>
                    <a:pt x="18883" y="61031"/>
                    <a:pt x="18633" y="61305"/>
                    <a:pt x="18324" y="61305"/>
                  </a:cubicBezTo>
                  <a:cubicBezTo>
                    <a:pt x="18026" y="61305"/>
                    <a:pt x="17752" y="61043"/>
                    <a:pt x="17752" y="60734"/>
                  </a:cubicBezTo>
                  <a:cubicBezTo>
                    <a:pt x="17752" y="60412"/>
                    <a:pt x="18014" y="60174"/>
                    <a:pt x="18324" y="60174"/>
                  </a:cubicBezTo>
                  <a:close/>
                  <a:moveTo>
                    <a:pt x="22039" y="60174"/>
                  </a:moveTo>
                  <a:cubicBezTo>
                    <a:pt x="22336" y="60174"/>
                    <a:pt x="22610" y="60424"/>
                    <a:pt x="22610" y="60734"/>
                  </a:cubicBezTo>
                  <a:cubicBezTo>
                    <a:pt x="22610" y="61031"/>
                    <a:pt x="22360" y="61305"/>
                    <a:pt x="22039" y="61305"/>
                  </a:cubicBezTo>
                  <a:cubicBezTo>
                    <a:pt x="21729" y="61305"/>
                    <a:pt x="21479" y="61043"/>
                    <a:pt x="21479" y="60734"/>
                  </a:cubicBezTo>
                  <a:cubicBezTo>
                    <a:pt x="21491" y="60412"/>
                    <a:pt x="21729" y="60174"/>
                    <a:pt x="22039" y="60174"/>
                  </a:cubicBezTo>
                  <a:close/>
                  <a:moveTo>
                    <a:pt x="25777" y="60174"/>
                  </a:moveTo>
                  <a:cubicBezTo>
                    <a:pt x="26075" y="60174"/>
                    <a:pt x="26349" y="60424"/>
                    <a:pt x="26349" y="60734"/>
                  </a:cubicBezTo>
                  <a:cubicBezTo>
                    <a:pt x="26349" y="61031"/>
                    <a:pt x="26087" y="61305"/>
                    <a:pt x="25777" y="61305"/>
                  </a:cubicBezTo>
                  <a:cubicBezTo>
                    <a:pt x="25468" y="61305"/>
                    <a:pt x="25206" y="61043"/>
                    <a:pt x="25206" y="60734"/>
                  </a:cubicBezTo>
                  <a:cubicBezTo>
                    <a:pt x="25218" y="60412"/>
                    <a:pt x="25468" y="60174"/>
                    <a:pt x="25777" y="60174"/>
                  </a:cubicBezTo>
                  <a:close/>
                  <a:moveTo>
                    <a:pt x="29504" y="60174"/>
                  </a:moveTo>
                  <a:cubicBezTo>
                    <a:pt x="29801" y="60174"/>
                    <a:pt x="30063" y="60424"/>
                    <a:pt x="30063" y="60734"/>
                  </a:cubicBezTo>
                  <a:cubicBezTo>
                    <a:pt x="30063" y="61031"/>
                    <a:pt x="29813" y="61305"/>
                    <a:pt x="29504" y="61305"/>
                  </a:cubicBezTo>
                  <a:cubicBezTo>
                    <a:pt x="29182" y="61305"/>
                    <a:pt x="28932" y="61043"/>
                    <a:pt x="28932" y="60734"/>
                  </a:cubicBezTo>
                  <a:cubicBezTo>
                    <a:pt x="28944" y="60412"/>
                    <a:pt x="29182" y="60174"/>
                    <a:pt x="29504" y="60174"/>
                  </a:cubicBezTo>
                  <a:close/>
                  <a:moveTo>
                    <a:pt x="33230" y="60174"/>
                  </a:moveTo>
                  <a:cubicBezTo>
                    <a:pt x="33528" y="60174"/>
                    <a:pt x="33802" y="60424"/>
                    <a:pt x="33802" y="60734"/>
                  </a:cubicBezTo>
                  <a:cubicBezTo>
                    <a:pt x="33802" y="61031"/>
                    <a:pt x="33552" y="61305"/>
                    <a:pt x="33230" y="61305"/>
                  </a:cubicBezTo>
                  <a:cubicBezTo>
                    <a:pt x="32921" y="61305"/>
                    <a:pt x="32671" y="61043"/>
                    <a:pt x="32671" y="60734"/>
                  </a:cubicBezTo>
                  <a:cubicBezTo>
                    <a:pt x="32671" y="60412"/>
                    <a:pt x="32921" y="60174"/>
                    <a:pt x="33230" y="60174"/>
                  </a:cubicBezTo>
                  <a:close/>
                  <a:moveTo>
                    <a:pt x="36957" y="60174"/>
                  </a:moveTo>
                  <a:cubicBezTo>
                    <a:pt x="37255" y="60174"/>
                    <a:pt x="37517" y="60424"/>
                    <a:pt x="37517" y="60734"/>
                  </a:cubicBezTo>
                  <a:cubicBezTo>
                    <a:pt x="37517" y="61031"/>
                    <a:pt x="37267" y="61305"/>
                    <a:pt x="36957" y="61305"/>
                  </a:cubicBezTo>
                  <a:cubicBezTo>
                    <a:pt x="36648" y="61305"/>
                    <a:pt x="36386" y="61043"/>
                    <a:pt x="36386" y="60734"/>
                  </a:cubicBezTo>
                  <a:cubicBezTo>
                    <a:pt x="36409" y="60412"/>
                    <a:pt x="36648" y="60174"/>
                    <a:pt x="36957" y="60174"/>
                  </a:cubicBezTo>
                  <a:close/>
                  <a:moveTo>
                    <a:pt x="40672" y="60174"/>
                  </a:moveTo>
                  <a:cubicBezTo>
                    <a:pt x="40970" y="60174"/>
                    <a:pt x="41243" y="60424"/>
                    <a:pt x="41243" y="60734"/>
                  </a:cubicBezTo>
                  <a:cubicBezTo>
                    <a:pt x="41243" y="61031"/>
                    <a:pt x="40993" y="61305"/>
                    <a:pt x="40672" y="61305"/>
                  </a:cubicBezTo>
                  <a:cubicBezTo>
                    <a:pt x="40374" y="61305"/>
                    <a:pt x="40112" y="61043"/>
                    <a:pt x="40112" y="60734"/>
                  </a:cubicBezTo>
                  <a:cubicBezTo>
                    <a:pt x="40124" y="60412"/>
                    <a:pt x="40362" y="60174"/>
                    <a:pt x="40672" y="60174"/>
                  </a:cubicBezTo>
                  <a:close/>
                  <a:moveTo>
                    <a:pt x="44410" y="60174"/>
                  </a:moveTo>
                  <a:cubicBezTo>
                    <a:pt x="44708" y="60174"/>
                    <a:pt x="44982" y="60424"/>
                    <a:pt x="44982" y="60734"/>
                  </a:cubicBezTo>
                  <a:cubicBezTo>
                    <a:pt x="44982" y="61031"/>
                    <a:pt x="44720" y="61305"/>
                    <a:pt x="44410" y="61305"/>
                  </a:cubicBezTo>
                  <a:cubicBezTo>
                    <a:pt x="44113" y="61305"/>
                    <a:pt x="43851" y="61043"/>
                    <a:pt x="43851" y="60734"/>
                  </a:cubicBezTo>
                  <a:cubicBezTo>
                    <a:pt x="43851" y="60412"/>
                    <a:pt x="44101" y="60174"/>
                    <a:pt x="44410" y="60174"/>
                  </a:cubicBezTo>
                  <a:close/>
                  <a:moveTo>
                    <a:pt x="48137" y="60174"/>
                  </a:moveTo>
                  <a:cubicBezTo>
                    <a:pt x="48435" y="60174"/>
                    <a:pt x="48697" y="60424"/>
                    <a:pt x="48697" y="60734"/>
                  </a:cubicBezTo>
                  <a:cubicBezTo>
                    <a:pt x="48697" y="61031"/>
                    <a:pt x="48447" y="61305"/>
                    <a:pt x="48137" y="61305"/>
                  </a:cubicBezTo>
                  <a:cubicBezTo>
                    <a:pt x="47839" y="61305"/>
                    <a:pt x="47566" y="61043"/>
                    <a:pt x="47566" y="60734"/>
                  </a:cubicBezTo>
                  <a:cubicBezTo>
                    <a:pt x="47578" y="60412"/>
                    <a:pt x="47839" y="60174"/>
                    <a:pt x="48137" y="60174"/>
                  </a:cubicBezTo>
                  <a:close/>
                  <a:moveTo>
                    <a:pt x="51864" y="60174"/>
                  </a:moveTo>
                  <a:cubicBezTo>
                    <a:pt x="52161" y="60174"/>
                    <a:pt x="52435" y="60424"/>
                    <a:pt x="52435" y="60734"/>
                  </a:cubicBezTo>
                  <a:cubicBezTo>
                    <a:pt x="52435" y="61031"/>
                    <a:pt x="52185" y="61305"/>
                    <a:pt x="51864" y="61305"/>
                  </a:cubicBezTo>
                  <a:cubicBezTo>
                    <a:pt x="51566" y="61305"/>
                    <a:pt x="51304" y="61043"/>
                    <a:pt x="51304" y="60734"/>
                  </a:cubicBezTo>
                  <a:cubicBezTo>
                    <a:pt x="51304" y="60412"/>
                    <a:pt x="51554" y="60174"/>
                    <a:pt x="51864" y="60174"/>
                  </a:cubicBezTo>
                  <a:close/>
                  <a:moveTo>
                    <a:pt x="55602" y="60174"/>
                  </a:moveTo>
                  <a:cubicBezTo>
                    <a:pt x="55900" y="60174"/>
                    <a:pt x="56174" y="60424"/>
                    <a:pt x="56174" y="60734"/>
                  </a:cubicBezTo>
                  <a:cubicBezTo>
                    <a:pt x="56174" y="61031"/>
                    <a:pt x="55912" y="61305"/>
                    <a:pt x="55602" y="61305"/>
                  </a:cubicBezTo>
                  <a:cubicBezTo>
                    <a:pt x="55293" y="61305"/>
                    <a:pt x="55043" y="61043"/>
                    <a:pt x="55043" y="60734"/>
                  </a:cubicBezTo>
                  <a:cubicBezTo>
                    <a:pt x="55043" y="60412"/>
                    <a:pt x="55293" y="60174"/>
                    <a:pt x="55602" y="60174"/>
                  </a:cubicBezTo>
                  <a:close/>
                  <a:moveTo>
                    <a:pt x="59329" y="60174"/>
                  </a:moveTo>
                  <a:cubicBezTo>
                    <a:pt x="59627" y="60174"/>
                    <a:pt x="59889" y="60424"/>
                    <a:pt x="59889" y="60734"/>
                  </a:cubicBezTo>
                  <a:cubicBezTo>
                    <a:pt x="59889" y="61031"/>
                    <a:pt x="59639" y="61305"/>
                    <a:pt x="59329" y="61305"/>
                  </a:cubicBezTo>
                  <a:cubicBezTo>
                    <a:pt x="59008" y="61305"/>
                    <a:pt x="58757" y="61043"/>
                    <a:pt x="58757" y="60734"/>
                  </a:cubicBezTo>
                  <a:cubicBezTo>
                    <a:pt x="58757" y="60412"/>
                    <a:pt x="59008" y="60174"/>
                    <a:pt x="59329" y="60174"/>
                  </a:cubicBezTo>
                  <a:close/>
                  <a:moveTo>
                    <a:pt x="63056" y="60174"/>
                  </a:moveTo>
                  <a:cubicBezTo>
                    <a:pt x="63353" y="60174"/>
                    <a:pt x="63627" y="60424"/>
                    <a:pt x="63627" y="60734"/>
                  </a:cubicBezTo>
                  <a:cubicBezTo>
                    <a:pt x="63627" y="61031"/>
                    <a:pt x="63377" y="61305"/>
                    <a:pt x="63056" y="61305"/>
                  </a:cubicBezTo>
                  <a:cubicBezTo>
                    <a:pt x="62746" y="61305"/>
                    <a:pt x="62496" y="61043"/>
                    <a:pt x="62496" y="60734"/>
                  </a:cubicBezTo>
                  <a:cubicBezTo>
                    <a:pt x="62496" y="60412"/>
                    <a:pt x="62746" y="60174"/>
                    <a:pt x="63056" y="60174"/>
                  </a:cubicBezTo>
                  <a:close/>
                  <a:moveTo>
                    <a:pt x="66782" y="60174"/>
                  </a:moveTo>
                  <a:cubicBezTo>
                    <a:pt x="67080" y="60174"/>
                    <a:pt x="67342" y="60424"/>
                    <a:pt x="67342" y="60734"/>
                  </a:cubicBezTo>
                  <a:cubicBezTo>
                    <a:pt x="67342" y="61031"/>
                    <a:pt x="67092" y="61305"/>
                    <a:pt x="66782" y="61305"/>
                  </a:cubicBezTo>
                  <a:cubicBezTo>
                    <a:pt x="66473" y="61305"/>
                    <a:pt x="66211" y="61043"/>
                    <a:pt x="66211" y="60734"/>
                  </a:cubicBezTo>
                  <a:cubicBezTo>
                    <a:pt x="66235" y="60412"/>
                    <a:pt x="66473" y="60174"/>
                    <a:pt x="66782" y="60174"/>
                  </a:cubicBezTo>
                  <a:close/>
                  <a:moveTo>
                    <a:pt x="70509" y="60174"/>
                  </a:moveTo>
                  <a:cubicBezTo>
                    <a:pt x="70807" y="60174"/>
                    <a:pt x="71080" y="60424"/>
                    <a:pt x="71080" y="60734"/>
                  </a:cubicBezTo>
                  <a:cubicBezTo>
                    <a:pt x="71080" y="61031"/>
                    <a:pt x="70830" y="61305"/>
                    <a:pt x="70509" y="61305"/>
                  </a:cubicBezTo>
                  <a:cubicBezTo>
                    <a:pt x="70199" y="61305"/>
                    <a:pt x="69949" y="61043"/>
                    <a:pt x="69949" y="60734"/>
                  </a:cubicBezTo>
                  <a:cubicBezTo>
                    <a:pt x="69949" y="60412"/>
                    <a:pt x="70199" y="60174"/>
                    <a:pt x="70509" y="60174"/>
                  </a:cubicBezTo>
                  <a:close/>
                  <a:moveTo>
                    <a:pt x="74236" y="60174"/>
                  </a:moveTo>
                  <a:cubicBezTo>
                    <a:pt x="74533" y="60174"/>
                    <a:pt x="74795" y="60424"/>
                    <a:pt x="74795" y="60734"/>
                  </a:cubicBezTo>
                  <a:cubicBezTo>
                    <a:pt x="74795" y="61031"/>
                    <a:pt x="74545" y="61305"/>
                    <a:pt x="74236" y="61305"/>
                  </a:cubicBezTo>
                  <a:cubicBezTo>
                    <a:pt x="73938" y="61305"/>
                    <a:pt x="73676" y="61043"/>
                    <a:pt x="73676" y="60734"/>
                  </a:cubicBezTo>
                  <a:cubicBezTo>
                    <a:pt x="73676" y="60412"/>
                    <a:pt x="73926" y="60174"/>
                    <a:pt x="74236" y="60174"/>
                  </a:cubicBezTo>
                  <a:close/>
                  <a:moveTo>
                    <a:pt x="77855" y="60174"/>
                  </a:moveTo>
                  <a:cubicBezTo>
                    <a:pt x="78153" y="60174"/>
                    <a:pt x="78415" y="60424"/>
                    <a:pt x="78415" y="60734"/>
                  </a:cubicBezTo>
                  <a:cubicBezTo>
                    <a:pt x="78415" y="61031"/>
                    <a:pt x="78165" y="61305"/>
                    <a:pt x="77855" y="61305"/>
                  </a:cubicBezTo>
                  <a:cubicBezTo>
                    <a:pt x="77546" y="61305"/>
                    <a:pt x="77284" y="61043"/>
                    <a:pt x="77284" y="60734"/>
                  </a:cubicBezTo>
                  <a:cubicBezTo>
                    <a:pt x="77284" y="60412"/>
                    <a:pt x="77546" y="60174"/>
                    <a:pt x="77855" y="60174"/>
                  </a:cubicBezTo>
                  <a:close/>
                  <a:moveTo>
                    <a:pt x="81570" y="60174"/>
                  </a:moveTo>
                  <a:cubicBezTo>
                    <a:pt x="81868" y="60174"/>
                    <a:pt x="82141" y="60424"/>
                    <a:pt x="82141" y="60734"/>
                  </a:cubicBezTo>
                  <a:cubicBezTo>
                    <a:pt x="82141" y="61031"/>
                    <a:pt x="81879" y="61305"/>
                    <a:pt x="81570" y="61305"/>
                  </a:cubicBezTo>
                  <a:cubicBezTo>
                    <a:pt x="81260" y="61305"/>
                    <a:pt x="81010" y="61043"/>
                    <a:pt x="81010" y="60734"/>
                  </a:cubicBezTo>
                  <a:cubicBezTo>
                    <a:pt x="81022" y="60412"/>
                    <a:pt x="81260" y="60174"/>
                    <a:pt x="81570" y="60174"/>
                  </a:cubicBezTo>
                  <a:close/>
                  <a:moveTo>
                    <a:pt x="85308" y="60174"/>
                  </a:moveTo>
                  <a:cubicBezTo>
                    <a:pt x="85606" y="60174"/>
                    <a:pt x="85880" y="60424"/>
                    <a:pt x="85880" y="60734"/>
                  </a:cubicBezTo>
                  <a:cubicBezTo>
                    <a:pt x="85880" y="61031"/>
                    <a:pt x="85618" y="61305"/>
                    <a:pt x="85308" y="61305"/>
                  </a:cubicBezTo>
                  <a:cubicBezTo>
                    <a:pt x="84999" y="61305"/>
                    <a:pt x="84749" y="61043"/>
                    <a:pt x="84749" y="60734"/>
                  </a:cubicBezTo>
                  <a:cubicBezTo>
                    <a:pt x="84749" y="60412"/>
                    <a:pt x="84999" y="60174"/>
                    <a:pt x="85308" y="60174"/>
                  </a:cubicBezTo>
                  <a:close/>
                  <a:moveTo>
                    <a:pt x="89035" y="60174"/>
                  </a:moveTo>
                  <a:cubicBezTo>
                    <a:pt x="89333" y="60174"/>
                    <a:pt x="89595" y="60424"/>
                    <a:pt x="89595" y="60734"/>
                  </a:cubicBezTo>
                  <a:cubicBezTo>
                    <a:pt x="89595" y="61031"/>
                    <a:pt x="89345" y="61305"/>
                    <a:pt x="89035" y="61305"/>
                  </a:cubicBezTo>
                  <a:cubicBezTo>
                    <a:pt x="88714" y="61305"/>
                    <a:pt x="88464" y="61043"/>
                    <a:pt x="88464" y="60734"/>
                  </a:cubicBezTo>
                  <a:cubicBezTo>
                    <a:pt x="88475" y="60412"/>
                    <a:pt x="88714" y="60174"/>
                    <a:pt x="89035" y="60174"/>
                  </a:cubicBezTo>
                  <a:close/>
                  <a:moveTo>
                    <a:pt x="92762" y="60174"/>
                  </a:moveTo>
                  <a:cubicBezTo>
                    <a:pt x="93059" y="60174"/>
                    <a:pt x="93333" y="60424"/>
                    <a:pt x="93333" y="60734"/>
                  </a:cubicBezTo>
                  <a:cubicBezTo>
                    <a:pt x="93333" y="61031"/>
                    <a:pt x="93071" y="61305"/>
                    <a:pt x="92762" y="61305"/>
                  </a:cubicBezTo>
                  <a:cubicBezTo>
                    <a:pt x="92452" y="61305"/>
                    <a:pt x="92202" y="61043"/>
                    <a:pt x="92202" y="60734"/>
                  </a:cubicBezTo>
                  <a:cubicBezTo>
                    <a:pt x="92202" y="60412"/>
                    <a:pt x="92452" y="60174"/>
                    <a:pt x="92762" y="60174"/>
                  </a:cubicBezTo>
                  <a:close/>
                  <a:moveTo>
                    <a:pt x="96488" y="60174"/>
                  </a:moveTo>
                  <a:cubicBezTo>
                    <a:pt x="96786" y="60174"/>
                    <a:pt x="97048" y="60424"/>
                    <a:pt x="97048" y="60734"/>
                  </a:cubicBezTo>
                  <a:cubicBezTo>
                    <a:pt x="97048" y="61031"/>
                    <a:pt x="96798" y="61305"/>
                    <a:pt x="96488" y="61305"/>
                  </a:cubicBezTo>
                  <a:cubicBezTo>
                    <a:pt x="96191" y="61305"/>
                    <a:pt x="95917" y="61043"/>
                    <a:pt x="95917" y="60734"/>
                  </a:cubicBezTo>
                  <a:cubicBezTo>
                    <a:pt x="95917" y="60412"/>
                    <a:pt x="96179" y="60174"/>
                    <a:pt x="96488" y="60174"/>
                  </a:cubicBezTo>
                  <a:close/>
                  <a:moveTo>
                    <a:pt x="100203" y="60174"/>
                  </a:moveTo>
                  <a:cubicBezTo>
                    <a:pt x="100501" y="60174"/>
                    <a:pt x="100775" y="60424"/>
                    <a:pt x="100775" y="60734"/>
                  </a:cubicBezTo>
                  <a:cubicBezTo>
                    <a:pt x="100775" y="61031"/>
                    <a:pt x="100513" y="61305"/>
                    <a:pt x="100203" y="61305"/>
                  </a:cubicBezTo>
                  <a:cubicBezTo>
                    <a:pt x="99905" y="61305"/>
                    <a:pt x="99644" y="61043"/>
                    <a:pt x="99644" y="60734"/>
                  </a:cubicBezTo>
                  <a:cubicBezTo>
                    <a:pt x="99655" y="60412"/>
                    <a:pt x="99894" y="60174"/>
                    <a:pt x="100203" y="60174"/>
                  </a:cubicBezTo>
                  <a:close/>
                  <a:moveTo>
                    <a:pt x="103942" y="60174"/>
                  </a:moveTo>
                  <a:cubicBezTo>
                    <a:pt x="104239" y="60174"/>
                    <a:pt x="104513" y="60424"/>
                    <a:pt x="104513" y="60734"/>
                  </a:cubicBezTo>
                  <a:cubicBezTo>
                    <a:pt x="104513" y="61031"/>
                    <a:pt x="104251" y="61305"/>
                    <a:pt x="103942" y="61305"/>
                  </a:cubicBezTo>
                  <a:cubicBezTo>
                    <a:pt x="103644" y="61305"/>
                    <a:pt x="103382" y="61043"/>
                    <a:pt x="103382" y="60734"/>
                  </a:cubicBezTo>
                  <a:cubicBezTo>
                    <a:pt x="103382" y="60412"/>
                    <a:pt x="103632" y="60174"/>
                    <a:pt x="103942" y="60174"/>
                  </a:cubicBezTo>
                  <a:close/>
                  <a:moveTo>
                    <a:pt x="107668" y="60174"/>
                  </a:moveTo>
                  <a:cubicBezTo>
                    <a:pt x="107966" y="60174"/>
                    <a:pt x="108228" y="60424"/>
                    <a:pt x="108228" y="60734"/>
                  </a:cubicBezTo>
                  <a:cubicBezTo>
                    <a:pt x="108228" y="61031"/>
                    <a:pt x="107978" y="61305"/>
                    <a:pt x="107668" y="61305"/>
                  </a:cubicBezTo>
                  <a:cubicBezTo>
                    <a:pt x="107371" y="61305"/>
                    <a:pt x="107097" y="61043"/>
                    <a:pt x="107097" y="60734"/>
                  </a:cubicBezTo>
                  <a:cubicBezTo>
                    <a:pt x="107109" y="60412"/>
                    <a:pt x="107347" y="60174"/>
                    <a:pt x="107668" y="60174"/>
                  </a:cubicBezTo>
                  <a:close/>
                  <a:moveTo>
                    <a:pt x="111395" y="60174"/>
                  </a:moveTo>
                  <a:cubicBezTo>
                    <a:pt x="111693" y="60174"/>
                    <a:pt x="111967" y="60424"/>
                    <a:pt x="111967" y="60734"/>
                  </a:cubicBezTo>
                  <a:cubicBezTo>
                    <a:pt x="111967" y="61031"/>
                    <a:pt x="111705" y="61305"/>
                    <a:pt x="111395" y="61305"/>
                  </a:cubicBezTo>
                  <a:cubicBezTo>
                    <a:pt x="111085" y="61305"/>
                    <a:pt x="110835" y="61043"/>
                    <a:pt x="110835" y="60734"/>
                  </a:cubicBezTo>
                  <a:cubicBezTo>
                    <a:pt x="110835" y="60412"/>
                    <a:pt x="111085" y="60174"/>
                    <a:pt x="111395" y="60174"/>
                  </a:cubicBezTo>
                  <a:close/>
                  <a:moveTo>
                    <a:pt x="115122" y="60174"/>
                  </a:moveTo>
                  <a:cubicBezTo>
                    <a:pt x="115419" y="60174"/>
                    <a:pt x="115681" y="60424"/>
                    <a:pt x="115681" y="60734"/>
                  </a:cubicBezTo>
                  <a:cubicBezTo>
                    <a:pt x="115681" y="61031"/>
                    <a:pt x="115431" y="61305"/>
                    <a:pt x="115122" y="61305"/>
                  </a:cubicBezTo>
                  <a:cubicBezTo>
                    <a:pt x="114812" y="61305"/>
                    <a:pt x="114550" y="61043"/>
                    <a:pt x="114550" y="60734"/>
                  </a:cubicBezTo>
                  <a:cubicBezTo>
                    <a:pt x="114574" y="60412"/>
                    <a:pt x="114812" y="60174"/>
                    <a:pt x="115122" y="60174"/>
                  </a:cubicBezTo>
                  <a:close/>
                  <a:moveTo>
                    <a:pt x="118860" y="60174"/>
                  </a:moveTo>
                  <a:cubicBezTo>
                    <a:pt x="119158" y="60174"/>
                    <a:pt x="119420" y="60424"/>
                    <a:pt x="119420" y="60734"/>
                  </a:cubicBezTo>
                  <a:cubicBezTo>
                    <a:pt x="119420" y="61031"/>
                    <a:pt x="119170" y="61305"/>
                    <a:pt x="118860" y="61305"/>
                  </a:cubicBezTo>
                  <a:cubicBezTo>
                    <a:pt x="118539" y="61305"/>
                    <a:pt x="118289" y="61043"/>
                    <a:pt x="118289" y="60734"/>
                  </a:cubicBezTo>
                  <a:cubicBezTo>
                    <a:pt x="118289" y="60412"/>
                    <a:pt x="118539" y="60174"/>
                    <a:pt x="118860" y="60174"/>
                  </a:cubicBezTo>
                  <a:close/>
                  <a:moveTo>
                    <a:pt x="122575" y="60174"/>
                  </a:moveTo>
                  <a:cubicBezTo>
                    <a:pt x="122873" y="60174"/>
                    <a:pt x="123146" y="60424"/>
                    <a:pt x="123146" y="60734"/>
                  </a:cubicBezTo>
                  <a:cubicBezTo>
                    <a:pt x="123146" y="61031"/>
                    <a:pt x="122885" y="61305"/>
                    <a:pt x="122575" y="61305"/>
                  </a:cubicBezTo>
                  <a:cubicBezTo>
                    <a:pt x="122265" y="61305"/>
                    <a:pt x="122015" y="61043"/>
                    <a:pt x="122015" y="60734"/>
                  </a:cubicBezTo>
                  <a:cubicBezTo>
                    <a:pt x="122027" y="60412"/>
                    <a:pt x="122277" y="60174"/>
                    <a:pt x="122575" y="60174"/>
                  </a:cubicBezTo>
                  <a:close/>
                  <a:moveTo>
                    <a:pt x="126314" y="60174"/>
                  </a:moveTo>
                  <a:cubicBezTo>
                    <a:pt x="126611" y="60174"/>
                    <a:pt x="126873" y="60424"/>
                    <a:pt x="126873" y="60734"/>
                  </a:cubicBezTo>
                  <a:cubicBezTo>
                    <a:pt x="126873" y="61031"/>
                    <a:pt x="126623" y="61305"/>
                    <a:pt x="126314" y="61305"/>
                  </a:cubicBezTo>
                  <a:cubicBezTo>
                    <a:pt x="126004" y="61305"/>
                    <a:pt x="125742" y="61043"/>
                    <a:pt x="125742" y="60734"/>
                  </a:cubicBezTo>
                  <a:cubicBezTo>
                    <a:pt x="125742" y="60412"/>
                    <a:pt x="126004" y="60174"/>
                    <a:pt x="126314" y="60174"/>
                  </a:cubicBezTo>
                  <a:close/>
                  <a:moveTo>
                    <a:pt x="130028" y="60174"/>
                  </a:moveTo>
                  <a:cubicBezTo>
                    <a:pt x="130326" y="60174"/>
                    <a:pt x="130600" y="60424"/>
                    <a:pt x="130600" y="60734"/>
                  </a:cubicBezTo>
                  <a:cubicBezTo>
                    <a:pt x="130600" y="61031"/>
                    <a:pt x="130350" y="61305"/>
                    <a:pt x="130028" y="61305"/>
                  </a:cubicBezTo>
                  <a:cubicBezTo>
                    <a:pt x="129731" y="61305"/>
                    <a:pt x="129469" y="61043"/>
                    <a:pt x="129469" y="60734"/>
                  </a:cubicBezTo>
                  <a:cubicBezTo>
                    <a:pt x="129469" y="60412"/>
                    <a:pt x="129719" y="60174"/>
                    <a:pt x="130028" y="60174"/>
                  </a:cubicBezTo>
                  <a:close/>
                  <a:moveTo>
                    <a:pt x="133767" y="60174"/>
                  </a:moveTo>
                  <a:cubicBezTo>
                    <a:pt x="134065" y="60174"/>
                    <a:pt x="134326" y="60424"/>
                    <a:pt x="134326" y="60734"/>
                  </a:cubicBezTo>
                  <a:cubicBezTo>
                    <a:pt x="134326" y="61031"/>
                    <a:pt x="134076" y="61305"/>
                    <a:pt x="133767" y="61305"/>
                  </a:cubicBezTo>
                  <a:cubicBezTo>
                    <a:pt x="133469" y="61305"/>
                    <a:pt x="133207" y="61043"/>
                    <a:pt x="133207" y="60734"/>
                  </a:cubicBezTo>
                  <a:cubicBezTo>
                    <a:pt x="133207" y="60412"/>
                    <a:pt x="133457" y="60174"/>
                    <a:pt x="133767" y="60174"/>
                  </a:cubicBezTo>
                  <a:close/>
                  <a:moveTo>
                    <a:pt x="137494" y="60174"/>
                  </a:moveTo>
                  <a:cubicBezTo>
                    <a:pt x="137791" y="60174"/>
                    <a:pt x="138053" y="60424"/>
                    <a:pt x="138053" y="60734"/>
                  </a:cubicBezTo>
                  <a:cubicBezTo>
                    <a:pt x="138053" y="61031"/>
                    <a:pt x="137803" y="61305"/>
                    <a:pt x="137494" y="61305"/>
                  </a:cubicBezTo>
                  <a:cubicBezTo>
                    <a:pt x="137196" y="61305"/>
                    <a:pt x="136922" y="61043"/>
                    <a:pt x="136922" y="60734"/>
                  </a:cubicBezTo>
                  <a:cubicBezTo>
                    <a:pt x="136934" y="60412"/>
                    <a:pt x="137172" y="60174"/>
                    <a:pt x="137494" y="60174"/>
                  </a:cubicBezTo>
                  <a:close/>
                  <a:moveTo>
                    <a:pt x="141220" y="60174"/>
                  </a:moveTo>
                  <a:cubicBezTo>
                    <a:pt x="141518" y="60174"/>
                    <a:pt x="141792" y="60424"/>
                    <a:pt x="141792" y="60734"/>
                  </a:cubicBezTo>
                  <a:cubicBezTo>
                    <a:pt x="141792" y="61031"/>
                    <a:pt x="141530" y="61305"/>
                    <a:pt x="141220" y="61305"/>
                  </a:cubicBezTo>
                  <a:cubicBezTo>
                    <a:pt x="140911" y="61305"/>
                    <a:pt x="140661" y="61043"/>
                    <a:pt x="140661" y="60734"/>
                  </a:cubicBezTo>
                  <a:cubicBezTo>
                    <a:pt x="140661" y="60412"/>
                    <a:pt x="140911" y="60174"/>
                    <a:pt x="141220" y="60174"/>
                  </a:cubicBezTo>
                  <a:close/>
                  <a:moveTo>
                    <a:pt x="144947" y="60174"/>
                  </a:moveTo>
                  <a:cubicBezTo>
                    <a:pt x="145244" y="60174"/>
                    <a:pt x="145506" y="60424"/>
                    <a:pt x="145506" y="60734"/>
                  </a:cubicBezTo>
                  <a:cubicBezTo>
                    <a:pt x="145506" y="61031"/>
                    <a:pt x="145256" y="61305"/>
                    <a:pt x="144947" y="61305"/>
                  </a:cubicBezTo>
                  <a:cubicBezTo>
                    <a:pt x="144637" y="61305"/>
                    <a:pt x="144375" y="61043"/>
                    <a:pt x="144375" y="60734"/>
                  </a:cubicBezTo>
                  <a:cubicBezTo>
                    <a:pt x="144399" y="60412"/>
                    <a:pt x="144637" y="60174"/>
                    <a:pt x="144947" y="60174"/>
                  </a:cubicBezTo>
                  <a:close/>
                  <a:moveTo>
                    <a:pt x="148685" y="60174"/>
                  </a:moveTo>
                  <a:cubicBezTo>
                    <a:pt x="148983" y="60174"/>
                    <a:pt x="149245" y="60424"/>
                    <a:pt x="149245" y="60734"/>
                  </a:cubicBezTo>
                  <a:cubicBezTo>
                    <a:pt x="149245" y="61031"/>
                    <a:pt x="148995" y="61305"/>
                    <a:pt x="148685" y="61305"/>
                  </a:cubicBezTo>
                  <a:cubicBezTo>
                    <a:pt x="148364" y="61305"/>
                    <a:pt x="148114" y="61043"/>
                    <a:pt x="148114" y="60734"/>
                  </a:cubicBezTo>
                  <a:cubicBezTo>
                    <a:pt x="148114" y="60412"/>
                    <a:pt x="148364" y="60174"/>
                    <a:pt x="148685" y="60174"/>
                  </a:cubicBezTo>
                  <a:close/>
                  <a:moveTo>
                    <a:pt x="152400" y="60174"/>
                  </a:moveTo>
                  <a:cubicBezTo>
                    <a:pt x="152698" y="60174"/>
                    <a:pt x="152972" y="60424"/>
                    <a:pt x="152972" y="60734"/>
                  </a:cubicBezTo>
                  <a:cubicBezTo>
                    <a:pt x="152972" y="61031"/>
                    <a:pt x="152710" y="61305"/>
                    <a:pt x="152400" y="61305"/>
                  </a:cubicBezTo>
                  <a:cubicBezTo>
                    <a:pt x="152091" y="61305"/>
                    <a:pt x="151841" y="61043"/>
                    <a:pt x="151841" y="60734"/>
                  </a:cubicBezTo>
                  <a:cubicBezTo>
                    <a:pt x="151852" y="60412"/>
                    <a:pt x="152091" y="60174"/>
                    <a:pt x="152400" y="60174"/>
                  </a:cubicBezTo>
                  <a:close/>
                  <a:moveTo>
                    <a:pt x="156139" y="60174"/>
                  </a:moveTo>
                  <a:cubicBezTo>
                    <a:pt x="156436" y="60174"/>
                    <a:pt x="156698" y="60424"/>
                    <a:pt x="156698" y="60734"/>
                  </a:cubicBezTo>
                  <a:cubicBezTo>
                    <a:pt x="156698" y="61031"/>
                    <a:pt x="156448" y="61305"/>
                    <a:pt x="156139" y="61305"/>
                  </a:cubicBezTo>
                  <a:cubicBezTo>
                    <a:pt x="155829" y="61305"/>
                    <a:pt x="155567" y="61043"/>
                    <a:pt x="155567" y="60734"/>
                  </a:cubicBezTo>
                  <a:cubicBezTo>
                    <a:pt x="155567" y="60412"/>
                    <a:pt x="155829" y="60174"/>
                    <a:pt x="156139" y="60174"/>
                  </a:cubicBezTo>
                  <a:close/>
                  <a:moveTo>
                    <a:pt x="1548" y="61841"/>
                  </a:moveTo>
                  <a:cubicBezTo>
                    <a:pt x="1846" y="61841"/>
                    <a:pt x="2119" y="62091"/>
                    <a:pt x="2119" y="62401"/>
                  </a:cubicBezTo>
                  <a:cubicBezTo>
                    <a:pt x="2119" y="62722"/>
                    <a:pt x="1858" y="62972"/>
                    <a:pt x="1548" y="62972"/>
                  </a:cubicBezTo>
                  <a:cubicBezTo>
                    <a:pt x="1238" y="62972"/>
                    <a:pt x="988" y="62722"/>
                    <a:pt x="988" y="62401"/>
                  </a:cubicBezTo>
                  <a:cubicBezTo>
                    <a:pt x="988" y="62091"/>
                    <a:pt x="1238" y="61841"/>
                    <a:pt x="1548" y="61841"/>
                  </a:cubicBezTo>
                  <a:close/>
                  <a:moveTo>
                    <a:pt x="5287" y="61841"/>
                  </a:moveTo>
                  <a:cubicBezTo>
                    <a:pt x="5596" y="61841"/>
                    <a:pt x="5846" y="62091"/>
                    <a:pt x="5846" y="62401"/>
                  </a:cubicBezTo>
                  <a:cubicBezTo>
                    <a:pt x="5846" y="62722"/>
                    <a:pt x="5596" y="62972"/>
                    <a:pt x="5287" y="62972"/>
                  </a:cubicBezTo>
                  <a:cubicBezTo>
                    <a:pt x="4977" y="62972"/>
                    <a:pt x="4715" y="62722"/>
                    <a:pt x="4715" y="62401"/>
                  </a:cubicBezTo>
                  <a:cubicBezTo>
                    <a:pt x="4715" y="62079"/>
                    <a:pt x="4977" y="61841"/>
                    <a:pt x="5287" y="61841"/>
                  </a:cubicBezTo>
                  <a:close/>
                  <a:moveTo>
                    <a:pt x="9001" y="61841"/>
                  </a:moveTo>
                  <a:cubicBezTo>
                    <a:pt x="9299" y="61841"/>
                    <a:pt x="9573" y="62091"/>
                    <a:pt x="9573" y="62401"/>
                  </a:cubicBezTo>
                  <a:cubicBezTo>
                    <a:pt x="9573" y="62722"/>
                    <a:pt x="9323" y="62972"/>
                    <a:pt x="9001" y="62972"/>
                  </a:cubicBezTo>
                  <a:cubicBezTo>
                    <a:pt x="8704" y="62972"/>
                    <a:pt x="8442" y="62722"/>
                    <a:pt x="8442" y="62401"/>
                  </a:cubicBezTo>
                  <a:cubicBezTo>
                    <a:pt x="8442" y="62091"/>
                    <a:pt x="8692" y="61841"/>
                    <a:pt x="9001" y="61841"/>
                  </a:cubicBezTo>
                  <a:close/>
                  <a:moveTo>
                    <a:pt x="12728" y="61841"/>
                  </a:moveTo>
                  <a:cubicBezTo>
                    <a:pt x="13037" y="61841"/>
                    <a:pt x="13288" y="62091"/>
                    <a:pt x="13288" y="62401"/>
                  </a:cubicBezTo>
                  <a:cubicBezTo>
                    <a:pt x="13288" y="62722"/>
                    <a:pt x="13037" y="62972"/>
                    <a:pt x="12728" y="62972"/>
                  </a:cubicBezTo>
                  <a:cubicBezTo>
                    <a:pt x="12418" y="62972"/>
                    <a:pt x="12156" y="62722"/>
                    <a:pt x="12156" y="62401"/>
                  </a:cubicBezTo>
                  <a:cubicBezTo>
                    <a:pt x="12180" y="62079"/>
                    <a:pt x="12418" y="61841"/>
                    <a:pt x="12728" y="61841"/>
                  </a:cubicBezTo>
                  <a:close/>
                  <a:moveTo>
                    <a:pt x="16466" y="61841"/>
                  </a:moveTo>
                  <a:cubicBezTo>
                    <a:pt x="16764" y="61841"/>
                    <a:pt x="17026" y="62091"/>
                    <a:pt x="17026" y="62401"/>
                  </a:cubicBezTo>
                  <a:cubicBezTo>
                    <a:pt x="17026" y="62722"/>
                    <a:pt x="16776" y="62972"/>
                    <a:pt x="16466" y="62972"/>
                  </a:cubicBezTo>
                  <a:cubicBezTo>
                    <a:pt x="16169" y="62972"/>
                    <a:pt x="15895" y="62722"/>
                    <a:pt x="15895" y="62401"/>
                  </a:cubicBezTo>
                  <a:cubicBezTo>
                    <a:pt x="15895" y="62091"/>
                    <a:pt x="16145" y="61841"/>
                    <a:pt x="16466" y="61841"/>
                  </a:cubicBezTo>
                  <a:close/>
                  <a:moveTo>
                    <a:pt x="20181" y="61841"/>
                  </a:moveTo>
                  <a:cubicBezTo>
                    <a:pt x="20491" y="61841"/>
                    <a:pt x="20753" y="62091"/>
                    <a:pt x="20753" y="62401"/>
                  </a:cubicBezTo>
                  <a:cubicBezTo>
                    <a:pt x="20753" y="62722"/>
                    <a:pt x="20491" y="62972"/>
                    <a:pt x="20181" y="62972"/>
                  </a:cubicBezTo>
                  <a:cubicBezTo>
                    <a:pt x="19872" y="62972"/>
                    <a:pt x="19622" y="62722"/>
                    <a:pt x="19622" y="62401"/>
                  </a:cubicBezTo>
                  <a:cubicBezTo>
                    <a:pt x="19634" y="62079"/>
                    <a:pt x="19872" y="61841"/>
                    <a:pt x="20181" y="61841"/>
                  </a:cubicBezTo>
                  <a:close/>
                  <a:moveTo>
                    <a:pt x="23920" y="61841"/>
                  </a:moveTo>
                  <a:cubicBezTo>
                    <a:pt x="24217" y="61841"/>
                    <a:pt x="24479" y="62091"/>
                    <a:pt x="24479" y="62401"/>
                  </a:cubicBezTo>
                  <a:cubicBezTo>
                    <a:pt x="24479" y="62722"/>
                    <a:pt x="24229" y="62972"/>
                    <a:pt x="23920" y="62972"/>
                  </a:cubicBezTo>
                  <a:cubicBezTo>
                    <a:pt x="23610" y="62972"/>
                    <a:pt x="23348" y="62722"/>
                    <a:pt x="23348" y="62401"/>
                  </a:cubicBezTo>
                  <a:cubicBezTo>
                    <a:pt x="23348" y="62091"/>
                    <a:pt x="23610" y="61841"/>
                    <a:pt x="23920" y="61841"/>
                  </a:cubicBezTo>
                  <a:close/>
                  <a:moveTo>
                    <a:pt x="27635" y="61841"/>
                  </a:moveTo>
                  <a:cubicBezTo>
                    <a:pt x="27956" y="61841"/>
                    <a:pt x="28206" y="62091"/>
                    <a:pt x="28206" y="62401"/>
                  </a:cubicBezTo>
                  <a:cubicBezTo>
                    <a:pt x="28206" y="62722"/>
                    <a:pt x="27956" y="62972"/>
                    <a:pt x="27635" y="62972"/>
                  </a:cubicBezTo>
                  <a:cubicBezTo>
                    <a:pt x="27325" y="62972"/>
                    <a:pt x="27075" y="62722"/>
                    <a:pt x="27075" y="62401"/>
                  </a:cubicBezTo>
                  <a:cubicBezTo>
                    <a:pt x="27087" y="62079"/>
                    <a:pt x="27325" y="61841"/>
                    <a:pt x="27635" y="61841"/>
                  </a:cubicBezTo>
                  <a:close/>
                  <a:moveTo>
                    <a:pt x="31373" y="61841"/>
                  </a:moveTo>
                  <a:cubicBezTo>
                    <a:pt x="31671" y="61841"/>
                    <a:pt x="31945" y="62091"/>
                    <a:pt x="31945" y="62401"/>
                  </a:cubicBezTo>
                  <a:cubicBezTo>
                    <a:pt x="31945" y="62722"/>
                    <a:pt x="31683" y="62972"/>
                    <a:pt x="31373" y="62972"/>
                  </a:cubicBezTo>
                  <a:cubicBezTo>
                    <a:pt x="31064" y="62972"/>
                    <a:pt x="30814" y="62722"/>
                    <a:pt x="30814" y="62401"/>
                  </a:cubicBezTo>
                  <a:cubicBezTo>
                    <a:pt x="30814" y="62091"/>
                    <a:pt x="31064" y="61841"/>
                    <a:pt x="31373" y="61841"/>
                  </a:cubicBezTo>
                  <a:close/>
                  <a:moveTo>
                    <a:pt x="35100" y="61841"/>
                  </a:moveTo>
                  <a:cubicBezTo>
                    <a:pt x="35409" y="61841"/>
                    <a:pt x="35659" y="62091"/>
                    <a:pt x="35659" y="62401"/>
                  </a:cubicBezTo>
                  <a:cubicBezTo>
                    <a:pt x="35659" y="62722"/>
                    <a:pt x="35409" y="62972"/>
                    <a:pt x="35100" y="62972"/>
                  </a:cubicBezTo>
                  <a:cubicBezTo>
                    <a:pt x="34778" y="62972"/>
                    <a:pt x="34528" y="62722"/>
                    <a:pt x="34528" y="62401"/>
                  </a:cubicBezTo>
                  <a:cubicBezTo>
                    <a:pt x="34540" y="62079"/>
                    <a:pt x="34778" y="61841"/>
                    <a:pt x="35100" y="61841"/>
                  </a:cubicBezTo>
                  <a:close/>
                  <a:moveTo>
                    <a:pt x="38815" y="61841"/>
                  </a:moveTo>
                  <a:cubicBezTo>
                    <a:pt x="39112" y="61841"/>
                    <a:pt x="39386" y="62091"/>
                    <a:pt x="39386" y="62401"/>
                  </a:cubicBezTo>
                  <a:cubicBezTo>
                    <a:pt x="39386" y="62722"/>
                    <a:pt x="39124" y="62972"/>
                    <a:pt x="38815" y="62972"/>
                  </a:cubicBezTo>
                  <a:cubicBezTo>
                    <a:pt x="38517" y="62972"/>
                    <a:pt x="38255" y="62722"/>
                    <a:pt x="38255" y="62401"/>
                  </a:cubicBezTo>
                  <a:cubicBezTo>
                    <a:pt x="38267" y="62091"/>
                    <a:pt x="38505" y="61841"/>
                    <a:pt x="38815" y="61841"/>
                  </a:cubicBezTo>
                  <a:close/>
                  <a:moveTo>
                    <a:pt x="42553" y="61841"/>
                  </a:moveTo>
                  <a:cubicBezTo>
                    <a:pt x="42863" y="61841"/>
                    <a:pt x="43113" y="62091"/>
                    <a:pt x="43113" y="62401"/>
                  </a:cubicBezTo>
                  <a:cubicBezTo>
                    <a:pt x="43113" y="62722"/>
                    <a:pt x="42863" y="62972"/>
                    <a:pt x="42553" y="62972"/>
                  </a:cubicBezTo>
                  <a:cubicBezTo>
                    <a:pt x="42232" y="62972"/>
                    <a:pt x="41982" y="62722"/>
                    <a:pt x="41982" y="62401"/>
                  </a:cubicBezTo>
                  <a:cubicBezTo>
                    <a:pt x="41982" y="62079"/>
                    <a:pt x="42244" y="61841"/>
                    <a:pt x="42553" y="61841"/>
                  </a:cubicBezTo>
                  <a:close/>
                  <a:moveTo>
                    <a:pt x="46268" y="61841"/>
                  </a:moveTo>
                  <a:cubicBezTo>
                    <a:pt x="46565" y="61841"/>
                    <a:pt x="46839" y="62091"/>
                    <a:pt x="46839" y="62401"/>
                  </a:cubicBezTo>
                  <a:cubicBezTo>
                    <a:pt x="46839" y="62722"/>
                    <a:pt x="46589" y="62972"/>
                    <a:pt x="46268" y="62972"/>
                  </a:cubicBezTo>
                  <a:cubicBezTo>
                    <a:pt x="45970" y="62972"/>
                    <a:pt x="45708" y="62722"/>
                    <a:pt x="45708" y="62401"/>
                  </a:cubicBezTo>
                  <a:cubicBezTo>
                    <a:pt x="45720" y="62091"/>
                    <a:pt x="45958" y="61841"/>
                    <a:pt x="46268" y="61841"/>
                  </a:cubicBezTo>
                  <a:close/>
                  <a:moveTo>
                    <a:pt x="50006" y="61841"/>
                  </a:moveTo>
                  <a:cubicBezTo>
                    <a:pt x="50316" y="61841"/>
                    <a:pt x="50578" y="62091"/>
                    <a:pt x="50578" y="62401"/>
                  </a:cubicBezTo>
                  <a:cubicBezTo>
                    <a:pt x="50578" y="62722"/>
                    <a:pt x="50316" y="62972"/>
                    <a:pt x="50006" y="62972"/>
                  </a:cubicBezTo>
                  <a:cubicBezTo>
                    <a:pt x="49697" y="62972"/>
                    <a:pt x="49447" y="62722"/>
                    <a:pt x="49447" y="62401"/>
                  </a:cubicBezTo>
                  <a:cubicBezTo>
                    <a:pt x="49447" y="62079"/>
                    <a:pt x="49697" y="61841"/>
                    <a:pt x="50006" y="61841"/>
                  </a:cubicBezTo>
                  <a:close/>
                  <a:moveTo>
                    <a:pt x="53733" y="61841"/>
                  </a:moveTo>
                  <a:cubicBezTo>
                    <a:pt x="54031" y="61841"/>
                    <a:pt x="54293" y="62091"/>
                    <a:pt x="54293" y="62401"/>
                  </a:cubicBezTo>
                  <a:cubicBezTo>
                    <a:pt x="54293" y="62722"/>
                    <a:pt x="54043" y="62972"/>
                    <a:pt x="53733" y="62972"/>
                  </a:cubicBezTo>
                  <a:cubicBezTo>
                    <a:pt x="53412" y="62972"/>
                    <a:pt x="53162" y="62722"/>
                    <a:pt x="53162" y="62401"/>
                  </a:cubicBezTo>
                  <a:cubicBezTo>
                    <a:pt x="53173" y="62091"/>
                    <a:pt x="53412" y="61841"/>
                    <a:pt x="53733" y="61841"/>
                  </a:cubicBezTo>
                  <a:close/>
                  <a:moveTo>
                    <a:pt x="57460" y="61841"/>
                  </a:moveTo>
                  <a:cubicBezTo>
                    <a:pt x="57781" y="61841"/>
                    <a:pt x="58031" y="62091"/>
                    <a:pt x="58031" y="62401"/>
                  </a:cubicBezTo>
                  <a:cubicBezTo>
                    <a:pt x="58031" y="62722"/>
                    <a:pt x="57781" y="62972"/>
                    <a:pt x="57460" y="62972"/>
                  </a:cubicBezTo>
                  <a:cubicBezTo>
                    <a:pt x="57150" y="62972"/>
                    <a:pt x="56900" y="62722"/>
                    <a:pt x="56900" y="62401"/>
                  </a:cubicBezTo>
                  <a:cubicBezTo>
                    <a:pt x="56900" y="62079"/>
                    <a:pt x="57150" y="61841"/>
                    <a:pt x="57460" y="61841"/>
                  </a:cubicBezTo>
                  <a:close/>
                  <a:moveTo>
                    <a:pt x="61186" y="61841"/>
                  </a:moveTo>
                  <a:cubicBezTo>
                    <a:pt x="61484" y="61841"/>
                    <a:pt x="61746" y="62091"/>
                    <a:pt x="61746" y="62401"/>
                  </a:cubicBezTo>
                  <a:cubicBezTo>
                    <a:pt x="61746" y="62722"/>
                    <a:pt x="61496" y="62972"/>
                    <a:pt x="61186" y="62972"/>
                  </a:cubicBezTo>
                  <a:cubicBezTo>
                    <a:pt x="60877" y="62972"/>
                    <a:pt x="60615" y="62722"/>
                    <a:pt x="60615" y="62401"/>
                  </a:cubicBezTo>
                  <a:cubicBezTo>
                    <a:pt x="60639" y="62091"/>
                    <a:pt x="60877" y="61841"/>
                    <a:pt x="61186" y="61841"/>
                  </a:cubicBezTo>
                  <a:close/>
                  <a:moveTo>
                    <a:pt x="64925" y="61841"/>
                  </a:moveTo>
                  <a:cubicBezTo>
                    <a:pt x="65234" y="61841"/>
                    <a:pt x="65485" y="62091"/>
                    <a:pt x="65485" y="62401"/>
                  </a:cubicBezTo>
                  <a:cubicBezTo>
                    <a:pt x="65485" y="62722"/>
                    <a:pt x="65234" y="62972"/>
                    <a:pt x="64925" y="62972"/>
                  </a:cubicBezTo>
                  <a:cubicBezTo>
                    <a:pt x="64603" y="62972"/>
                    <a:pt x="64353" y="62722"/>
                    <a:pt x="64353" y="62401"/>
                  </a:cubicBezTo>
                  <a:cubicBezTo>
                    <a:pt x="64353" y="62079"/>
                    <a:pt x="64603" y="61841"/>
                    <a:pt x="64925" y="61841"/>
                  </a:cubicBezTo>
                  <a:close/>
                  <a:moveTo>
                    <a:pt x="68640" y="61841"/>
                  </a:moveTo>
                  <a:cubicBezTo>
                    <a:pt x="68937" y="61841"/>
                    <a:pt x="69211" y="62091"/>
                    <a:pt x="69211" y="62401"/>
                  </a:cubicBezTo>
                  <a:cubicBezTo>
                    <a:pt x="69211" y="62722"/>
                    <a:pt x="68949" y="62972"/>
                    <a:pt x="68640" y="62972"/>
                  </a:cubicBezTo>
                  <a:cubicBezTo>
                    <a:pt x="68330" y="62972"/>
                    <a:pt x="68080" y="62722"/>
                    <a:pt x="68080" y="62401"/>
                  </a:cubicBezTo>
                  <a:cubicBezTo>
                    <a:pt x="68092" y="62091"/>
                    <a:pt x="68330" y="61841"/>
                    <a:pt x="68640" y="61841"/>
                  </a:cubicBezTo>
                  <a:close/>
                  <a:moveTo>
                    <a:pt x="72366" y="61841"/>
                  </a:moveTo>
                  <a:cubicBezTo>
                    <a:pt x="72676" y="61841"/>
                    <a:pt x="72926" y="62091"/>
                    <a:pt x="72926" y="62401"/>
                  </a:cubicBezTo>
                  <a:cubicBezTo>
                    <a:pt x="72926" y="62722"/>
                    <a:pt x="72676" y="62972"/>
                    <a:pt x="72366" y="62972"/>
                  </a:cubicBezTo>
                  <a:cubicBezTo>
                    <a:pt x="72045" y="62972"/>
                    <a:pt x="71795" y="62722"/>
                    <a:pt x="71795" y="62401"/>
                  </a:cubicBezTo>
                  <a:cubicBezTo>
                    <a:pt x="71807" y="62079"/>
                    <a:pt x="72069" y="61841"/>
                    <a:pt x="72366" y="61841"/>
                  </a:cubicBezTo>
                  <a:close/>
                  <a:moveTo>
                    <a:pt x="76093" y="61841"/>
                  </a:moveTo>
                  <a:cubicBezTo>
                    <a:pt x="76391" y="61841"/>
                    <a:pt x="76664" y="62091"/>
                    <a:pt x="76664" y="62401"/>
                  </a:cubicBezTo>
                  <a:cubicBezTo>
                    <a:pt x="76664" y="62722"/>
                    <a:pt x="76403" y="62972"/>
                    <a:pt x="76093" y="62972"/>
                  </a:cubicBezTo>
                  <a:cubicBezTo>
                    <a:pt x="75795" y="62972"/>
                    <a:pt x="75533" y="62722"/>
                    <a:pt x="75533" y="62401"/>
                  </a:cubicBezTo>
                  <a:cubicBezTo>
                    <a:pt x="75533" y="62091"/>
                    <a:pt x="75783" y="61841"/>
                    <a:pt x="76093" y="61841"/>
                  </a:cubicBezTo>
                  <a:close/>
                  <a:moveTo>
                    <a:pt x="79712" y="61841"/>
                  </a:moveTo>
                  <a:cubicBezTo>
                    <a:pt x="80010" y="61841"/>
                    <a:pt x="80284" y="62091"/>
                    <a:pt x="80284" y="62401"/>
                  </a:cubicBezTo>
                  <a:cubicBezTo>
                    <a:pt x="80284" y="62722"/>
                    <a:pt x="80022" y="62972"/>
                    <a:pt x="79712" y="62972"/>
                  </a:cubicBezTo>
                  <a:cubicBezTo>
                    <a:pt x="79403" y="62972"/>
                    <a:pt x="79153" y="62722"/>
                    <a:pt x="79153" y="62401"/>
                  </a:cubicBezTo>
                  <a:cubicBezTo>
                    <a:pt x="79165" y="62091"/>
                    <a:pt x="79403" y="61841"/>
                    <a:pt x="79712" y="61841"/>
                  </a:cubicBezTo>
                  <a:close/>
                  <a:moveTo>
                    <a:pt x="83451" y="61841"/>
                  </a:moveTo>
                  <a:cubicBezTo>
                    <a:pt x="83761" y="61841"/>
                    <a:pt x="84011" y="62091"/>
                    <a:pt x="84011" y="62401"/>
                  </a:cubicBezTo>
                  <a:cubicBezTo>
                    <a:pt x="84011" y="62722"/>
                    <a:pt x="83761" y="62972"/>
                    <a:pt x="83451" y="62972"/>
                  </a:cubicBezTo>
                  <a:cubicBezTo>
                    <a:pt x="83141" y="62972"/>
                    <a:pt x="82880" y="62722"/>
                    <a:pt x="82880" y="62401"/>
                  </a:cubicBezTo>
                  <a:cubicBezTo>
                    <a:pt x="82880" y="62079"/>
                    <a:pt x="83141" y="61841"/>
                    <a:pt x="83451" y="61841"/>
                  </a:cubicBezTo>
                  <a:close/>
                  <a:moveTo>
                    <a:pt x="87166" y="61841"/>
                  </a:moveTo>
                  <a:cubicBezTo>
                    <a:pt x="87463" y="61841"/>
                    <a:pt x="87737" y="62091"/>
                    <a:pt x="87737" y="62401"/>
                  </a:cubicBezTo>
                  <a:cubicBezTo>
                    <a:pt x="87737" y="62722"/>
                    <a:pt x="87475" y="62972"/>
                    <a:pt x="87166" y="62972"/>
                  </a:cubicBezTo>
                  <a:cubicBezTo>
                    <a:pt x="86856" y="62972"/>
                    <a:pt x="86606" y="62722"/>
                    <a:pt x="86606" y="62401"/>
                  </a:cubicBezTo>
                  <a:cubicBezTo>
                    <a:pt x="86618" y="62091"/>
                    <a:pt x="86856" y="61841"/>
                    <a:pt x="87166" y="61841"/>
                  </a:cubicBezTo>
                  <a:close/>
                  <a:moveTo>
                    <a:pt x="90904" y="61841"/>
                  </a:moveTo>
                  <a:cubicBezTo>
                    <a:pt x="91214" y="61841"/>
                    <a:pt x="91464" y="62091"/>
                    <a:pt x="91464" y="62401"/>
                  </a:cubicBezTo>
                  <a:cubicBezTo>
                    <a:pt x="91464" y="62722"/>
                    <a:pt x="91214" y="62972"/>
                    <a:pt x="90904" y="62972"/>
                  </a:cubicBezTo>
                  <a:cubicBezTo>
                    <a:pt x="90595" y="62972"/>
                    <a:pt x="90345" y="62722"/>
                    <a:pt x="90345" y="62401"/>
                  </a:cubicBezTo>
                  <a:cubicBezTo>
                    <a:pt x="90345" y="62079"/>
                    <a:pt x="90595" y="61841"/>
                    <a:pt x="90904" y="61841"/>
                  </a:cubicBezTo>
                  <a:close/>
                  <a:moveTo>
                    <a:pt x="94631" y="61841"/>
                  </a:moveTo>
                  <a:cubicBezTo>
                    <a:pt x="94929" y="61841"/>
                    <a:pt x="95191" y="62091"/>
                    <a:pt x="95191" y="62401"/>
                  </a:cubicBezTo>
                  <a:cubicBezTo>
                    <a:pt x="95191" y="62722"/>
                    <a:pt x="94941" y="62972"/>
                    <a:pt x="94631" y="62972"/>
                  </a:cubicBezTo>
                  <a:cubicBezTo>
                    <a:pt x="94310" y="62972"/>
                    <a:pt x="94060" y="62722"/>
                    <a:pt x="94060" y="62401"/>
                  </a:cubicBezTo>
                  <a:cubicBezTo>
                    <a:pt x="94071" y="62091"/>
                    <a:pt x="94310" y="61841"/>
                    <a:pt x="94631" y="61841"/>
                  </a:cubicBezTo>
                  <a:close/>
                  <a:moveTo>
                    <a:pt x="98346" y="61841"/>
                  </a:moveTo>
                  <a:cubicBezTo>
                    <a:pt x="98655" y="61841"/>
                    <a:pt x="98905" y="62091"/>
                    <a:pt x="98905" y="62401"/>
                  </a:cubicBezTo>
                  <a:cubicBezTo>
                    <a:pt x="98905" y="62722"/>
                    <a:pt x="98655" y="62972"/>
                    <a:pt x="98346" y="62972"/>
                  </a:cubicBezTo>
                  <a:cubicBezTo>
                    <a:pt x="98036" y="62972"/>
                    <a:pt x="97786" y="62722"/>
                    <a:pt x="97786" y="62401"/>
                  </a:cubicBezTo>
                  <a:cubicBezTo>
                    <a:pt x="97798" y="62079"/>
                    <a:pt x="98036" y="61841"/>
                    <a:pt x="98346" y="61841"/>
                  </a:cubicBezTo>
                  <a:close/>
                  <a:moveTo>
                    <a:pt x="102084" y="61841"/>
                  </a:moveTo>
                  <a:cubicBezTo>
                    <a:pt x="102382" y="61841"/>
                    <a:pt x="102644" y="62091"/>
                    <a:pt x="102644" y="62401"/>
                  </a:cubicBezTo>
                  <a:cubicBezTo>
                    <a:pt x="102644" y="62722"/>
                    <a:pt x="102394" y="62972"/>
                    <a:pt x="102084" y="62972"/>
                  </a:cubicBezTo>
                  <a:cubicBezTo>
                    <a:pt x="101787" y="62972"/>
                    <a:pt x="101513" y="62722"/>
                    <a:pt x="101513" y="62401"/>
                  </a:cubicBezTo>
                  <a:cubicBezTo>
                    <a:pt x="101513" y="62091"/>
                    <a:pt x="101775" y="61841"/>
                    <a:pt x="102084" y="61841"/>
                  </a:cubicBezTo>
                  <a:close/>
                  <a:moveTo>
                    <a:pt x="105799" y="61841"/>
                  </a:moveTo>
                  <a:cubicBezTo>
                    <a:pt x="106121" y="61841"/>
                    <a:pt x="106371" y="62091"/>
                    <a:pt x="106371" y="62401"/>
                  </a:cubicBezTo>
                  <a:cubicBezTo>
                    <a:pt x="106371" y="62722"/>
                    <a:pt x="106109" y="62972"/>
                    <a:pt x="105799" y="62972"/>
                  </a:cubicBezTo>
                  <a:cubicBezTo>
                    <a:pt x="105490" y="62972"/>
                    <a:pt x="105239" y="62722"/>
                    <a:pt x="105239" y="62401"/>
                  </a:cubicBezTo>
                  <a:cubicBezTo>
                    <a:pt x="105251" y="62079"/>
                    <a:pt x="105490" y="61841"/>
                    <a:pt x="105799" y="61841"/>
                  </a:cubicBezTo>
                  <a:close/>
                  <a:moveTo>
                    <a:pt x="109538" y="61841"/>
                  </a:moveTo>
                  <a:cubicBezTo>
                    <a:pt x="109835" y="61841"/>
                    <a:pt x="110109" y="62091"/>
                    <a:pt x="110109" y="62401"/>
                  </a:cubicBezTo>
                  <a:cubicBezTo>
                    <a:pt x="110109" y="62722"/>
                    <a:pt x="109847" y="62972"/>
                    <a:pt x="109538" y="62972"/>
                  </a:cubicBezTo>
                  <a:cubicBezTo>
                    <a:pt x="109228" y="62972"/>
                    <a:pt x="108978" y="62722"/>
                    <a:pt x="108978" y="62401"/>
                  </a:cubicBezTo>
                  <a:cubicBezTo>
                    <a:pt x="108978" y="62091"/>
                    <a:pt x="109228" y="61841"/>
                    <a:pt x="109538" y="61841"/>
                  </a:cubicBezTo>
                  <a:close/>
                  <a:moveTo>
                    <a:pt x="113264" y="61841"/>
                  </a:moveTo>
                  <a:cubicBezTo>
                    <a:pt x="113574" y="61841"/>
                    <a:pt x="113824" y="62091"/>
                    <a:pt x="113824" y="62401"/>
                  </a:cubicBezTo>
                  <a:cubicBezTo>
                    <a:pt x="113824" y="62722"/>
                    <a:pt x="113574" y="62972"/>
                    <a:pt x="113264" y="62972"/>
                  </a:cubicBezTo>
                  <a:cubicBezTo>
                    <a:pt x="112943" y="62972"/>
                    <a:pt x="112693" y="62722"/>
                    <a:pt x="112693" y="62401"/>
                  </a:cubicBezTo>
                  <a:cubicBezTo>
                    <a:pt x="112705" y="62079"/>
                    <a:pt x="112943" y="61841"/>
                    <a:pt x="113264" y="61841"/>
                  </a:cubicBezTo>
                  <a:close/>
                  <a:moveTo>
                    <a:pt x="116991" y="61841"/>
                  </a:moveTo>
                  <a:cubicBezTo>
                    <a:pt x="117289" y="61841"/>
                    <a:pt x="117562" y="62091"/>
                    <a:pt x="117562" y="62401"/>
                  </a:cubicBezTo>
                  <a:cubicBezTo>
                    <a:pt x="117562" y="62722"/>
                    <a:pt x="117312" y="62972"/>
                    <a:pt x="116991" y="62972"/>
                  </a:cubicBezTo>
                  <a:cubicBezTo>
                    <a:pt x="116681" y="62972"/>
                    <a:pt x="116431" y="62722"/>
                    <a:pt x="116431" y="62401"/>
                  </a:cubicBezTo>
                  <a:cubicBezTo>
                    <a:pt x="116431" y="62091"/>
                    <a:pt x="116681" y="61841"/>
                    <a:pt x="116991" y="61841"/>
                  </a:cubicBezTo>
                  <a:close/>
                  <a:moveTo>
                    <a:pt x="120718" y="61841"/>
                  </a:moveTo>
                  <a:cubicBezTo>
                    <a:pt x="121027" y="61841"/>
                    <a:pt x="121277" y="62091"/>
                    <a:pt x="121277" y="62401"/>
                  </a:cubicBezTo>
                  <a:cubicBezTo>
                    <a:pt x="121277" y="62722"/>
                    <a:pt x="121027" y="62972"/>
                    <a:pt x="120718" y="62972"/>
                  </a:cubicBezTo>
                  <a:cubicBezTo>
                    <a:pt x="120408" y="62972"/>
                    <a:pt x="120146" y="62722"/>
                    <a:pt x="120146" y="62401"/>
                  </a:cubicBezTo>
                  <a:cubicBezTo>
                    <a:pt x="120170" y="62079"/>
                    <a:pt x="120420" y="61841"/>
                    <a:pt x="120718" y="61841"/>
                  </a:cubicBezTo>
                  <a:close/>
                  <a:moveTo>
                    <a:pt x="124456" y="61841"/>
                  </a:moveTo>
                  <a:cubicBezTo>
                    <a:pt x="124754" y="61841"/>
                    <a:pt x="125016" y="62091"/>
                    <a:pt x="125016" y="62401"/>
                  </a:cubicBezTo>
                  <a:cubicBezTo>
                    <a:pt x="125016" y="62722"/>
                    <a:pt x="124766" y="62972"/>
                    <a:pt x="124456" y="62972"/>
                  </a:cubicBezTo>
                  <a:cubicBezTo>
                    <a:pt x="124135" y="62972"/>
                    <a:pt x="123885" y="62722"/>
                    <a:pt x="123885" y="62401"/>
                  </a:cubicBezTo>
                  <a:cubicBezTo>
                    <a:pt x="123885" y="62091"/>
                    <a:pt x="124135" y="61841"/>
                    <a:pt x="124456" y="61841"/>
                  </a:cubicBezTo>
                  <a:close/>
                  <a:moveTo>
                    <a:pt x="128171" y="61841"/>
                  </a:moveTo>
                  <a:cubicBezTo>
                    <a:pt x="128480" y="61841"/>
                    <a:pt x="128742" y="62091"/>
                    <a:pt x="128742" y="62401"/>
                  </a:cubicBezTo>
                  <a:cubicBezTo>
                    <a:pt x="128742" y="62722"/>
                    <a:pt x="128480" y="62972"/>
                    <a:pt x="128171" y="62972"/>
                  </a:cubicBezTo>
                  <a:cubicBezTo>
                    <a:pt x="127861" y="62972"/>
                    <a:pt x="127611" y="62722"/>
                    <a:pt x="127611" y="62401"/>
                  </a:cubicBezTo>
                  <a:cubicBezTo>
                    <a:pt x="127611" y="62079"/>
                    <a:pt x="127861" y="61841"/>
                    <a:pt x="128171" y="61841"/>
                  </a:cubicBezTo>
                  <a:close/>
                  <a:moveTo>
                    <a:pt x="131898" y="61841"/>
                  </a:moveTo>
                  <a:cubicBezTo>
                    <a:pt x="132195" y="61841"/>
                    <a:pt x="132457" y="62091"/>
                    <a:pt x="132457" y="62401"/>
                  </a:cubicBezTo>
                  <a:cubicBezTo>
                    <a:pt x="132457" y="62722"/>
                    <a:pt x="132207" y="62972"/>
                    <a:pt x="131898" y="62972"/>
                  </a:cubicBezTo>
                  <a:cubicBezTo>
                    <a:pt x="131600" y="62972"/>
                    <a:pt x="131326" y="62722"/>
                    <a:pt x="131326" y="62401"/>
                  </a:cubicBezTo>
                  <a:cubicBezTo>
                    <a:pt x="131338" y="62091"/>
                    <a:pt x="131576" y="61841"/>
                    <a:pt x="131898" y="61841"/>
                  </a:cubicBezTo>
                  <a:close/>
                  <a:moveTo>
                    <a:pt x="135624" y="61841"/>
                  </a:moveTo>
                  <a:cubicBezTo>
                    <a:pt x="135946" y="61841"/>
                    <a:pt x="136196" y="62091"/>
                    <a:pt x="136196" y="62401"/>
                  </a:cubicBezTo>
                  <a:cubicBezTo>
                    <a:pt x="136196" y="62722"/>
                    <a:pt x="135934" y="62972"/>
                    <a:pt x="135624" y="62972"/>
                  </a:cubicBezTo>
                  <a:cubicBezTo>
                    <a:pt x="135315" y="62972"/>
                    <a:pt x="135065" y="62722"/>
                    <a:pt x="135065" y="62401"/>
                  </a:cubicBezTo>
                  <a:cubicBezTo>
                    <a:pt x="135065" y="62079"/>
                    <a:pt x="135315" y="61841"/>
                    <a:pt x="135624" y="61841"/>
                  </a:cubicBezTo>
                  <a:close/>
                  <a:moveTo>
                    <a:pt x="139351" y="61841"/>
                  </a:moveTo>
                  <a:cubicBezTo>
                    <a:pt x="139649" y="61841"/>
                    <a:pt x="139910" y="62091"/>
                    <a:pt x="139910" y="62401"/>
                  </a:cubicBezTo>
                  <a:cubicBezTo>
                    <a:pt x="139910" y="62722"/>
                    <a:pt x="139660" y="62972"/>
                    <a:pt x="139351" y="62972"/>
                  </a:cubicBezTo>
                  <a:cubicBezTo>
                    <a:pt x="139053" y="62972"/>
                    <a:pt x="138779" y="62722"/>
                    <a:pt x="138779" y="62401"/>
                  </a:cubicBezTo>
                  <a:cubicBezTo>
                    <a:pt x="138803" y="62091"/>
                    <a:pt x="139041" y="61841"/>
                    <a:pt x="139351" y="61841"/>
                  </a:cubicBezTo>
                  <a:close/>
                  <a:moveTo>
                    <a:pt x="143089" y="61841"/>
                  </a:moveTo>
                  <a:cubicBezTo>
                    <a:pt x="143399" y="61841"/>
                    <a:pt x="143649" y="62091"/>
                    <a:pt x="143649" y="62401"/>
                  </a:cubicBezTo>
                  <a:cubicBezTo>
                    <a:pt x="143649" y="62722"/>
                    <a:pt x="143399" y="62972"/>
                    <a:pt x="143089" y="62972"/>
                  </a:cubicBezTo>
                  <a:cubicBezTo>
                    <a:pt x="142768" y="62972"/>
                    <a:pt x="142518" y="62722"/>
                    <a:pt x="142518" y="62401"/>
                  </a:cubicBezTo>
                  <a:cubicBezTo>
                    <a:pt x="142518" y="62079"/>
                    <a:pt x="142768" y="61841"/>
                    <a:pt x="143089" y="61841"/>
                  </a:cubicBezTo>
                  <a:close/>
                  <a:moveTo>
                    <a:pt x="146804" y="61841"/>
                  </a:moveTo>
                  <a:cubicBezTo>
                    <a:pt x="147102" y="61841"/>
                    <a:pt x="147376" y="62091"/>
                    <a:pt x="147376" y="62401"/>
                  </a:cubicBezTo>
                  <a:cubicBezTo>
                    <a:pt x="147376" y="62722"/>
                    <a:pt x="147114" y="62972"/>
                    <a:pt x="146804" y="62972"/>
                  </a:cubicBezTo>
                  <a:cubicBezTo>
                    <a:pt x="146495" y="62972"/>
                    <a:pt x="146245" y="62722"/>
                    <a:pt x="146245" y="62401"/>
                  </a:cubicBezTo>
                  <a:cubicBezTo>
                    <a:pt x="146257" y="62091"/>
                    <a:pt x="146495" y="61841"/>
                    <a:pt x="146804" y="61841"/>
                  </a:cubicBezTo>
                  <a:close/>
                  <a:moveTo>
                    <a:pt x="150543" y="61841"/>
                  </a:moveTo>
                  <a:cubicBezTo>
                    <a:pt x="150852" y="61841"/>
                    <a:pt x="151102" y="62091"/>
                    <a:pt x="151102" y="62401"/>
                  </a:cubicBezTo>
                  <a:cubicBezTo>
                    <a:pt x="151102" y="62722"/>
                    <a:pt x="150852" y="62972"/>
                    <a:pt x="150543" y="62972"/>
                  </a:cubicBezTo>
                  <a:cubicBezTo>
                    <a:pt x="150233" y="62972"/>
                    <a:pt x="149971" y="62722"/>
                    <a:pt x="149971" y="62401"/>
                  </a:cubicBezTo>
                  <a:cubicBezTo>
                    <a:pt x="149971" y="62079"/>
                    <a:pt x="150233" y="61841"/>
                    <a:pt x="150543" y="61841"/>
                  </a:cubicBezTo>
                  <a:close/>
                  <a:moveTo>
                    <a:pt x="154258" y="61841"/>
                  </a:moveTo>
                  <a:cubicBezTo>
                    <a:pt x="154555" y="61841"/>
                    <a:pt x="154829" y="62091"/>
                    <a:pt x="154829" y="62401"/>
                  </a:cubicBezTo>
                  <a:cubicBezTo>
                    <a:pt x="154829" y="62722"/>
                    <a:pt x="154567" y="62972"/>
                    <a:pt x="154258" y="62972"/>
                  </a:cubicBezTo>
                  <a:cubicBezTo>
                    <a:pt x="153948" y="62972"/>
                    <a:pt x="153698" y="62722"/>
                    <a:pt x="153698" y="62401"/>
                  </a:cubicBezTo>
                  <a:cubicBezTo>
                    <a:pt x="153710" y="62091"/>
                    <a:pt x="153948" y="61841"/>
                    <a:pt x="154258" y="61841"/>
                  </a:cubicBezTo>
                  <a:close/>
                  <a:moveTo>
                    <a:pt x="3405" y="63698"/>
                  </a:moveTo>
                  <a:cubicBezTo>
                    <a:pt x="3703" y="63698"/>
                    <a:pt x="3977" y="63948"/>
                    <a:pt x="3977" y="64270"/>
                  </a:cubicBezTo>
                  <a:cubicBezTo>
                    <a:pt x="3977" y="64568"/>
                    <a:pt x="3727" y="64829"/>
                    <a:pt x="3405" y="64829"/>
                  </a:cubicBezTo>
                  <a:cubicBezTo>
                    <a:pt x="3096" y="64829"/>
                    <a:pt x="2846" y="64579"/>
                    <a:pt x="2846" y="64270"/>
                  </a:cubicBezTo>
                  <a:cubicBezTo>
                    <a:pt x="2858" y="63937"/>
                    <a:pt x="3096" y="63698"/>
                    <a:pt x="3405" y="63698"/>
                  </a:cubicBezTo>
                  <a:close/>
                  <a:moveTo>
                    <a:pt x="7132" y="63698"/>
                  </a:moveTo>
                  <a:cubicBezTo>
                    <a:pt x="7430" y="63698"/>
                    <a:pt x="7692" y="63948"/>
                    <a:pt x="7692" y="64270"/>
                  </a:cubicBezTo>
                  <a:cubicBezTo>
                    <a:pt x="7692" y="64568"/>
                    <a:pt x="7442" y="64829"/>
                    <a:pt x="7132" y="64829"/>
                  </a:cubicBezTo>
                  <a:cubicBezTo>
                    <a:pt x="6834" y="64829"/>
                    <a:pt x="6560" y="64579"/>
                    <a:pt x="6560" y="64270"/>
                  </a:cubicBezTo>
                  <a:cubicBezTo>
                    <a:pt x="6584" y="63937"/>
                    <a:pt x="6822" y="63698"/>
                    <a:pt x="7132" y="63698"/>
                  </a:cubicBezTo>
                  <a:close/>
                  <a:moveTo>
                    <a:pt x="10871" y="63698"/>
                  </a:moveTo>
                  <a:cubicBezTo>
                    <a:pt x="11168" y="63698"/>
                    <a:pt x="11430" y="63948"/>
                    <a:pt x="11430" y="64270"/>
                  </a:cubicBezTo>
                  <a:cubicBezTo>
                    <a:pt x="11430" y="64568"/>
                    <a:pt x="11180" y="64829"/>
                    <a:pt x="10871" y="64829"/>
                  </a:cubicBezTo>
                  <a:cubicBezTo>
                    <a:pt x="10573" y="64829"/>
                    <a:pt x="10299" y="64579"/>
                    <a:pt x="10299" y="64270"/>
                  </a:cubicBezTo>
                  <a:cubicBezTo>
                    <a:pt x="10299" y="63937"/>
                    <a:pt x="10549" y="63698"/>
                    <a:pt x="10871" y="63698"/>
                  </a:cubicBezTo>
                  <a:close/>
                  <a:moveTo>
                    <a:pt x="14585" y="63698"/>
                  </a:moveTo>
                  <a:cubicBezTo>
                    <a:pt x="14883" y="63698"/>
                    <a:pt x="15157" y="63948"/>
                    <a:pt x="15157" y="64270"/>
                  </a:cubicBezTo>
                  <a:cubicBezTo>
                    <a:pt x="15157" y="64568"/>
                    <a:pt x="14895" y="64829"/>
                    <a:pt x="14585" y="64829"/>
                  </a:cubicBezTo>
                  <a:cubicBezTo>
                    <a:pt x="14288" y="64829"/>
                    <a:pt x="14014" y="64579"/>
                    <a:pt x="14014" y="64270"/>
                  </a:cubicBezTo>
                  <a:cubicBezTo>
                    <a:pt x="14038" y="63937"/>
                    <a:pt x="14276" y="63698"/>
                    <a:pt x="14585" y="63698"/>
                  </a:cubicBezTo>
                  <a:close/>
                  <a:moveTo>
                    <a:pt x="18324" y="63698"/>
                  </a:moveTo>
                  <a:cubicBezTo>
                    <a:pt x="18622" y="63698"/>
                    <a:pt x="18883" y="63948"/>
                    <a:pt x="18883" y="64270"/>
                  </a:cubicBezTo>
                  <a:cubicBezTo>
                    <a:pt x="18883" y="64568"/>
                    <a:pt x="18633" y="64829"/>
                    <a:pt x="18324" y="64829"/>
                  </a:cubicBezTo>
                  <a:cubicBezTo>
                    <a:pt x="18026" y="64829"/>
                    <a:pt x="17752" y="64579"/>
                    <a:pt x="17752" y="64270"/>
                  </a:cubicBezTo>
                  <a:cubicBezTo>
                    <a:pt x="17752" y="63937"/>
                    <a:pt x="18014" y="63698"/>
                    <a:pt x="18324" y="63698"/>
                  </a:cubicBezTo>
                  <a:close/>
                  <a:moveTo>
                    <a:pt x="22039" y="63698"/>
                  </a:moveTo>
                  <a:cubicBezTo>
                    <a:pt x="22336" y="63698"/>
                    <a:pt x="22610" y="63948"/>
                    <a:pt x="22610" y="64270"/>
                  </a:cubicBezTo>
                  <a:cubicBezTo>
                    <a:pt x="22610" y="64568"/>
                    <a:pt x="22360" y="64829"/>
                    <a:pt x="22039" y="64829"/>
                  </a:cubicBezTo>
                  <a:cubicBezTo>
                    <a:pt x="21729" y="64829"/>
                    <a:pt x="21479" y="64579"/>
                    <a:pt x="21479" y="64270"/>
                  </a:cubicBezTo>
                  <a:cubicBezTo>
                    <a:pt x="21491" y="63937"/>
                    <a:pt x="21729" y="63698"/>
                    <a:pt x="22039" y="63698"/>
                  </a:cubicBezTo>
                  <a:close/>
                  <a:moveTo>
                    <a:pt x="25777" y="63698"/>
                  </a:moveTo>
                  <a:cubicBezTo>
                    <a:pt x="26075" y="63698"/>
                    <a:pt x="26349" y="63948"/>
                    <a:pt x="26349" y="64270"/>
                  </a:cubicBezTo>
                  <a:cubicBezTo>
                    <a:pt x="26349" y="64568"/>
                    <a:pt x="26087" y="64829"/>
                    <a:pt x="25777" y="64829"/>
                  </a:cubicBezTo>
                  <a:cubicBezTo>
                    <a:pt x="25468" y="64829"/>
                    <a:pt x="25206" y="64579"/>
                    <a:pt x="25206" y="64270"/>
                  </a:cubicBezTo>
                  <a:cubicBezTo>
                    <a:pt x="25218" y="63937"/>
                    <a:pt x="25468" y="63698"/>
                    <a:pt x="25777" y="63698"/>
                  </a:cubicBezTo>
                  <a:close/>
                  <a:moveTo>
                    <a:pt x="29504" y="63698"/>
                  </a:moveTo>
                  <a:cubicBezTo>
                    <a:pt x="29801" y="63698"/>
                    <a:pt x="30063" y="63948"/>
                    <a:pt x="30063" y="64270"/>
                  </a:cubicBezTo>
                  <a:cubicBezTo>
                    <a:pt x="30063" y="64568"/>
                    <a:pt x="29813" y="64829"/>
                    <a:pt x="29504" y="64829"/>
                  </a:cubicBezTo>
                  <a:cubicBezTo>
                    <a:pt x="29182" y="64829"/>
                    <a:pt x="28932" y="64579"/>
                    <a:pt x="28932" y="64270"/>
                  </a:cubicBezTo>
                  <a:cubicBezTo>
                    <a:pt x="28944" y="63937"/>
                    <a:pt x="29182" y="63698"/>
                    <a:pt x="29504" y="63698"/>
                  </a:cubicBezTo>
                  <a:close/>
                  <a:moveTo>
                    <a:pt x="33230" y="63698"/>
                  </a:moveTo>
                  <a:cubicBezTo>
                    <a:pt x="33528" y="63698"/>
                    <a:pt x="33802" y="63948"/>
                    <a:pt x="33802" y="64270"/>
                  </a:cubicBezTo>
                  <a:cubicBezTo>
                    <a:pt x="33802" y="64568"/>
                    <a:pt x="33552" y="64829"/>
                    <a:pt x="33230" y="64829"/>
                  </a:cubicBezTo>
                  <a:cubicBezTo>
                    <a:pt x="32921" y="64829"/>
                    <a:pt x="32671" y="64579"/>
                    <a:pt x="32671" y="64270"/>
                  </a:cubicBezTo>
                  <a:cubicBezTo>
                    <a:pt x="32671" y="63937"/>
                    <a:pt x="32921" y="63698"/>
                    <a:pt x="33230" y="63698"/>
                  </a:cubicBezTo>
                  <a:close/>
                  <a:moveTo>
                    <a:pt x="36957" y="63698"/>
                  </a:moveTo>
                  <a:cubicBezTo>
                    <a:pt x="37255" y="63698"/>
                    <a:pt x="37517" y="63948"/>
                    <a:pt x="37517" y="64270"/>
                  </a:cubicBezTo>
                  <a:cubicBezTo>
                    <a:pt x="37517" y="64568"/>
                    <a:pt x="37267" y="64829"/>
                    <a:pt x="36957" y="64829"/>
                  </a:cubicBezTo>
                  <a:cubicBezTo>
                    <a:pt x="36648" y="64829"/>
                    <a:pt x="36386" y="64579"/>
                    <a:pt x="36386" y="64270"/>
                  </a:cubicBezTo>
                  <a:cubicBezTo>
                    <a:pt x="36409" y="63937"/>
                    <a:pt x="36648" y="63698"/>
                    <a:pt x="36957" y="63698"/>
                  </a:cubicBezTo>
                  <a:close/>
                  <a:moveTo>
                    <a:pt x="40672" y="63698"/>
                  </a:moveTo>
                  <a:cubicBezTo>
                    <a:pt x="40970" y="63698"/>
                    <a:pt x="41243" y="63948"/>
                    <a:pt x="41243" y="64270"/>
                  </a:cubicBezTo>
                  <a:cubicBezTo>
                    <a:pt x="41243" y="64568"/>
                    <a:pt x="40993" y="64829"/>
                    <a:pt x="40672" y="64829"/>
                  </a:cubicBezTo>
                  <a:cubicBezTo>
                    <a:pt x="40374" y="64829"/>
                    <a:pt x="40112" y="64579"/>
                    <a:pt x="40112" y="64270"/>
                  </a:cubicBezTo>
                  <a:cubicBezTo>
                    <a:pt x="40124" y="63937"/>
                    <a:pt x="40362" y="63698"/>
                    <a:pt x="40672" y="63698"/>
                  </a:cubicBezTo>
                  <a:close/>
                  <a:moveTo>
                    <a:pt x="44410" y="63698"/>
                  </a:moveTo>
                  <a:cubicBezTo>
                    <a:pt x="44708" y="63698"/>
                    <a:pt x="44982" y="63948"/>
                    <a:pt x="44982" y="64270"/>
                  </a:cubicBezTo>
                  <a:cubicBezTo>
                    <a:pt x="44982" y="64568"/>
                    <a:pt x="44720" y="64829"/>
                    <a:pt x="44410" y="64829"/>
                  </a:cubicBezTo>
                  <a:cubicBezTo>
                    <a:pt x="44113" y="64829"/>
                    <a:pt x="43851" y="64579"/>
                    <a:pt x="43851" y="64270"/>
                  </a:cubicBezTo>
                  <a:cubicBezTo>
                    <a:pt x="43851" y="63937"/>
                    <a:pt x="44101" y="63698"/>
                    <a:pt x="44410" y="63698"/>
                  </a:cubicBezTo>
                  <a:close/>
                  <a:moveTo>
                    <a:pt x="48137" y="63698"/>
                  </a:moveTo>
                  <a:cubicBezTo>
                    <a:pt x="48435" y="63698"/>
                    <a:pt x="48697" y="63948"/>
                    <a:pt x="48697" y="64270"/>
                  </a:cubicBezTo>
                  <a:cubicBezTo>
                    <a:pt x="48697" y="64568"/>
                    <a:pt x="48447" y="64829"/>
                    <a:pt x="48137" y="64829"/>
                  </a:cubicBezTo>
                  <a:cubicBezTo>
                    <a:pt x="47839" y="64829"/>
                    <a:pt x="47566" y="64579"/>
                    <a:pt x="47566" y="64270"/>
                  </a:cubicBezTo>
                  <a:cubicBezTo>
                    <a:pt x="47578" y="63937"/>
                    <a:pt x="47839" y="63698"/>
                    <a:pt x="48137" y="63698"/>
                  </a:cubicBezTo>
                  <a:close/>
                  <a:moveTo>
                    <a:pt x="51864" y="63698"/>
                  </a:moveTo>
                  <a:cubicBezTo>
                    <a:pt x="52161" y="63698"/>
                    <a:pt x="52435" y="63948"/>
                    <a:pt x="52435" y="64270"/>
                  </a:cubicBezTo>
                  <a:cubicBezTo>
                    <a:pt x="52435" y="64568"/>
                    <a:pt x="52185" y="64829"/>
                    <a:pt x="51864" y="64829"/>
                  </a:cubicBezTo>
                  <a:cubicBezTo>
                    <a:pt x="51566" y="64829"/>
                    <a:pt x="51304" y="64579"/>
                    <a:pt x="51304" y="64270"/>
                  </a:cubicBezTo>
                  <a:cubicBezTo>
                    <a:pt x="51304" y="63937"/>
                    <a:pt x="51554" y="63698"/>
                    <a:pt x="51864" y="63698"/>
                  </a:cubicBezTo>
                  <a:close/>
                  <a:moveTo>
                    <a:pt x="55602" y="63698"/>
                  </a:moveTo>
                  <a:cubicBezTo>
                    <a:pt x="55900" y="63698"/>
                    <a:pt x="56174" y="63948"/>
                    <a:pt x="56174" y="64270"/>
                  </a:cubicBezTo>
                  <a:cubicBezTo>
                    <a:pt x="56174" y="64568"/>
                    <a:pt x="55912" y="64829"/>
                    <a:pt x="55602" y="64829"/>
                  </a:cubicBezTo>
                  <a:cubicBezTo>
                    <a:pt x="55293" y="64829"/>
                    <a:pt x="55043" y="64579"/>
                    <a:pt x="55043" y="64270"/>
                  </a:cubicBezTo>
                  <a:cubicBezTo>
                    <a:pt x="55043" y="63937"/>
                    <a:pt x="55293" y="63698"/>
                    <a:pt x="55602" y="63698"/>
                  </a:cubicBezTo>
                  <a:close/>
                  <a:moveTo>
                    <a:pt x="59329" y="63698"/>
                  </a:moveTo>
                  <a:cubicBezTo>
                    <a:pt x="59627" y="63698"/>
                    <a:pt x="59889" y="63948"/>
                    <a:pt x="59889" y="64270"/>
                  </a:cubicBezTo>
                  <a:cubicBezTo>
                    <a:pt x="59889" y="64568"/>
                    <a:pt x="59639" y="64829"/>
                    <a:pt x="59329" y="64829"/>
                  </a:cubicBezTo>
                  <a:cubicBezTo>
                    <a:pt x="59008" y="64829"/>
                    <a:pt x="58757" y="64579"/>
                    <a:pt x="58757" y="64270"/>
                  </a:cubicBezTo>
                  <a:cubicBezTo>
                    <a:pt x="58757" y="63937"/>
                    <a:pt x="59008" y="63698"/>
                    <a:pt x="59329" y="63698"/>
                  </a:cubicBezTo>
                  <a:close/>
                  <a:moveTo>
                    <a:pt x="63056" y="63698"/>
                  </a:moveTo>
                  <a:cubicBezTo>
                    <a:pt x="63353" y="63698"/>
                    <a:pt x="63627" y="63948"/>
                    <a:pt x="63627" y="64270"/>
                  </a:cubicBezTo>
                  <a:cubicBezTo>
                    <a:pt x="63627" y="64568"/>
                    <a:pt x="63377" y="64829"/>
                    <a:pt x="63056" y="64829"/>
                  </a:cubicBezTo>
                  <a:cubicBezTo>
                    <a:pt x="62746" y="64829"/>
                    <a:pt x="62496" y="64579"/>
                    <a:pt x="62496" y="64270"/>
                  </a:cubicBezTo>
                  <a:cubicBezTo>
                    <a:pt x="62496" y="63937"/>
                    <a:pt x="62746" y="63698"/>
                    <a:pt x="63056" y="63698"/>
                  </a:cubicBezTo>
                  <a:close/>
                  <a:moveTo>
                    <a:pt x="66782" y="63698"/>
                  </a:moveTo>
                  <a:cubicBezTo>
                    <a:pt x="67080" y="63698"/>
                    <a:pt x="67342" y="63948"/>
                    <a:pt x="67342" y="64270"/>
                  </a:cubicBezTo>
                  <a:cubicBezTo>
                    <a:pt x="67342" y="64568"/>
                    <a:pt x="67092" y="64829"/>
                    <a:pt x="66782" y="64829"/>
                  </a:cubicBezTo>
                  <a:cubicBezTo>
                    <a:pt x="66473" y="64829"/>
                    <a:pt x="66211" y="64579"/>
                    <a:pt x="66211" y="64270"/>
                  </a:cubicBezTo>
                  <a:cubicBezTo>
                    <a:pt x="66235" y="63937"/>
                    <a:pt x="66473" y="63698"/>
                    <a:pt x="66782" y="63698"/>
                  </a:cubicBezTo>
                  <a:close/>
                  <a:moveTo>
                    <a:pt x="70509" y="63698"/>
                  </a:moveTo>
                  <a:cubicBezTo>
                    <a:pt x="70807" y="63698"/>
                    <a:pt x="71080" y="63948"/>
                    <a:pt x="71080" y="64270"/>
                  </a:cubicBezTo>
                  <a:cubicBezTo>
                    <a:pt x="71080" y="64568"/>
                    <a:pt x="70830" y="64829"/>
                    <a:pt x="70509" y="64829"/>
                  </a:cubicBezTo>
                  <a:cubicBezTo>
                    <a:pt x="70199" y="64829"/>
                    <a:pt x="69949" y="64579"/>
                    <a:pt x="69949" y="64270"/>
                  </a:cubicBezTo>
                  <a:cubicBezTo>
                    <a:pt x="69949" y="63937"/>
                    <a:pt x="70199" y="63698"/>
                    <a:pt x="70509" y="63698"/>
                  </a:cubicBezTo>
                  <a:close/>
                  <a:moveTo>
                    <a:pt x="74236" y="63698"/>
                  </a:moveTo>
                  <a:cubicBezTo>
                    <a:pt x="74533" y="63698"/>
                    <a:pt x="74795" y="63948"/>
                    <a:pt x="74795" y="64270"/>
                  </a:cubicBezTo>
                  <a:cubicBezTo>
                    <a:pt x="74795" y="64568"/>
                    <a:pt x="74545" y="64829"/>
                    <a:pt x="74236" y="64829"/>
                  </a:cubicBezTo>
                  <a:cubicBezTo>
                    <a:pt x="73938" y="64829"/>
                    <a:pt x="73676" y="64579"/>
                    <a:pt x="73676" y="64270"/>
                  </a:cubicBezTo>
                  <a:cubicBezTo>
                    <a:pt x="73676" y="63937"/>
                    <a:pt x="73926" y="63698"/>
                    <a:pt x="74236" y="63698"/>
                  </a:cubicBezTo>
                  <a:close/>
                  <a:moveTo>
                    <a:pt x="77855" y="63698"/>
                  </a:moveTo>
                  <a:cubicBezTo>
                    <a:pt x="78153" y="63698"/>
                    <a:pt x="78415" y="63948"/>
                    <a:pt x="78415" y="64270"/>
                  </a:cubicBezTo>
                  <a:cubicBezTo>
                    <a:pt x="78415" y="64568"/>
                    <a:pt x="78165" y="64829"/>
                    <a:pt x="77855" y="64829"/>
                  </a:cubicBezTo>
                  <a:cubicBezTo>
                    <a:pt x="77546" y="64829"/>
                    <a:pt x="77284" y="64579"/>
                    <a:pt x="77284" y="64270"/>
                  </a:cubicBezTo>
                  <a:cubicBezTo>
                    <a:pt x="77284" y="63937"/>
                    <a:pt x="77546" y="63698"/>
                    <a:pt x="77855" y="63698"/>
                  </a:cubicBezTo>
                  <a:close/>
                  <a:moveTo>
                    <a:pt x="81570" y="63698"/>
                  </a:moveTo>
                  <a:cubicBezTo>
                    <a:pt x="81868" y="63698"/>
                    <a:pt x="82141" y="63948"/>
                    <a:pt x="82141" y="64270"/>
                  </a:cubicBezTo>
                  <a:cubicBezTo>
                    <a:pt x="82141" y="64568"/>
                    <a:pt x="81879" y="64829"/>
                    <a:pt x="81570" y="64829"/>
                  </a:cubicBezTo>
                  <a:cubicBezTo>
                    <a:pt x="81260" y="64829"/>
                    <a:pt x="81010" y="64579"/>
                    <a:pt x="81010" y="64270"/>
                  </a:cubicBezTo>
                  <a:cubicBezTo>
                    <a:pt x="81022" y="63937"/>
                    <a:pt x="81260" y="63698"/>
                    <a:pt x="81570" y="63698"/>
                  </a:cubicBezTo>
                  <a:close/>
                  <a:moveTo>
                    <a:pt x="85308" y="63698"/>
                  </a:moveTo>
                  <a:cubicBezTo>
                    <a:pt x="85606" y="63698"/>
                    <a:pt x="85880" y="63948"/>
                    <a:pt x="85880" y="64270"/>
                  </a:cubicBezTo>
                  <a:cubicBezTo>
                    <a:pt x="85880" y="64568"/>
                    <a:pt x="85618" y="64829"/>
                    <a:pt x="85308" y="64829"/>
                  </a:cubicBezTo>
                  <a:cubicBezTo>
                    <a:pt x="84999" y="64829"/>
                    <a:pt x="84749" y="64579"/>
                    <a:pt x="84749" y="64270"/>
                  </a:cubicBezTo>
                  <a:cubicBezTo>
                    <a:pt x="84749" y="63937"/>
                    <a:pt x="84999" y="63698"/>
                    <a:pt x="85308" y="63698"/>
                  </a:cubicBezTo>
                  <a:close/>
                  <a:moveTo>
                    <a:pt x="89035" y="63698"/>
                  </a:moveTo>
                  <a:cubicBezTo>
                    <a:pt x="89333" y="63698"/>
                    <a:pt x="89595" y="63948"/>
                    <a:pt x="89595" y="64270"/>
                  </a:cubicBezTo>
                  <a:cubicBezTo>
                    <a:pt x="89595" y="64568"/>
                    <a:pt x="89345" y="64829"/>
                    <a:pt x="89035" y="64829"/>
                  </a:cubicBezTo>
                  <a:cubicBezTo>
                    <a:pt x="88714" y="64829"/>
                    <a:pt x="88464" y="64579"/>
                    <a:pt x="88464" y="64270"/>
                  </a:cubicBezTo>
                  <a:cubicBezTo>
                    <a:pt x="88475" y="63937"/>
                    <a:pt x="88714" y="63698"/>
                    <a:pt x="89035" y="63698"/>
                  </a:cubicBezTo>
                  <a:close/>
                  <a:moveTo>
                    <a:pt x="92762" y="63698"/>
                  </a:moveTo>
                  <a:cubicBezTo>
                    <a:pt x="93059" y="63698"/>
                    <a:pt x="93333" y="63948"/>
                    <a:pt x="93333" y="64270"/>
                  </a:cubicBezTo>
                  <a:cubicBezTo>
                    <a:pt x="93333" y="64568"/>
                    <a:pt x="93071" y="64829"/>
                    <a:pt x="92762" y="64829"/>
                  </a:cubicBezTo>
                  <a:cubicBezTo>
                    <a:pt x="92452" y="64829"/>
                    <a:pt x="92202" y="64579"/>
                    <a:pt x="92202" y="64270"/>
                  </a:cubicBezTo>
                  <a:cubicBezTo>
                    <a:pt x="92202" y="63937"/>
                    <a:pt x="92452" y="63698"/>
                    <a:pt x="92762" y="63698"/>
                  </a:cubicBezTo>
                  <a:close/>
                  <a:moveTo>
                    <a:pt x="96488" y="63698"/>
                  </a:moveTo>
                  <a:cubicBezTo>
                    <a:pt x="96786" y="63698"/>
                    <a:pt x="97048" y="63948"/>
                    <a:pt x="97048" y="64270"/>
                  </a:cubicBezTo>
                  <a:cubicBezTo>
                    <a:pt x="97048" y="64568"/>
                    <a:pt x="96798" y="64829"/>
                    <a:pt x="96488" y="64829"/>
                  </a:cubicBezTo>
                  <a:cubicBezTo>
                    <a:pt x="96191" y="64829"/>
                    <a:pt x="95917" y="64579"/>
                    <a:pt x="95917" y="64270"/>
                  </a:cubicBezTo>
                  <a:cubicBezTo>
                    <a:pt x="95917" y="63937"/>
                    <a:pt x="96179" y="63698"/>
                    <a:pt x="96488" y="63698"/>
                  </a:cubicBezTo>
                  <a:close/>
                  <a:moveTo>
                    <a:pt x="100203" y="63698"/>
                  </a:moveTo>
                  <a:cubicBezTo>
                    <a:pt x="100501" y="63698"/>
                    <a:pt x="100775" y="63948"/>
                    <a:pt x="100775" y="64270"/>
                  </a:cubicBezTo>
                  <a:cubicBezTo>
                    <a:pt x="100775" y="64568"/>
                    <a:pt x="100513" y="64829"/>
                    <a:pt x="100203" y="64829"/>
                  </a:cubicBezTo>
                  <a:cubicBezTo>
                    <a:pt x="99905" y="64829"/>
                    <a:pt x="99644" y="64579"/>
                    <a:pt x="99644" y="64270"/>
                  </a:cubicBezTo>
                  <a:cubicBezTo>
                    <a:pt x="99655" y="63937"/>
                    <a:pt x="99894" y="63698"/>
                    <a:pt x="100203" y="63698"/>
                  </a:cubicBezTo>
                  <a:close/>
                  <a:moveTo>
                    <a:pt x="103942" y="63698"/>
                  </a:moveTo>
                  <a:cubicBezTo>
                    <a:pt x="104239" y="63698"/>
                    <a:pt x="104513" y="63948"/>
                    <a:pt x="104513" y="64270"/>
                  </a:cubicBezTo>
                  <a:cubicBezTo>
                    <a:pt x="104513" y="64568"/>
                    <a:pt x="104251" y="64829"/>
                    <a:pt x="103942" y="64829"/>
                  </a:cubicBezTo>
                  <a:cubicBezTo>
                    <a:pt x="103644" y="64829"/>
                    <a:pt x="103382" y="64579"/>
                    <a:pt x="103382" y="64270"/>
                  </a:cubicBezTo>
                  <a:cubicBezTo>
                    <a:pt x="103382" y="63937"/>
                    <a:pt x="103632" y="63698"/>
                    <a:pt x="103942" y="63698"/>
                  </a:cubicBezTo>
                  <a:close/>
                  <a:moveTo>
                    <a:pt x="107668" y="63698"/>
                  </a:moveTo>
                  <a:cubicBezTo>
                    <a:pt x="107966" y="63698"/>
                    <a:pt x="108228" y="63948"/>
                    <a:pt x="108228" y="64270"/>
                  </a:cubicBezTo>
                  <a:cubicBezTo>
                    <a:pt x="108228" y="64568"/>
                    <a:pt x="107978" y="64829"/>
                    <a:pt x="107668" y="64829"/>
                  </a:cubicBezTo>
                  <a:cubicBezTo>
                    <a:pt x="107371" y="64829"/>
                    <a:pt x="107097" y="64579"/>
                    <a:pt x="107097" y="64270"/>
                  </a:cubicBezTo>
                  <a:cubicBezTo>
                    <a:pt x="107109" y="63937"/>
                    <a:pt x="107347" y="63698"/>
                    <a:pt x="107668" y="63698"/>
                  </a:cubicBezTo>
                  <a:close/>
                  <a:moveTo>
                    <a:pt x="111395" y="63698"/>
                  </a:moveTo>
                  <a:cubicBezTo>
                    <a:pt x="111693" y="63698"/>
                    <a:pt x="111967" y="63948"/>
                    <a:pt x="111967" y="64270"/>
                  </a:cubicBezTo>
                  <a:cubicBezTo>
                    <a:pt x="111967" y="64568"/>
                    <a:pt x="111705" y="64829"/>
                    <a:pt x="111395" y="64829"/>
                  </a:cubicBezTo>
                  <a:cubicBezTo>
                    <a:pt x="111085" y="64829"/>
                    <a:pt x="110835" y="64579"/>
                    <a:pt x="110835" y="64270"/>
                  </a:cubicBezTo>
                  <a:cubicBezTo>
                    <a:pt x="110835" y="63937"/>
                    <a:pt x="111085" y="63698"/>
                    <a:pt x="111395" y="63698"/>
                  </a:cubicBezTo>
                  <a:close/>
                  <a:moveTo>
                    <a:pt x="115122" y="63698"/>
                  </a:moveTo>
                  <a:cubicBezTo>
                    <a:pt x="115419" y="63698"/>
                    <a:pt x="115681" y="63948"/>
                    <a:pt x="115681" y="64270"/>
                  </a:cubicBezTo>
                  <a:cubicBezTo>
                    <a:pt x="115681" y="64568"/>
                    <a:pt x="115431" y="64829"/>
                    <a:pt x="115122" y="64829"/>
                  </a:cubicBezTo>
                  <a:cubicBezTo>
                    <a:pt x="114812" y="64829"/>
                    <a:pt x="114550" y="64579"/>
                    <a:pt x="114550" y="64270"/>
                  </a:cubicBezTo>
                  <a:cubicBezTo>
                    <a:pt x="114574" y="63937"/>
                    <a:pt x="114812" y="63698"/>
                    <a:pt x="115122" y="63698"/>
                  </a:cubicBezTo>
                  <a:close/>
                  <a:moveTo>
                    <a:pt x="118860" y="63698"/>
                  </a:moveTo>
                  <a:cubicBezTo>
                    <a:pt x="119158" y="63698"/>
                    <a:pt x="119420" y="63948"/>
                    <a:pt x="119420" y="64270"/>
                  </a:cubicBezTo>
                  <a:cubicBezTo>
                    <a:pt x="119420" y="64568"/>
                    <a:pt x="119170" y="64829"/>
                    <a:pt x="118860" y="64829"/>
                  </a:cubicBezTo>
                  <a:cubicBezTo>
                    <a:pt x="118539" y="64829"/>
                    <a:pt x="118289" y="64579"/>
                    <a:pt x="118289" y="64270"/>
                  </a:cubicBezTo>
                  <a:cubicBezTo>
                    <a:pt x="118289" y="63937"/>
                    <a:pt x="118539" y="63698"/>
                    <a:pt x="118860" y="63698"/>
                  </a:cubicBezTo>
                  <a:close/>
                  <a:moveTo>
                    <a:pt x="122575" y="63698"/>
                  </a:moveTo>
                  <a:cubicBezTo>
                    <a:pt x="122873" y="63698"/>
                    <a:pt x="123146" y="63948"/>
                    <a:pt x="123146" y="64270"/>
                  </a:cubicBezTo>
                  <a:cubicBezTo>
                    <a:pt x="123146" y="64568"/>
                    <a:pt x="122885" y="64829"/>
                    <a:pt x="122575" y="64829"/>
                  </a:cubicBezTo>
                  <a:cubicBezTo>
                    <a:pt x="122265" y="64829"/>
                    <a:pt x="122015" y="64579"/>
                    <a:pt x="122015" y="64270"/>
                  </a:cubicBezTo>
                  <a:cubicBezTo>
                    <a:pt x="122027" y="63937"/>
                    <a:pt x="122277" y="63698"/>
                    <a:pt x="122575" y="63698"/>
                  </a:cubicBezTo>
                  <a:close/>
                  <a:moveTo>
                    <a:pt x="126314" y="63698"/>
                  </a:moveTo>
                  <a:cubicBezTo>
                    <a:pt x="126611" y="63698"/>
                    <a:pt x="126873" y="63948"/>
                    <a:pt x="126873" y="64270"/>
                  </a:cubicBezTo>
                  <a:cubicBezTo>
                    <a:pt x="126873" y="64568"/>
                    <a:pt x="126623" y="64829"/>
                    <a:pt x="126314" y="64829"/>
                  </a:cubicBezTo>
                  <a:cubicBezTo>
                    <a:pt x="126004" y="64829"/>
                    <a:pt x="125742" y="64579"/>
                    <a:pt x="125742" y="64270"/>
                  </a:cubicBezTo>
                  <a:cubicBezTo>
                    <a:pt x="125742" y="63937"/>
                    <a:pt x="126004" y="63698"/>
                    <a:pt x="126314" y="63698"/>
                  </a:cubicBezTo>
                  <a:close/>
                  <a:moveTo>
                    <a:pt x="130028" y="63698"/>
                  </a:moveTo>
                  <a:cubicBezTo>
                    <a:pt x="130326" y="63698"/>
                    <a:pt x="130600" y="63948"/>
                    <a:pt x="130600" y="64270"/>
                  </a:cubicBezTo>
                  <a:cubicBezTo>
                    <a:pt x="130600" y="64568"/>
                    <a:pt x="130350" y="64829"/>
                    <a:pt x="130028" y="64829"/>
                  </a:cubicBezTo>
                  <a:cubicBezTo>
                    <a:pt x="129731" y="64829"/>
                    <a:pt x="129469" y="64579"/>
                    <a:pt x="129469" y="64270"/>
                  </a:cubicBezTo>
                  <a:cubicBezTo>
                    <a:pt x="129469" y="63937"/>
                    <a:pt x="129719" y="63698"/>
                    <a:pt x="130028" y="63698"/>
                  </a:cubicBezTo>
                  <a:close/>
                  <a:moveTo>
                    <a:pt x="133767" y="63698"/>
                  </a:moveTo>
                  <a:cubicBezTo>
                    <a:pt x="134065" y="63698"/>
                    <a:pt x="134326" y="63948"/>
                    <a:pt x="134326" y="64270"/>
                  </a:cubicBezTo>
                  <a:cubicBezTo>
                    <a:pt x="134326" y="64568"/>
                    <a:pt x="134076" y="64829"/>
                    <a:pt x="133767" y="64829"/>
                  </a:cubicBezTo>
                  <a:cubicBezTo>
                    <a:pt x="133469" y="64829"/>
                    <a:pt x="133207" y="64579"/>
                    <a:pt x="133207" y="64270"/>
                  </a:cubicBezTo>
                  <a:cubicBezTo>
                    <a:pt x="133207" y="63937"/>
                    <a:pt x="133457" y="63698"/>
                    <a:pt x="133767" y="63698"/>
                  </a:cubicBezTo>
                  <a:close/>
                  <a:moveTo>
                    <a:pt x="137494" y="63698"/>
                  </a:moveTo>
                  <a:cubicBezTo>
                    <a:pt x="137791" y="63698"/>
                    <a:pt x="138053" y="63948"/>
                    <a:pt x="138053" y="64270"/>
                  </a:cubicBezTo>
                  <a:cubicBezTo>
                    <a:pt x="138053" y="64568"/>
                    <a:pt x="137803" y="64829"/>
                    <a:pt x="137494" y="64829"/>
                  </a:cubicBezTo>
                  <a:cubicBezTo>
                    <a:pt x="137196" y="64829"/>
                    <a:pt x="136922" y="64579"/>
                    <a:pt x="136922" y="64270"/>
                  </a:cubicBezTo>
                  <a:cubicBezTo>
                    <a:pt x="136934" y="63937"/>
                    <a:pt x="137172" y="63698"/>
                    <a:pt x="137494" y="63698"/>
                  </a:cubicBezTo>
                  <a:close/>
                  <a:moveTo>
                    <a:pt x="141220" y="63698"/>
                  </a:moveTo>
                  <a:cubicBezTo>
                    <a:pt x="141518" y="63698"/>
                    <a:pt x="141792" y="63948"/>
                    <a:pt x="141792" y="64270"/>
                  </a:cubicBezTo>
                  <a:cubicBezTo>
                    <a:pt x="141792" y="64568"/>
                    <a:pt x="141530" y="64829"/>
                    <a:pt x="141220" y="64829"/>
                  </a:cubicBezTo>
                  <a:cubicBezTo>
                    <a:pt x="140911" y="64829"/>
                    <a:pt x="140661" y="64579"/>
                    <a:pt x="140661" y="64270"/>
                  </a:cubicBezTo>
                  <a:cubicBezTo>
                    <a:pt x="140661" y="63937"/>
                    <a:pt x="140911" y="63698"/>
                    <a:pt x="141220" y="63698"/>
                  </a:cubicBezTo>
                  <a:close/>
                  <a:moveTo>
                    <a:pt x="144947" y="63698"/>
                  </a:moveTo>
                  <a:cubicBezTo>
                    <a:pt x="145244" y="63698"/>
                    <a:pt x="145506" y="63948"/>
                    <a:pt x="145506" y="64270"/>
                  </a:cubicBezTo>
                  <a:cubicBezTo>
                    <a:pt x="145506" y="64568"/>
                    <a:pt x="145256" y="64829"/>
                    <a:pt x="144947" y="64829"/>
                  </a:cubicBezTo>
                  <a:cubicBezTo>
                    <a:pt x="144637" y="64829"/>
                    <a:pt x="144375" y="64579"/>
                    <a:pt x="144375" y="64270"/>
                  </a:cubicBezTo>
                  <a:cubicBezTo>
                    <a:pt x="144399" y="63937"/>
                    <a:pt x="144637" y="63698"/>
                    <a:pt x="144947" y="63698"/>
                  </a:cubicBezTo>
                  <a:close/>
                  <a:moveTo>
                    <a:pt x="148685" y="63698"/>
                  </a:moveTo>
                  <a:cubicBezTo>
                    <a:pt x="148983" y="63698"/>
                    <a:pt x="149245" y="63948"/>
                    <a:pt x="149245" y="64270"/>
                  </a:cubicBezTo>
                  <a:cubicBezTo>
                    <a:pt x="149245" y="64568"/>
                    <a:pt x="148995" y="64829"/>
                    <a:pt x="148685" y="64829"/>
                  </a:cubicBezTo>
                  <a:cubicBezTo>
                    <a:pt x="148364" y="64829"/>
                    <a:pt x="148114" y="64579"/>
                    <a:pt x="148114" y="64270"/>
                  </a:cubicBezTo>
                  <a:cubicBezTo>
                    <a:pt x="148114" y="63937"/>
                    <a:pt x="148364" y="63698"/>
                    <a:pt x="148685" y="63698"/>
                  </a:cubicBezTo>
                  <a:close/>
                  <a:moveTo>
                    <a:pt x="152400" y="63698"/>
                  </a:moveTo>
                  <a:cubicBezTo>
                    <a:pt x="152698" y="63698"/>
                    <a:pt x="152972" y="63948"/>
                    <a:pt x="152972" y="64270"/>
                  </a:cubicBezTo>
                  <a:cubicBezTo>
                    <a:pt x="152972" y="64568"/>
                    <a:pt x="152710" y="64829"/>
                    <a:pt x="152400" y="64829"/>
                  </a:cubicBezTo>
                  <a:cubicBezTo>
                    <a:pt x="152091" y="64829"/>
                    <a:pt x="151841" y="64579"/>
                    <a:pt x="151841" y="64270"/>
                  </a:cubicBezTo>
                  <a:cubicBezTo>
                    <a:pt x="151852" y="63937"/>
                    <a:pt x="152091" y="63698"/>
                    <a:pt x="152400" y="63698"/>
                  </a:cubicBezTo>
                  <a:close/>
                  <a:moveTo>
                    <a:pt x="156139" y="63698"/>
                  </a:moveTo>
                  <a:cubicBezTo>
                    <a:pt x="156436" y="63698"/>
                    <a:pt x="156698" y="63948"/>
                    <a:pt x="156698" y="64270"/>
                  </a:cubicBezTo>
                  <a:cubicBezTo>
                    <a:pt x="156698" y="64568"/>
                    <a:pt x="156448" y="64829"/>
                    <a:pt x="156139" y="64829"/>
                  </a:cubicBezTo>
                  <a:cubicBezTo>
                    <a:pt x="155829" y="64829"/>
                    <a:pt x="155567" y="64579"/>
                    <a:pt x="155567" y="64270"/>
                  </a:cubicBezTo>
                  <a:cubicBezTo>
                    <a:pt x="155567" y="63937"/>
                    <a:pt x="155829" y="63698"/>
                    <a:pt x="156139" y="63698"/>
                  </a:cubicBezTo>
                  <a:close/>
                  <a:moveTo>
                    <a:pt x="1548" y="65556"/>
                  </a:moveTo>
                  <a:cubicBezTo>
                    <a:pt x="1846" y="65556"/>
                    <a:pt x="2119" y="65818"/>
                    <a:pt x="2119" y="66127"/>
                  </a:cubicBezTo>
                  <a:cubicBezTo>
                    <a:pt x="2119" y="66425"/>
                    <a:pt x="1858" y="66687"/>
                    <a:pt x="1548" y="66687"/>
                  </a:cubicBezTo>
                  <a:cubicBezTo>
                    <a:pt x="1238" y="66687"/>
                    <a:pt x="988" y="66437"/>
                    <a:pt x="988" y="66127"/>
                  </a:cubicBezTo>
                  <a:cubicBezTo>
                    <a:pt x="988" y="65818"/>
                    <a:pt x="1238" y="65556"/>
                    <a:pt x="1548" y="65556"/>
                  </a:cubicBezTo>
                  <a:close/>
                  <a:moveTo>
                    <a:pt x="5287" y="65556"/>
                  </a:moveTo>
                  <a:cubicBezTo>
                    <a:pt x="5596" y="65556"/>
                    <a:pt x="5846" y="65818"/>
                    <a:pt x="5846" y="66127"/>
                  </a:cubicBezTo>
                  <a:cubicBezTo>
                    <a:pt x="5846" y="66437"/>
                    <a:pt x="5596" y="66687"/>
                    <a:pt x="5287" y="66687"/>
                  </a:cubicBezTo>
                  <a:cubicBezTo>
                    <a:pt x="4977" y="66687"/>
                    <a:pt x="4715" y="66437"/>
                    <a:pt x="4715" y="66127"/>
                  </a:cubicBezTo>
                  <a:cubicBezTo>
                    <a:pt x="4715" y="65818"/>
                    <a:pt x="4977" y="65556"/>
                    <a:pt x="5287" y="65556"/>
                  </a:cubicBezTo>
                  <a:close/>
                  <a:moveTo>
                    <a:pt x="9001" y="65556"/>
                  </a:moveTo>
                  <a:cubicBezTo>
                    <a:pt x="9299" y="65556"/>
                    <a:pt x="9573" y="65818"/>
                    <a:pt x="9573" y="66127"/>
                  </a:cubicBezTo>
                  <a:cubicBezTo>
                    <a:pt x="9573" y="66425"/>
                    <a:pt x="9323" y="66687"/>
                    <a:pt x="9001" y="66687"/>
                  </a:cubicBezTo>
                  <a:cubicBezTo>
                    <a:pt x="8704" y="66687"/>
                    <a:pt x="8442" y="66437"/>
                    <a:pt x="8442" y="66127"/>
                  </a:cubicBezTo>
                  <a:cubicBezTo>
                    <a:pt x="8442" y="65818"/>
                    <a:pt x="8692" y="65556"/>
                    <a:pt x="9001" y="65556"/>
                  </a:cubicBezTo>
                  <a:close/>
                  <a:moveTo>
                    <a:pt x="12728" y="65556"/>
                  </a:moveTo>
                  <a:cubicBezTo>
                    <a:pt x="13037" y="65556"/>
                    <a:pt x="13288" y="65818"/>
                    <a:pt x="13288" y="66127"/>
                  </a:cubicBezTo>
                  <a:cubicBezTo>
                    <a:pt x="13288" y="66437"/>
                    <a:pt x="13037" y="66687"/>
                    <a:pt x="12728" y="66687"/>
                  </a:cubicBezTo>
                  <a:cubicBezTo>
                    <a:pt x="12418" y="66687"/>
                    <a:pt x="12156" y="66437"/>
                    <a:pt x="12156" y="66127"/>
                  </a:cubicBezTo>
                  <a:cubicBezTo>
                    <a:pt x="12156" y="65818"/>
                    <a:pt x="12418" y="65556"/>
                    <a:pt x="12728" y="65556"/>
                  </a:cubicBezTo>
                  <a:close/>
                  <a:moveTo>
                    <a:pt x="16466" y="65556"/>
                  </a:moveTo>
                  <a:cubicBezTo>
                    <a:pt x="16764" y="65556"/>
                    <a:pt x="17026" y="65818"/>
                    <a:pt x="17026" y="66127"/>
                  </a:cubicBezTo>
                  <a:cubicBezTo>
                    <a:pt x="17026" y="66425"/>
                    <a:pt x="16776" y="66687"/>
                    <a:pt x="16466" y="66687"/>
                  </a:cubicBezTo>
                  <a:cubicBezTo>
                    <a:pt x="16169" y="66687"/>
                    <a:pt x="15895" y="66437"/>
                    <a:pt x="15895" y="66127"/>
                  </a:cubicBezTo>
                  <a:cubicBezTo>
                    <a:pt x="15895" y="65818"/>
                    <a:pt x="16145" y="65556"/>
                    <a:pt x="16466" y="65556"/>
                  </a:cubicBezTo>
                  <a:close/>
                  <a:moveTo>
                    <a:pt x="20181" y="65556"/>
                  </a:moveTo>
                  <a:cubicBezTo>
                    <a:pt x="20491" y="65556"/>
                    <a:pt x="20753" y="65818"/>
                    <a:pt x="20753" y="66127"/>
                  </a:cubicBezTo>
                  <a:cubicBezTo>
                    <a:pt x="20753" y="66437"/>
                    <a:pt x="20491" y="66687"/>
                    <a:pt x="20181" y="66687"/>
                  </a:cubicBezTo>
                  <a:cubicBezTo>
                    <a:pt x="19872" y="66687"/>
                    <a:pt x="19622" y="66437"/>
                    <a:pt x="19622" y="66127"/>
                  </a:cubicBezTo>
                  <a:cubicBezTo>
                    <a:pt x="19622" y="65818"/>
                    <a:pt x="19872" y="65556"/>
                    <a:pt x="20181" y="65556"/>
                  </a:cubicBezTo>
                  <a:close/>
                  <a:moveTo>
                    <a:pt x="23920" y="65556"/>
                  </a:moveTo>
                  <a:cubicBezTo>
                    <a:pt x="24217" y="65556"/>
                    <a:pt x="24479" y="65818"/>
                    <a:pt x="24479" y="66127"/>
                  </a:cubicBezTo>
                  <a:cubicBezTo>
                    <a:pt x="24479" y="66425"/>
                    <a:pt x="24229" y="66687"/>
                    <a:pt x="23920" y="66687"/>
                  </a:cubicBezTo>
                  <a:cubicBezTo>
                    <a:pt x="23610" y="66687"/>
                    <a:pt x="23348" y="66437"/>
                    <a:pt x="23348" y="66127"/>
                  </a:cubicBezTo>
                  <a:cubicBezTo>
                    <a:pt x="23348" y="65818"/>
                    <a:pt x="23610" y="65556"/>
                    <a:pt x="23920" y="65556"/>
                  </a:cubicBezTo>
                  <a:close/>
                  <a:moveTo>
                    <a:pt x="27635" y="65556"/>
                  </a:moveTo>
                  <a:cubicBezTo>
                    <a:pt x="27956" y="65556"/>
                    <a:pt x="28206" y="65818"/>
                    <a:pt x="28206" y="66127"/>
                  </a:cubicBezTo>
                  <a:cubicBezTo>
                    <a:pt x="28206" y="66437"/>
                    <a:pt x="27956" y="66687"/>
                    <a:pt x="27635" y="66687"/>
                  </a:cubicBezTo>
                  <a:cubicBezTo>
                    <a:pt x="27325" y="66687"/>
                    <a:pt x="27075" y="66437"/>
                    <a:pt x="27075" y="66127"/>
                  </a:cubicBezTo>
                  <a:cubicBezTo>
                    <a:pt x="27075" y="65818"/>
                    <a:pt x="27325" y="65556"/>
                    <a:pt x="27635" y="65556"/>
                  </a:cubicBezTo>
                  <a:close/>
                  <a:moveTo>
                    <a:pt x="31373" y="65556"/>
                  </a:moveTo>
                  <a:cubicBezTo>
                    <a:pt x="31671" y="65556"/>
                    <a:pt x="31945" y="65818"/>
                    <a:pt x="31945" y="66127"/>
                  </a:cubicBezTo>
                  <a:cubicBezTo>
                    <a:pt x="31945" y="66425"/>
                    <a:pt x="31683" y="66687"/>
                    <a:pt x="31373" y="66687"/>
                  </a:cubicBezTo>
                  <a:cubicBezTo>
                    <a:pt x="31064" y="66687"/>
                    <a:pt x="30814" y="66437"/>
                    <a:pt x="30814" y="66127"/>
                  </a:cubicBezTo>
                  <a:cubicBezTo>
                    <a:pt x="30814" y="65818"/>
                    <a:pt x="31064" y="65556"/>
                    <a:pt x="31373" y="65556"/>
                  </a:cubicBezTo>
                  <a:close/>
                  <a:moveTo>
                    <a:pt x="35100" y="65556"/>
                  </a:moveTo>
                  <a:cubicBezTo>
                    <a:pt x="35409" y="65556"/>
                    <a:pt x="35659" y="65818"/>
                    <a:pt x="35659" y="66127"/>
                  </a:cubicBezTo>
                  <a:cubicBezTo>
                    <a:pt x="35659" y="66437"/>
                    <a:pt x="35409" y="66687"/>
                    <a:pt x="35100" y="66687"/>
                  </a:cubicBezTo>
                  <a:cubicBezTo>
                    <a:pt x="34778" y="66687"/>
                    <a:pt x="34528" y="66437"/>
                    <a:pt x="34528" y="66127"/>
                  </a:cubicBezTo>
                  <a:cubicBezTo>
                    <a:pt x="34528" y="65818"/>
                    <a:pt x="34778" y="65556"/>
                    <a:pt x="35100" y="65556"/>
                  </a:cubicBezTo>
                  <a:close/>
                  <a:moveTo>
                    <a:pt x="38815" y="65556"/>
                  </a:moveTo>
                  <a:cubicBezTo>
                    <a:pt x="39112" y="65556"/>
                    <a:pt x="39386" y="65818"/>
                    <a:pt x="39386" y="66127"/>
                  </a:cubicBezTo>
                  <a:cubicBezTo>
                    <a:pt x="39386" y="66425"/>
                    <a:pt x="39124" y="66687"/>
                    <a:pt x="38815" y="66687"/>
                  </a:cubicBezTo>
                  <a:cubicBezTo>
                    <a:pt x="38517" y="66687"/>
                    <a:pt x="38255" y="66437"/>
                    <a:pt x="38255" y="66127"/>
                  </a:cubicBezTo>
                  <a:cubicBezTo>
                    <a:pt x="38255" y="65818"/>
                    <a:pt x="38505" y="65556"/>
                    <a:pt x="38815" y="65556"/>
                  </a:cubicBezTo>
                  <a:close/>
                  <a:moveTo>
                    <a:pt x="42553" y="65556"/>
                  </a:moveTo>
                  <a:cubicBezTo>
                    <a:pt x="42863" y="65556"/>
                    <a:pt x="43113" y="65818"/>
                    <a:pt x="43113" y="66127"/>
                  </a:cubicBezTo>
                  <a:cubicBezTo>
                    <a:pt x="43113" y="66437"/>
                    <a:pt x="42863" y="66687"/>
                    <a:pt x="42553" y="66687"/>
                  </a:cubicBezTo>
                  <a:cubicBezTo>
                    <a:pt x="42232" y="66687"/>
                    <a:pt x="41982" y="66437"/>
                    <a:pt x="41982" y="66127"/>
                  </a:cubicBezTo>
                  <a:cubicBezTo>
                    <a:pt x="41982" y="65818"/>
                    <a:pt x="42244" y="65556"/>
                    <a:pt x="42553" y="65556"/>
                  </a:cubicBezTo>
                  <a:close/>
                  <a:moveTo>
                    <a:pt x="46268" y="65556"/>
                  </a:moveTo>
                  <a:cubicBezTo>
                    <a:pt x="46565" y="65556"/>
                    <a:pt x="46839" y="65818"/>
                    <a:pt x="46839" y="66127"/>
                  </a:cubicBezTo>
                  <a:cubicBezTo>
                    <a:pt x="46839" y="66425"/>
                    <a:pt x="46589" y="66687"/>
                    <a:pt x="46268" y="66687"/>
                  </a:cubicBezTo>
                  <a:cubicBezTo>
                    <a:pt x="45970" y="66687"/>
                    <a:pt x="45708" y="66437"/>
                    <a:pt x="45708" y="66127"/>
                  </a:cubicBezTo>
                  <a:cubicBezTo>
                    <a:pt x="45708" y="65818"/>
                    <a:pt x="45958" y="65556"/>
                    <a:pt x="46268" y="65556"/>
                  </a:cubicBezTo>
                  <a:close/>
                  <a:moveTo>
                    <a:pt x="50006" y="65556"/>
                  </a:moveTo>
                  <a:cubicBezTo>
                    <a:pt x="50316" y="65556"/>
                    <a:pt x="50578" y="65818"/>
                    <a:pt x="50578" y="66127"/>
                  </a:cubicBezTo>
                  <a:cubicBezTo>
                    <a:pt x="50578" y="66437"/>
                    <a:pt x="50316" y="66687"/>
                    <a:pt x="50006" y="66687"/>
                  </a:cubicBezTo>
                  <a:cubicBezTo>
                    <a:pt x="49697" y="66687"/>
                    <a:pt x="49447" y="66437"/>
                    <a:pt x="49447" y="66127"/>
                  </a:cubicBezTo>
                  <a:cubicBezTo>
                    <a:pt x="49447" y="65818"/>
                    <a:pt x="49697" y="65556"/>
                    <a:pt x="50006" y="65556"/>
                  </a:cubicBezTo>
                  <a:close/>
                  <a:moveTo>
                    <a:pt x="53733" y="65556"/>
                  </a:moveTo>
                  <a:cubicBezTo>
                    <a:pt x="54031" y="65556"/>
                    <a:pt x="54293" y="65818"/>
                    <a:pt x="54293" y="66127"/>
                  </a:cubicBezTo>
                  <a:cubicBezTo>
                    <a:pt x="54293" y="66425"/>
                    <a:pt x="54043" y="66687"/>
                    <a:pt x="53733" y="66687"/>
                  </a:cubicBezTo>
                  <a:cubicBezTo>
                    <a:pt x="53412" y="66687"/>
                    <a:pt x="53162" y="66437"/>
                    <a:pt x="53162" y="66127"/>
                  </a:cubicBezTo>
                  <a:cubicBezTo>
                    <a:pt x="53162" y="65818"/>
                    <a:pt x="53412" y="65556"/>
                    <a:pt x="53733" y="65556"/>
                  </a:cubicBezTo>
                  <a:close/>
                  <a:moveTo>
                    <a:pt x="57460" y="65556"/>
                  </a:moveTo>
                  <a:cubicBezTo>
                    <a:pt x="57781" y="65556"/>
                    <a:pt x="58031" y="65818"/>
                    <a:pt x="58031" y="66127"/>
                  </a:cubicBezTo>
                  <a:cubicBezTo>
                    <a:pt x="58031" y="66437"/>
                    <a:pt x="57781" y="66687"/>
                    <a:pt x="57460" y="66687"/>
                  </a:cubicBezTo>
                  <a:cubicBezTo>
                    <a:pt x="57150" y="66687"/>
                    <a:pt x="56900" y="66437"/>
                    <a:pt x="56900" y="66127"/>
                  </a:cubicBezTo>
                  <a:cubicBezTo>
                    <a:pt x="56900" y="65818"/>
                    <a:pt x="57150" y="65556"/>
                    <a:pt x="57460" y="65556"/>
                  </a:cubicBezTo>
                  <a:close/>
                  <a:moveTo>
                    <a:pt x="61186" y="65556"/>
                  </a:moveTo>
                  <a:cubicBezTo>
                    <a:pt x="61484" y="65556"/>
                    <a:pt x="61746" y="65818"/>
                    <a:pt x="61746" y="66127"/>
                  </a:cubicBezTo>
                  <a:cubicBezTo>
                    <a:pt x="61746" y="66425"/>
                    <a:pt x="61496" y="66687"/>
                    <a:pt x="61186" y="66687"/>
                  </a:cubicBezTo>
                  <a:cubicBezTo>
                    <a:pt x="60877" y="66687"/>
                    <a:pt x="60615" y="66437"/>
                    <a:pt x="60615" y="66127"/>
                  </a:cubicBezTo>
                  <a:cubicBezTo>
                    <a:pt x="60615" y="65818"/>
                    <a:pt x="60877" y="65556"/>
                    <a:pt x="61186" y="65556"/>
                  </a:cubicBezTo>
                  <a:close/>
                  <a:moveTo>
                    <a:pt x="64925" y="65556"/>
                  </a:moveTo>
                  <a:cubicBezTo>
                    <a:pt x="65234" y="65556"/>
                    <a:pt x="65485" y="65818"/>
                    <a:pt x="65485" y="66127"/>
                  </a:cubicBezTo>
                  <a:cubicBezTo>
                    <a:pt x="65485" y="66437"/>
                    <a:pt x="65234" y="66687"/>
                    <a:pt x="64925" y="66687"/>
                  </a:cubicBezTo>
                  <a:cubicBezTo>
                    <a:pt x="64603" y="66687"/>
                    <a:pt x="64353" y="66437"/>
                    <a:pt x="64353" y="66127"/>
                  </a:cubicBezTo>
                  <a:cubicBezTo>
                    <a:pt x="64353" y="65818"/>
                    <a:pt x="64603" y="65556"/>
                    <a:pt x="64925" y="65556"/>
                  </a:cubicBezTo>
                  <a:close/>
                  <a:moveTo>
                    <a:pt x="68640" y="65556"/>
                  </a:moveTo>
                  <a:cubicBezTo>
                    <a:pt x="68937" y="65556"/>
                    <a:pt x="69211" y="65818"/>
                    <a:pt x="69211" y="66127"/>
                  </a:cubicBezTo>
                  <a:cubicBezTo>
                    <a:pt x="69211" y="66425"/>
                    <a:pt x="68949" y="66687"/>
                    <a:pt x="68640" y="66687"/>
                  </a:cubicBezTo>
                  <a:cubicBezTo>
                    <a:pt x="68330" y="66687"/>
                    <a:pt x="68080" y="66437"/>
                    <a:pt x="68080" y="66127"/>
                  </a:cubicBezTo>
                  <a:cubicBezTo>
                    <a:pt x="68092" y="65818"/>
                    <a:pt x="68330" y="65556"/>
                    <a:pt x="68640" y="65556"/>
                  </a:cubicBezTo>
                  <a:close/>
                  <a:moveTo>
                    <a:pt x="72366" y="65556"/>
                  </a:moveTo>
                  <a:cubicBezTo>
                    <a:pt x="72676" y="65556"/>
                    <a:pt x="72926" y="65818"/>
                    <a:pt x="72926" y="66127"/>
                  </a:cubicBezTo>
                  <a:cubicBezTo>
                    <a:pt x="72926" y="66437"/>
                    <a:pt x="72676" y="66687"/>
                    <a:pt x="72366" y="66687"/>
                  </a:cubicBezTo>
                  <a:cubicBezTo>
                    <a:pt x="72045" y="66687"/>
                    <a:pt x="71795" y="66437"/>
                    <a:pt x="71795" y="66127"/>
                  </a:cubicBezTo>
                  <a:cubicBezTo>
                    <a:pt x="71795" y="65818"/>
                    <a:pt x="72069" y="65556"/>
                    <a:pt x="72366" y="65556"/>
                  </a:cubicBezTo>
                  <a:close/>
                  <a:moveTo>
                    <a:pt x="76093" y="65556"/>
                  </a:moveTo>
                  <a:cubicBezTo>
                    <a:pt x="76391" y="65556"/>
                    <a:pt x="76664" y="65818"/>
                    <a:pt x="76664" y="66127"/>
                  </a:cubicBezTo>
                  <a:cubicBezTo>
                    <a:pt x="76664" y="66425"/>
                    <a:pt x="76403" y="66687"/>
                    <a:pt x="76093" y="66687"/>
                  </a:cubicBezTo>
                  <a:cubicBezTo>
                    <a:pt x="75795" y="66687"/>
                    <a:pt x="75533" y="66437"/>
                    <a:pt x="75533" y="66127"/>
                  </a:cubicBezTo>
                  <a:cubicBezTo>
                    <a:pt x="75533" y="65818"/>
                    <a:pt x="75783" y="65556"/>
                    <a:pt x="76093" y="65556"/>
                  </a:cubicBezTo>
                  <a:close/>
                  <a:moveTo>
                    <a:pt x="79712" y="65556"/>
                  </a:moveTo>
                  <a:cubicBezTo>
                    <a:pt x="80010" y="65556"/>
                    <a:pt x="80284" y="65818"/>
                    <a:pt x="80284" y="66127"/>
                  </a:cubicBezTo>
                  <a:cubicBezTo>
                    <a:pt x="80284" y="66425"/>
                    <a:pt x="80022" y="66687"/>
                    <a:pt x="79712" y="66687"/>
                  </a:cubicBezTo>
                  <a:cubicBezTo>
                    <a:pt x="79403" y="66687"/>
                    <a:pt x="79153" y="66437"/>
                    <a:pt x="79153" y="66127"/>
                  </a:cubicBezTo>
                  <a:cubicBezTo>
                    <a:pt x="79153" y="65818"/>
                    <a:pt x="79403" y="65556"/>
                    <a:pt x="79712" y="65556"/>
                  </a:cubicBezTo>
                  <a:close/>
                  <a:moveTo>
                    <a:pt x="83451" y="65556"/>
                  </a:moveTo>
                  <a:cubicBezTo>
                    <a:pt x="83761" y="65556"/>
                    <a:pt x="84011" y="65818"/>
                    <a:pt x="84011" y="66127"/>
                  </a:cubicBezTo>
                  <a:cubicBezTo>
                    <a:pt x="84011" y="66437"/>
                    <a:pt x="83761" y="66687"/>
                    <a:pt x="83451" y="66687"/>
                  </a:cubicBezTo>
                  <a:cubicBezTo>
                    <a:pt x="83141" y="66687"/>
                    <a:pt x="82880" y="66437"/>
                    <a:pt x="82880" y="66127"/>
                  </a:cubicBezTo>
                  <a:cubicBezTo>
                    <a:pt x="82880" y="65818"/>
                    <a:pt x="83141" y="65556"/>
                    <a:pt x="83451" y="65556"/>
                  </a:cubicBezTo>
                  <a:close/>
                  <a:moveTo>
                    <a:pt x="87166" y="65556"/>
                  </a:moveTo>
                  <a:cubicBezTo>
                    <a:pt x="87463" y="65556"/>
                    <a:pt x="87737" y="65818"/>
                    <a:pt x="87737" y="66127"/>
                  </a:cubicBezTo>
                  <a:cubicBezTo>
                    <a:pt x="87737" y="66425"/>
                    <a:pt x="87475" y="66687"/>
                    <a:pt x="87166" y="66687"/>
                  </a:cubicBezTo>
                  <a:cubicBezTo>
                    <a:pt x="86856" y="66687"/>
                    <a:pt x="86606" y="66437"/>
                    <a:pt x="86606" y="66127"/>
                  </a:cubicBezTo>
                  <a:cubicBezTo>
                    <a:pt x="86606" y="65818"/>
                    <a:pt x="86856" y="65556"/>
                    <a:pt x="87166" y="65556"/>
                  </a:cubicBezTo>
                  <a:close/>
                  <a:moveTo>
                    <a:pt x="90904" y="65556"/>
                  </a:moveTo>
                  <a:cubicBezTo>
                    <a:pt x="91214" y="65556"/>
                    <a:pt x="91464" y="65818"/>
                    <a:pt x="91464" y="66127"/>
                  </a:cubicBezTo>
                  <a:cubicBezTo>
                    <a:pt x="91464" y="66437"/>
                    <a:pt x="91214" y="66687"/>
                    <a:pt x="90904" y="66687"/>
                  </a:cubicBezTo>
                  <a:cubicBezTo>
                    <a:pt x="90595" y="66687"/>
                    <a:pt x="90345" y="66437"/>
                    <a:pt x="90345" y="66127"/>
                  </a:cubicBezTo>
                  <a:cubicBezTo>
                    <a:pt x="90345" y="65818"/>
                    <a:pt x="90595" y="65556"/>
                    <a:pt x="90904" y="65556"/>
                  </a:cubicBezTo>
                  <a:close/>
                  <a:moveTo>
                    <a:pt x="94631" y="65556"/>
                  </a:moveTo>
                  <a:cubicBezTo>
                    <a:pt x="94929" y="65556"/>
                    <a:pt x="95191" y="65818"/>
                    <a:pt x="95191" y="66127"/>
                  </a:cubicBezTo>
                  <a:cubicBezTo>
                    <a:pt x="95191" y="66425"/>
                    <a:pt x="94941" y="66687"/>
                    <a:pt x="94631" y="66687"/>
                  </a:cubicBezTo>
                  <a:cubicBezTo>
                    <a:pt x="94310" y="66687"/>
                    <a:pt x="94060" y="66437"/>
                    <a:pt x="94060" y="66127"/>
                  </a:cubicBezTo>
                  <a:cubicBezTo>
                    <a:pt x="94071" y="65818"/>
                    <a:pt x="94310" y="65556"/>
                    <a:pt x="94631" y="65556"/>
                  </a:cubicBezTo>
                  <a:close/>
                  <a:moveTo>
                    <a:pt x="98346" y="65556"/>
                  </a:moveTo>
                  <a:cubicBezTo>
                    <a:pt x="98655" y="65556"/>
                    <a:pt x="98905" y="65818"/>
                    <a:pt x="98905" y="66127"/>
                  </a:cubicBezTo>
                  <a:cubicBezTo>
                    <a:pt x="98905" y="66437"/>
                    <a:pt x="98655" y="66687"/>
                    <a:pt x="98346" y="66687"/>
                  </a:cubicBezTo>
                  <a:cubicBezTo>
                    <a:pt x="98036" y="66687"/>
                    <a:pt x="97786" y="66437"/>
                    <a:pt x="97786" y="66127"/>
                  </a:cubicBezTo>
                  <a:cubicBezTo>
                    <a:pt x="97786" y="65818"/>
                    <a:pt x="98036" y="65556"/>
                    <a:pt x="98346" y="65556"/>
                  </a:cubicBezTo>
                  <a:close/>
                  <a:moveTo>
                    <a:pt x="102084" y="65556"/>
                  </a:moveTo>
                  <a:cubicBezTo>
                    <a:pt x="102382" y="65556"/>
                    <a:pt x="102644" y="65818"/>
                    <a:pt x="102644" y="66127"/>
                  </a:cubicBezTo>
                  <a:cubicBezTo>
                    <a:pt x="102644" y="66425"/>
                    <a:pt x="102394" y="66687"/>
                    <a:pt x="102084" y="66687"/>
                  </a:cubicBezTo>
                  <a:cubicBezTo>
                    <a:pt x="101787" y="66687"/>
                    <a:pt x="101513" y="66437"/>
                    <a:pt x="101513" y="66127"/>
                  </a:cubicBezTo>
                  <a:cubicBezTo>
                    <a:pt x="101513" y="65818"/>
                    <a:pt x="101775" y="65556"/>
                    <a:pt x="102084" y="65556"/>
                  </a:cubicBezTo>
                  <a:close/>
                  <a:moveTo>
                    <a:pt x="105799" y="65556"/>
                  </a:moveTo>
                  <a:cubicBezTo>
                    <a:pt x="106121" y="65556"/>
                    <a:pt x="106371" y="65818"/>
                    <a:pt x="106371" y="66127"/>
                  </a:cubicBezTo>
                  <a:cubicBezTo>
                    <a:pt x="106371" y="66437"/>
                    <a:pt x="106109" y="66687"/>
                    <a:pt x="105799" y="66687"/>
                  </a:cubicBezTo>
                  <a:cubicBezTo>
                    <a:pt x="105490" y="66687"/>
                    <a:pt x="105239" y="66437"/>
                    <a:pt x="105239" y="66127"/>
                  </a:cubicBezTo>
                  <a:cubicBezTo>
                    <a:pt x="105239" y="65818"/>
                    <a:pt x="105490" y="65556"/>
                    <a:pt x="105799" y="65556"/>
                  </a:cubicBezTo>
                  <a:close/>
                  <a:moveTo>
                    <a:pt x="109538" y="65556"/>
                  </a:moveTo>
                  <a:cubicBezTo>
                    <a:pt x="109835" y="65556"/>
                    <a:pt x="110109" y="65818"/>
                    <a:pt x="110109" y="66127"/>
                  </a:cubicBezTo>
                  <a:cubicBezTo>
                    <a:pt x="110109" y="66425"/>
                    <a:pt x="109847" y="66687"/>
                    <a:pt x="109538" y="66687"/>
                  </a:cubicBezTo>
                  <a:cubicBezTo>
                    <a:pt x="109228" y="66687"/>
                    <a:pt x="108978" y="66437"/>
                    <a:pt x="108978" y="66127"/>
                  </a:cubicBezTo>
                  <a:cubicBezTo>
                    <a:pt x="108978" y="65818"/>
                    <a:pt x="109228" y="65556"/>
                    <a:pt x="109538" y="65556"/>
                  </a:cubicBezTo>
                  <a:close/>
                  <a:moveTo>
                    <a:pt x="113264" y="65556"/>
                  </a:moveTo>
                  <a:cubicBezTo>
                    <a:pt x="113574" y="65556"/>
                    <a:pt x="113824" y="65818"/>
                    <a:pt x="113824" y="66127"/>
                  </a:cubicBezTo>
                  <a:cubicBezTo>
                    <a:pt x="113824" y="66437"/>
                    <a:pt x="113574" y="66687"/>
                    <a:pt x="113264" y="66687"/>
                  </a:cubicBezTo>
                  <a:cubicBezTo>
                    <a:pt x="112943" y="66687"/>
                    <a:pt x="112693" y="66437"/>
                    <a:pt x="112693" y="66127"/>
                  </a:cubicBezTo>
                  <a:cubicBezTo>
                    <a:pt x="112693" y="65818"/>
                    <a:pt x="112943" y="65556"/>
                    <a:pt x="113264" y="65556"/>
                  </a:cubicBezTo>
                  <a:close/>
                  <a:moveTo>
                    <a:pt x="116991" y="65556"/>
                  </a:moveTo>
                  <a:cubicBezTo>
                    <a:pt x="117289" y="65556"/>
                    <a:pt x="117562" y="65818"/>
                    <a:pt x="117562" y="66127"/>
                  </a:cubicBezTo>
                  <a:cubicBezTo>
                    <a:pt x="117562" y="66425"/>
                    <a:pt x="117312" y="66687"/>
                    <a:pt x="116991" y="66687"/>
                  </a:cubicBezTo>
                  <a:cubicBezTo>
                    <a:pt x="116681" y="66687"/>
                    <a:pt x="116431" y="66437"/>
                    <a:pt x="116431" y="66127"/>
                  </a:cubicBezTo>
                  <a:cubicBezTo>
                    <a:pt x="116431" y="65818"/>
                    <a:pt x="116681" y="65556"/>
                    <a:pt x="116991" y="65556"/>
                  </a:cubicBezTo>
                  <a:close/>
                  <a:moveTo>
                    <a:pt x="120718" y="65556"/>
                  </a:moveTo>
                  <a:cubicBezTo>
                    <a:pt x="121027" y="65556"/>
                    <a:pt x="121277" y="65818"/>
                    <a:pt x="121277" y="66127"/>
                  </a:cubicBezTo>
                  <a:cubicBezTo>
                    <a:pt x="121277" y="66437"/>
                    <a:pt x="121027" y="66687"/>
                    <a:pt x="120718" y="66687"/>
                  </a:cubicBezTo>
                  <a:cubicBezTo>
                    <a:pt x="120408" y="66687"/>
                    <a:pt x="120146" y="66437"/>
                    <a:pt x="120146" y="66127"/>
                  </a:cubicBezTo>
                  <a:cubicBezTo>
                    <a:pt x="120146" y="65818"/>
                    <a:pt x="120420" y="65556"/>
                    <a:pt x="120718" y="65556"/>
                  </a:cubicBezTo>
                  <a:close/>
                  <a:moveTo>
                    <a:pt x="124456" y="65556"/>
                  </a:moveTo>
                  <a:cubicBezTo>
                    <a:pt x="124754" y="65556"/>
                    <a:pt x="125016" y="65818"/>
                    <a:pt x="125016" y="66127"/>
                  </a:cubicBezTo>
                  <a:cubicBezTo>
                    <a:pt x="125016" y="66425"/>
                    <a:pt x="124766" y="66687"/>
                    <a:pt x="124456" y="66687"/>
                  </a:cubicBezTo>
                  <a:cubicBezTo>
                    <a:pt x="124135" y="66687"/>
                    <a:pt x="123885" y="66437"/>
                    <a:pt x="123885" y="66127"/>
                  </a:cubicBezTo>
                  <a:cubicBezTo>
                    <a:pt x="123885" y="65818"/>
                    <a:pt x="124135" y="65556"/>
                    <a:pt x="124456" y="65556"/>
                  </a:cubicBezTo>
                  <a:close/>
                  <a:moveTo>
                    <a:pt x="128171" y="65556"/>
                  </a:moveTo>
                  <a:cubicBezTo>
                    <a:pt x="128480" y="65556"/>
                    <a:pt x="128742" y="65818"/>
                    <a:pt x="128742" y="66127"/>
                  </a:cubicBezTo>
                  <a:cubicBezTo>
                    <a:pt x="128742" y="66437"/>
                    <a:pt x="128480" y="66687"/>
                    <a:pt x="128171" y="66687"/>
                  </a:cubicBezTo>
                  <a:cubicBezTo>
                    <a:pt x="127861" y="66687"/>
                    <a:pt x="127611" y="66437"/>
                    <a:pt x="127611" y="66127"/>
                  </a:cubicBezTo>
                  <a:cubicBezTo>
                    <a:pt x="127611" y="65818"/>
                    <a:pt x="127861" y="65556"/>
                    <a:pt x="128171" y="65556"/>
                  </a:cubicBezTo>
                  <a:close/>
                  <a:moveTo>
                    <a:pt x="131898" y="65556"/>
                  </a:moveTo>
                  <a:cubicBezTo>
                    <a:pt x="132195" y="65556"/>
                    <a:pt x="132457" y="65818"/>
                    <a:pt x="132457" y="66127"/>
                  </a:cubicBezTo>
                  <a:cubicBezTo>
                    <a:pt x="132457" y="66425"/>
                    <a:pt x="132207" y="66687"/>
                    <a:pt x="131898" y="66687"/>
                  </a:cubicBezTo>
                  <a:cubicBezTo>
                    <a:pt x="131600" y="66687"/>
                    <a:pt x="131326" y="66437"/>
                    <a:pt x="131326" y="66127"/>
                  </a:cubicBezTo>
                  <a:cubicBezTo>
                    <a:pt x="131338" y="65818"/>
                    <a:pt x="131576" y="65556"/>
                    <a:pt x="131898" y="65556"/>
                  </a:cubicBezTo>
                  <a:close/>
                  <a:moveTo>
                    <a:pt x="135624" y="65556"/>
                  </a:moveTo>
                  <a:cubicBezTo>
                    <a:pt x="135946" y="65556"/>
                    <a:pt x="136196" y="65818"/>
                    <a:pt x="136196" y="66127"/>
                  </a:cubicBezTo>
                  <a:cubicBezTo>
                    <a:pt x="136196" y="66437"/>
                    <a:pt x="135934" y="66687"/>
                    <a:pt x="135624" y="66687"/>
                  </a:cubicBezTo>
                  <a:cubicBezTo>
                    <a:pt x="135315" y="66687"/>
                    <a:pt x="135065" y="66437"/>
                    <a:pt x="135065" y="66127"/>
                  </a:cubicBezTo>
                  <a:cubicBezTo>
                    <a:pt x="135065" y="65818"/>
                    <a:pt x="135315" y="65556"/>
                    <a:pt x="135624" y="65556"/>
                  </a:cubicBezTo>
                  <a:close/>
                  <a:moveTo>
                    <a:pt x="139351" y="65556"/>
                  </a:moveTo>
                  <a:cubicBezTo>
                    <a:pt x="139649" y="65556"/>
                    <a:pt x="139910" y="65818"/>
                    <a:pt x="139910" y="66127"/>
                  </a:cubicBezTo>
                  <a:cubicBezTo>
                    <a:pt x="139910" y="66425"/>
                    <a:pt x="139660" y="66687"/>
                    <a:pt x="139351" y="66687"/>
                  </a:cubicBezTo>
                  <a:cubicBezTo>
                    <a:pt x="139053" y="66687"/>
                    <a:pt x="138779" y="66437"/>
                    <a:pt x="138779" y="66127"/>
                  </a:cubicBezTo>
                  <a:cubicBezTo>
                    <a:pt x="138779" y="65818"/>
                    <a:pt x="139041" y="65556"/>
                    <a:pt x="139351" y="65556"/>
                  </a:cubicBezTo>
                  <a:close/>
                  <a:moveTo>
                    <a:pt x="143089" y="65556"/>
                  </a:moveTo>
                  <a:cubicBezTo>
                    <a:pt x="143399" y="65556"/>
                    <a:pt x="143649" y="65818"/>
                    <a:pt x="143649" y="66127"/>
                  </a:cubicBezTo>
                  <a:cubicBezTo>
                    <a:pt x="143649" y="66437"/>
                    <a:pt x="143399" y="66687"/>
                    <a:pt x="143089" y="66687"/>
                  </a:cubicBezTo>
                  <a:cubicBezTo>
                    <a:pt x="142768" y="66687"/>
                    <a:pt x="142518" y="66437"/>
                    <a:pt x="142518" y="66127"/>
                  </a:cubicBezTo>
                  <a:cubicBezTo>
                    <a:pt x="142518" y="65818"/>
                    <a:pt x="142768" y="65556"/>
                    <a:pt x="143089" y="65556"/>
                  </a:cubicBezTo>
                  <a:close/>
                  <a:moveTo>
                    <a:pt x="146804" y="65556"/>
                  </a:moveTo>
                  <a:cubicBezTo>
                    <a:pt x="147102" y="65556"/>
                    <a:pt x="147376" y="65818"/>
                    <a:pt x="147376" y="66127"/>
                  </a:cubicBezTo>
                  <a:cubicBezTo>
                    <a:pt x="147376" y="66425"/>
                    <a:pt x="147114" y="66687"/>
                    <a:pt x="146804" y="66687"/>
                  </a:cubicBezTo>
                  <a:cubicBezTo>
                    <a:pt x="146495" y="66687"/>
                    <a:pt x="146245" y="66437"/>
                    <a:pt x="146245" y="66127"/>
                  </a:cubicBezTo>
                  <a:cubicBezTo>
                    <a:pt x="146257" y="65818"/>
                    <a:pt x="146495" y="65556"/>
                    <a:pt x="146804" y="65556"/>
                  </a:cubicBezTo>
                  <a:close/>
                  <a:moveTo>
                    <a:pt x="150543" y="65556"/>
                  </a:moveTo>
                  <a:cubicBezTo>
                    <a:pt x="150852" y="65556"/>
                    <a:pt x="151102" y="65818"/>
                    <a:pt x="151102" y="66127"/>
                  </a:cubicBezTo>
                  <a:cubicBezTo>
                    <a:pt x="151102" y="66437"/>
                    <a:pt x="150852" y="66687"/>
                    <a:pt x="150543" y="66687"/>
                  </a:cubicBezTo>
                  <a:cubicBezTo>
                    <a:pt x="150233" y="66687"/>
                    <a:pt x="149971" y="66437"/>
                    <a:pt x="149971" y="66127"/>
                  </a:cubicBezTo>
                  <a:cubicBezTo>
                    <a:pt x="149971" y="65818"/>
                    <a:pt x="150233" y="65556"/>
                    <a:pt x="150543" y="65556"/>
                  </a:cubicBezTo>
                  <a:close/>
                  <a:moveTo>
                    <a:pt x="154258" y="65556"/>
                  </a:moveTo>
                  <a:cubicBezTo>
                    <a:pt x="154555" y="65556"/>
                    <a:pt x="154829" y="65818"/>
                    <a:pt x="154829" y="66127"/>
                  </a:cubicBezTo>
                  <a:cubicBezTo>
                    <a:pt x="154829" y="66425"/>
                    <a:pt x="154567" y="66687"/>
                    <a:pt x="154258" y="66687"/>
                  </a:cubicBezTo>
                  <a:cubicBezTo>
                    <a:pt x="153948" y="66687"/>
                    <a:pt x="153698" y="66437"/>
                    <a:pt x="153698" y="66127"/>
                  </a:cubicBezTo>
                  <a:cubicBezTo>
                    <a:pt x="153698" y="65818"/>
                    <a:pt x="153948" y="65556"/>
                    <a:pt x="154258" y="65556"/>
                  </a:cubicBezTo>
                  <a:close/>
                  <a:moveTo>
                    <a:pt x="157996" y="65556"/>
                  </a:moveTo>
                  <a:cubicBezTo>
                    <a:pt x="158306" y="65556"/>
                    <a:pt x="158556" y="65818"/>
                    <a:pt x="158556" y="66127"/>
                  </a:cubicBezTo>
                  <a:cubicBezTo>
                    <a:pt x="158556" y="66437"/>
                    <a:pt x="158306" y="66687"/>
                    <a:pt x="157996" y="66687"/>
                  </a:cubicBezTo>
                  <a:cubicBezTo>
                    <a:pt x="157687" y="66687"/>
                    <a:pt x="157436" y="66437"/>
                    <a:pt x="157436" y="66127"/>
                  </a:cubicBezTo>
                  <a:cubicBezTo>
                    <a:pt x="157436" y="65818"/>
                    <a:pt x="157687" y="65556"/>
                    <a:pt x="157996" y="65556"/>
                  </a:cubicBezTo>
                  <a:close/>
                  <a:moveTo>
                    <a:pt x="3405" y="67425"/>
                  </a:moveTo>
                  <a:cubicBezTo>
                    <a:pt x="3703" y="67425"/>
                    <a:pt x="3977" y="67675"/>
                    <a:pt x="3977" y="67985"/>
                  </a:cubicBezTo>
                  <a:cubicBezTo>
                    <a:pt x="3977" y="68282"/>
                    <a:pt x="3727" y="68556"/>
                    <a:pt x="3405" y="68556"/>
                  </a:cubicBezTo>
                  <a:cubicBezTo>
                    <a:pt x="3096" y="68556"/>
                    <a:pt x="2846" y="68294"/>
                    <a:pt x="2846" y="67985"/>
                  </a:cubicBezTo>
                  <a:cubicBezTo>
                    <a:pt x="2858" y="67675"/>
                    <a:pt x="3096" y="67425"/>
                    <a:pt x="3405" y="67425"/>
                  </a:cubicBezTo>
                  <a:close/>
                  <a:moveTo>
                    <a:pt x="7132" y="67425"/>
                  </a:moveTo>
                  <a:cubicBezTo>
                    <a:pt x="7430" y="67425"/>
                    <a:pt x="7692" y="67675"/>
                    <a:pt x="7692" y="67985"/>
                  </a:cubicBezTo>
                  <a:cubicBezTo>
                    <a:pt x="7692" y="68282"/>
                    <a:pt x="7442" y="68556"/>
                    <a:pt x="7132" y="68556"/>
                  </a:cubicBezTo>
                  <a:cubicBezTo>
                    <a:pt x="6834" y="68556"/>
                    <a:pt x="6560" y="68294"/>
                    <a:pt x="6560" y="67985"/>
                  </a:cubicBezTo>
                  <a:cubicBezTo>
                    <a:pt x="6584" y="67675"/>
                    <a:pt x="6822" y="67425"/>
                    <a:pt x="7132" y="67425"/>
                  </a:cubicBezTo>
                  <a:close/>
                  <a:moveTo>
                    <a:pt x="10871" y="67425"/>
                  </a:moveTo>
                  <a:cubicBezTo>
                    <a:pt x="11168" y="67425"/>
                    <a:pt x="11430" y="67675"/>
                    <a:pt x="11430" y="67985"/>
                  </a:cubicBezTo>
                  <a:cubicBezTo>
                    <a:pt x="11430" y="68282"/>
                    <a:pt x="11180" y="68556"/>
                    <a:pt x="10871" y="68556"/>
                  </a:cubicBezTo>
                  <a:cubicBezTo>
                    <a:pt x="10573" y="68556"/>
                    <a:pt x="10299" y="68294"/>
                    <a:pt x="10299" y="67985"/>
                  </a:cubicBezTo>
                  <a:cubicBezTo>
                    <a:pt x="10299" y="67675"/>
                    <a:pt x="10549" y="67425"/>
                    <a:pt x="10871" y="67425"/>
                  </a:cubicBezTo>
                  <a:close/>
                  <a:moveTo>
                    <a:pt x="14585" y="67425"/>
                  </a:moveTo>
                  <a:cubicBezTo>
                    <a:pt x="14883" y="67425"/>
                    <a:pt x="15157" y="67675"/>
                    <a:pt x="15157" y="67985"/>
                  </a:cubicBezTo>
                  <a:cubicBezTo>
                    <a:pt x="15157" y="68282"/>
                    <a:pt x="14895" y="68556"/>
                    <a:pt x="14585" y="68556"/>
                  </a:cubicBezTo>
                  <a:cubicBezTo>
                    <a:pt x="14288" y="68556"/>
                    <a:pt x="14014" y="68294"/>
                    <a:pt x="14014" y="67985"/>
                  </a:cubicBezTo>
                  <a:cubicBezTo>
                    <a:pt x="14038" y="67675"/>
                    <a:pt x="14276" y="67425"/>
                    <a:pt x="14585" y="67425"/>
                  </a:cubicBezTo>
                  <a:close/>
                  <a:moveTo>
                    <a:pt x="18324" y="67425"/>
                  </a:moveTo>
                  <a:cubicBezTo>
                    <a:pt x="18622" y="67425"/>
                    <a:pt x="18883" y="67675"/>
                    <a:pt x="18883" y="67985"/>
                  </a:cubicBezTo>
                  <a:cubicBezTo>
                    <a:pt x="18883" y="68282"/>
                    <a:pt x="18633" y="68556"/>
                    <a:pt x="18324" y="68556"/>
                  </a:cubicBezTo>
                  <a:cubicBezTo>
                    <a:pt x="18026" y="68556"/>
                    <a:pt x="17752" y="68294"/>
                    <a:pt x="17752" y="67985"/>
                  </a:cubicBezTo>
                  <a:cubicBezTo>
                    <a:pt x="17752" y="67675"/>
                    <a:pt x="18014" y="67425"/>
                    <a:pt x="18324" y="67425"/>
                  </a:cubicBezTo>
                  <a:close/>
                  <a:moveTo>
                    <a:pt x="22039" y="67425"/>
                  </a:moveTo>
                  <a:cubicBezTo>
                    <a:pt x="22336" y="67425"/>
                    <a:pt x="22610" y="67675"/>
                    <a:pt x="22610" y="67985"/>
                  </a:cubicBezTo>
                  <a:cubicBezTo>
                    <a:pt x="22610" y="68282"/>
                    <a:pt x="22360" y="68556"/>
                    <a:pt x="22039" y="68556"/>
                  </a:cubicBezTo>
                  <a:cubicBezTo>
                    <a:pt x="21729" y="68556"/>
                    <a:pt x="21479" y="68294"/>
                    <a:pt x="21479" y="67985"/>
                  </a:cubicBezTo>
                  <a:cubicBezTo>
                    <a:pt x="21491" y="67675"/>
                    <a:pt x="21729" y="67425"/>
                    <a:pt x="22039" y="67425"/>
                  </a:cubicBezTo>
                  <a:close/>
                  <a:moveTo>
                    <a:pt x="25777" y="67425"/>
                  </a:moveTo>
                  <a:cubicBezTo>
                    <a:pt x="26075" y="67425"/>
                    <a:pt x="26349" y="67675"/>
                    <a:pt x="26349" y="67985"/>
                  </a:cubicBezTo>
                  <a:cubicBezTo>
                    <a:pt x="26349" y="68282"/>
                    <a:pt x="26087" y="68556"/>
                    <a:pt x="25777" y="68556"/>
                  </a:cubicBezTo>
                  <a:cubicBezTo>
                    <a:pt x="25468" y="68556"/>
                    <a:pt x="25206" y="68294"/>
                    <a:pt x="25206" y="67985"/>
                  </a:cubicBezTo>
                  <a:cubicBezTo>
                    <a:pt x="25218" y="67675"/>
                    <a:pt x="25468" y="67425"/>
                    <a:pt x="25777" y="67425"/>
                  </a:cubicBezTo>
                  <a:close/>
                  <a:moveTo>
                    <a:pt x="29504" y="67425"/>
                  </a:moveTo>
                  <a:cubicBezTo>
                    <a:pt x="29801" y="67425"/>
                    <a:pt x="30063" y="67675"/>
                    <a:pt x="30063" y="67985"/>
                  </a:cubicBezTo>
                  <a:cubicBezTo>
                    <a:pt x="30063" y="68282"/>
                    <a:pt x="29813" y="68556"/>
                    <a:pt x="29504" y="68556"/>
                  </a:cubicBezTo>
                  <a:cubicBezTo>
                    <a:pt x="29182" y="68556"/>
                    <a:pt x="28932" y="68294"/>
                    <a:pt x="28932" y="67985"/>
                  </a:cubicBezTo>
                  <a:cubicBezTo>
                    <a:pt x="28944" y="67675"/>
                    <a:pt x="29182" y="67425"/>
                    <a:pt x="29504" y="67425"/>
                  </a:cubicBezTo>
                  <a:close/>
                  <a:moveTo>
                    <a:pt x="33230" y="67425"/>
                  </a:moveTo>
                  <a:cubicBezTo>
                    <a:pt x="33528" y="67425"/>
                    <a:pt x="33802" y="67675"/>
                    <a:pt x="33802" y="67985"/>
                  </a:cubicBezTo>
                  <a:cubicBezTo>
                    <a:pt x="33802" y="68282"/>
                    <a:pt x="33552" y="68556"/>
                    <a:pt x="33230" y="68556"/>
                  </a:cubicBezTo>
                  <a:cubicBezTo>
                    <a:pt x="32921" y="68556"/>
                    <a:pt x="32671" y="68294"/>
                    <a:pt x="32671" y="67985"/>
                  </a:cubicBezTo>
                  <a:cubicBezTo>
                    <a:pt x="32671" y="67675"/>
                    <a:pt x="32921" y="67425"/>
                    <a:pt x="33230" y="67425"/>
                  </a:cubicBezTo>
                  <a:close/>
                  <a:moveTo>
                    <a:pt x="36957" y="67425"/>
                  </a:moveTo>
                  <a:cubicBezTo>
                    <a:pt x="37255" y="67425"/>
                    <a:pt x="37517" y="67675"/>
                    <a:pt x="37517" y="67985"/>
                  </a:cubicBezTo>
                  <a:cubicBezTo>
                    <a:pt x="37517" y="68282"/>
                    <a:pt x="37267" y="68556"/>
                    <a:pt x="36957" y="68556"/>
                  </a:cubicBezTo>
                  <a:cubicBezTo>
                    <a:pt x="36648" y="68556"/>
                    <a:pt x="36386" y="68294"/>
                    <a:pt x="36386" y="67985"/>
                  </a:cubicBezTo>
                  <a:cubicBezTo>
                    <a:pt x="36409" y="67675"/>
                    <a:pt x="36648" y="67425"/>
                    <a:pt x="36957" y="67425"/>
                  </a:cubicBezTo>
                  <a:close/>
                  <a:moveTo>
                    <a:pt x="40672" y="67425"/>
                  </a:moveTo>
                  <a:cubicBezTo>
                    <a:pt x="40970" y="67425"/>
                    <a:pt x="41243" y="67675"/>
                    <a:pt x="41243" y="67985"/>
                  </a:cubicBezTo>
                  <a:cubicBezTo>
                    <a:pt x="41243" y="68282"/>
                    <a:pt x="40993" y="68556"/>
                    <a:pt x="40672" y="68556"/>
                  </a:cubicBezTo>
                  <a:cubicBezTo>
                    <a:pt x="40374" y="68556"/>
                    <a:pt x="40112" y="68294"/>
                    <a:pt x="40112" y="67985"/>
                  </a:cubicBezTo>
                  <a:cubicBezTo>
                    <a:pt x="40124" y="67675"/>
                    <a:pt x="40362" y="67425"/>
                    <a:pt x="40672" y="67425"/>
                  </a:cubicBezTo>
                  <a:close/>
                  <a:moveTo>
                    <a:pt x="44410" y="67425"/>
                  </a:moveTo>
                  <a:cubicBezTo>
                    <a:pt x="44708" y="67425"/>
                    <a:pt x="44982" y="67675"/>
                    <a:pt x="44982" y="67985"/>
                  </a:cubicBezTo>
                  <a:cubicBezTo>
                    <a:pt x="44982" y="68282"/>
                    <a:pt x="44720" y="68556"/>
                    <a:pt x="44410" y="68556"/>
                  </a:cubicBezTo>
                  <a:cubicBezTo>
                    <a:pt x="44113" y="68556"/>
                    <a:pt x="43851" y="68294"/>
                    <a:pt x="43851" y="67985"/>
                  </a:cubicBezTo>
                  <a:cubicBezTo>
                    <a:pt x="43851" y="67675"/>
                    <a:pt x="44101" y="67425"/>
                    <a:pt x="44410" y="67425"/>
                  </a:cubicBezTo>
                  <a:close/>
                  <a:moveTo>
                    <a:pt x="48137" y="67425"/>
                  </a:moveTo>
                  <a:cubicBezTo>
                    <a:pt x="48435" y="67425"/>
                    <a:pt x="48697" y="67675"/>
                    <a:pt x="48697" y="67985"/>
                  </a:cubicBezTo>
                  <a:cubicBezTo>
                    <a:pt x="48697" y="68282"/>
                    <a:pt x="48447" y="68556"/>
                    <a:pt x="48137" y="68556"/>
                  </a:cubicBezTo>
                  <a:cubicBezTo>
                    <a:pt x="47839" y="68556"/>
                    <a:pt x="47566" y="68294"/>
                    <a:pt x="47566" y="67985"/>
                  </a:cubicBezTo>
                  <a:cubicBezTo>
                    <a:pt x="47578" y="67675"/>
                    <a:pt x="47839" y="67425"/>
                    <a:pt x="48137" y="67425"/>
                  </a:cubicBezTo>
                  <a:close/>
                  <a:moveTo>
                    <a:pt x="51864" y="67425"/>
                  </a:moveTo>
                  <a:cubicBezTo>
                    <a:pt x="52161" y="67425"/>
                    <a:pt x="52435" y="67675"/>
                    <a:pt x="52435" y="67985"/>
                  </a:cubicBezTo>
                  <a:cubicBezTo>
                    <a:pt x="52435" y="68282"/>
                    <a:pt x="52185" y="68556"/>
                    <a:pt x="51864" y="68556"/>
                  </a:cubicBezTo>
                  <a:cubicBezTo>
                    <a:pt x="51566" y="68556"/>
                    <a:pt x="51304" y="68294"/>
                    <a:pt x="51304" y="67985"/>
                  </a:cubicBezTo>
                  <a:cubicBezTo>
                    <a:pt x="51304" y="67675"/>
                    <a:pt x="51554" y="67425"/>
                    <a:pt x="51864" y="67425"/>
                  </a:cubicBezTo>
                  <a:close/>
                  <a:moveTo>
                    <a:pt x="55602" y="67425"/>
                  </a:moveTo>
                  <a:cubicBezTo>
                    <a:pt x="55900" y="67425"/>
                    <a:pt x="56174" y="67675"/>
                    <a:pt x="56174" y="67985"/>
                  </a:cubicBezTo>
                  <a:cubicBezTo>
                    <a:pt x="56174" y="68282"/>
                    <a:pt x="55912" y="68556"/>
                    <a:pt x="55602" y="68556"/>
                  </a:cubicBezTo>
                  <a:cubicBezTo>
                    <a:pt x="55293" y="68556"/>
                    <a:pt x="55043" y="68294"/>
                    <a:pt x="55043" y="67985"/>
                  </a:cubicBezTo>
                  <a:cubicBezTo>
                    <a:pt x="55043" y="67675"/>
                    <a:pt x="55293" y="67425"/>
                    <a:pt x="55602" y="67425"/>
                  </a:cubicBezTo>
                  <a:close/>
                  <a:moveTo>
                    <a:pt x="59329" y="67425"/>
                  </a:moveTo>
                  <a:cubicBezTo>
                    <a:pt x="59627" y="67425"/>
                    <a:pt x="59889" y="67675"/>
                    <a:pt x="59889" y="67985"/>
                  </a:cubicBezTo>
                  <a:cubicBezTo>
                    <a:pt x="59889" y="68282"/>
                    <a:pt x="59639" y="68556"/>
                    <a:pt x="59329" y="68556"/>
                  </a:cubicBezTo>
                  <a:cubicBezTo>
                    <a:pt x="59008" y="68556"/>
                    <a:pt x="58757" y="68294"/>
                    <a:pt x="58757" y="67985"/>
                  </a:cubicBezTo>
                  <a:cubicBezTo>
                    <a:pt x="58757" y="67675"/>
                    <a:pt x="59008" y="67425"/>
                    <a:pt x="59329" y="67425"/>
                  </a:cubicBezTo>
                  <a:close/>
                  <a:moveTo>
                    <a:pt x="63056" y="67425"/>
                  </a:moveTo>
                  <a:cubicBezTo>
                    <a:pt x="63353" y="67425"/>
                    <a:pt x="63627" y="67675"/>
                    <a:pt x="63627" y="67985"/>
                  </a:cubicBezTo>
                  <a:cubicBezTo>
                    <a:pt x="63627" y="68282"/>
                    <a:pt x="63377" y="68556"/>
                    <a:pt x="63056" y="68556"/>
                  </a:cubicBezTo>
                  <a:cubicBezTo>
                    <a:pt x="62746" y="68556"/>
                    <a:pt x="62496" y="68294"/>
                    <a:pt x="62496" y="67985"/>
                  </a:cubicBezTo>
                  <a:cubicBezTo>
                    <a:pt x="62496" y="67675"/>
                    <a:pt x="62746" y="67425"/>
                    <a:pt x="63056" y="67425"/>
                  </a:cubicBezTo>
                  <a:close/>
                  <a:moveTo>
                    <a:pt x="66782" y="67425"/>
                  </a:moveTo>
                  <a:cubicBezTo>
                    <a:pt x="67080" y="67425"/>
                    <a:pt x="67342" y="67675"/>
                    <a:pt x="67342" y="67985"/>
                  </a:cubicBezTo>
                  <a:cubicBezTo>
                    <a:pt x="67342" y="68282"/>
                    <a:pt x="67092" y="68556"/>
                    <a:pt x="66782" y="68556"/>
                  </a:cubicBezTo>
                  <a:cubicBezTo>
                    <a:pt x="66473" y="68556"/>
                    <a:pt x="66211" y="68294"/>
                    <a:pt x="66211" y="67985"/>
                  </a:cubicBezTo>
                  <a:cubicBezTo>
                    <a:pt x="66235" y="67675"/>
                    <a:pt x="66473" y="67425"/>
                    <a:pt x="66782" y="67425"/>
                  </a:cubicBezTo>
                  <a:close/>
                  <a:moveTo>
                    <a:pt x="70509" y="67425"/>
                  </a:moveTo>
                  <a:cubicBezTo>
                    <a:pt x="70807" y="67425"/>
                    <a:pt x="71080" y="67675"/>
                    <a:pt x="71080" y="67985"/>
                  </a:cubicBezTo>
                  <a:cubicBezTo>
                    <a:pt x="71080" y="68282"/>
                    <a:pt x="70830" y="68556"/>
                    <a:pt x="70509" y="68556"/>
                  </a:cubicBezTo>
                  <a:cubicBezTo>
                    <a:pt x="70199" y="68556"/>
                    <a:pt x="69949" y="68294"/>
                    <a:pt x="69949" y="67985"/>
                  </a:cubicBezTo>
                  <a:cubicBezTo>
                    <a:pt x="69949" y="67675"/>
                    <a:pt x="70199" y="67425"/>
                    <a:pt x="70509" y="67425"/>
                  </a:cubicBezTo>
                  <a:close/>
                  <a:moveTo>
                    <a:pt x="74236" y="67425"/>
                  </a:moveTo>
                  <a:cubicBezTo>
                    <a:pt x="74533" y="67425"/>
                    <a:pt x="74795" y="67675"/>
                    <a:pt x="74795" y="67985"/>
                  </a:cubicBezTo>
                  <a:cubicBezTo>
                    <a:pt x="74795" y="68282"/>
                    <a:pt x="74545" y="68556"/>
                    <a:pt x="74236" y="68556"/>
                  </a:cubicBezTo>
                  <a:cubicBezTo>
                    <a:pt x="73938" y="68556"/>
                    <a:pt x="73676" y="68294"/>
                    <a:pt x="73676" y="67985"/>
                  </a:cubicBezTo>
                  <a:cubicBezTo>
                    <a:pt x="73676" y="67675"/>
                    <a:pt x="73926" y="67425"/>
                    <a:pt x="74236" y="67425"/>
                  </a:cubicBezTo>
                  <a:close/>
                  <a:moveTo>
                    <a:pt x="77855" y="67425"/>
                  </a:moveTo>
                  <a:cubicBezTo>
                    <a:pt x="78153" y="67425"/>
                    <a:pt x="78415" y="67675"/>
                    <a:pt x="78415" y="67985"/>
                  </a:cubicBezTo>
                  <a:cubicBezTo>
                    <a:pt x="78415" y="68282"/>
                    <a:pt x="78165" y="68556"/>
                    <a:pt x="77855" y="68556"/>
                  </a:cubicBezTo>
                  <a:cubicBezTo>
                    <a:pt x="77546" y="68556"/>
                    <a:pt x="77284" y="68294"/>
                    <a:pt x="77284" y="67985"/>
                  </a:cubicBezTo>
                  <a:cubicBezTo>
                    <a:pt x="77284" y="67675"/>
                    <a:pt x="77546" y="67425"/>
                    <a:pt x="77855" y="67425"/>
                  </a:cubicBezTo>
                  <a:close/>
                  <a:moveTo>
                    <a:pt x="81570" y="67425"/>
                  </a:moveTo>
                  <a:cubicBezTo>
                    <a:pt x="81868" y="67425"/>
                    <a:pt x="82141" y="67675"/>
                    <a:pt x="82141" y="67985"/>
                  </a:cubicBezTo>
                  <a:cubicBezTo>
                    <a:pt x="82141" y="68282"/>
                    <a:pt x="81879" y="68556"/>
                    <a:pt x="81570" y="68556"/>
                  </a:cubicBezTo>
                  <a:cubicBezTo>
                    <a:pt x="81260" y="68556"/>
                    <a:pt x="81010" y="68294"/>
                    <a:pt x="81010" y="67985"/>
                  </a:cubicBezTo>
                  <a:cubicBezTo>
                    <a:pt x="81022" y="67675"/>
                    <a:pt x="81260" y="67425"/>
                    <a:pt x="81570" y="67425"/>
                  </a:cubicBezTo>
                  <a:close/>
                  <a:moveTo>
                    <a:pt x="85308" y="67425"/>
                  </a:moveTo>
                  <a:cubicBezTo>
                    <a:pt x="85606" y="67425"/>
                    <a:pt x="85880" y="67675"/>
                    <a:pt x="85880" y="67985"/>
                  </a:cubicBezTo>
                  <a:cubicBezTo>
                    <a:pt x="85880" y="68282"/>
                    <a:pt x="85618" y="68556"/>
                    <a:pt x="85308" y="68556"/>
                  </a:cubicBezTo>
                  <a:cubicBezTo>
                    <a:pt x="84999" y="68556"/>
                    <a:pt x="84749" y="68294"/>
                    <a:pt x="84749" y="67985"/>
                  </a:cubicBezTo>
                  <a:cubicBezTo>
                    <a:pt x="84749" y="67675"/>
                    <a:pt x="84999" y="67425"/>
                    <a:pt x="85308" y="67425"/>
                  </a:cubicBezTo>
                  <a:close/>
                  <a:moveTo>
                    <a:pt x="89035" y="67425"/>
                  </a:moveTo>
                  <a:cubicBezTo>
                    <a:pt x="89333" y="67425"/>
                    <a:pt x="89595" y="67675"/>
                    <a:pt x="89595" y="67985"/>
                  </a:cubicBezTo>
                  <a:cubicBezTo>
                    <a:pt x="89595" y="68282"/>
                    <a:pt x="89345" y="68556"/>
                    <a:pt x="89035" y="68556"/>
                  </a:cubicBezTo>
                  <a:cubicBezTo>
                    <a:pt x="88714" y="68556"/>
                    <a:pt x="88464" y="68294"/>
                    <a:pt x="88464" y="67985"/>
                  </a:cubicBezTo>
                  <a:cubicBezTo>
                    <a:pt x="88475" y="67675"/>
                    <a:pt x="88714" y="67425"/>
                    <a:pt x="89035" y="67425"/>
                  </a:cubicBezTo>
                  <a:close/>
                  <a:moveTo>
                    <a:pt x="92762" y="67425"/>
                  </a:moveTo>
                  <a:cubicBezTo>
                    <a:pt x="93059" y="67425"/>
                    <a:pt x="93333" y="67675"/>
                    <a:pt x="93333" y="67985"/>
                  </a:cubicBezTo>
                  <a:cubicBezTo>
                    <a:pt x="93333" y="68282"/>
                    <a:pt x="93071" y="68556"/>
                    <a:pt x="92762" y="68556"/>
                  </a:cubicBezTo>
                  <a:cubicBezTo>
                    <a:pt x="92452" y="68556"/>
                    <a:pt x="92202" y="68294"/>
                    <a:pt x="92202" y="67985"/>
                  </a:cubicBezTo>
                  <a:cubicBezTo>
                    <a:pt x="92202" y="67675"/>
                    <a:pt x="92452" y="67425"/>
                    <a:pt x="92762" y="67425"/>
                  </a:cubicBezTo>
                  <a:close/>
                  <a:moveTo>
                    <a:pt x="96488" y="67425"/>
                  </a:moveTo>
                  <a:cubicBezTo>
                    <a:pt x="96786" y="67425"/>
                    <a:pt x="97048" y="67675"/>
                    <a:pt x="97048" y="67985"/>
                  </a:cubicBezTo>
                  <a:cubicBezTo>
                    <a:pt x="97048" y="68282"/>
                    <a:pt x="96798" y="68556"/>
                    <a:pt x="96488" y="68556"/>
                  </a:cubicBezTo>
                  <a:cubicBezTo>
                    <a:pt x="96191" y="68556"/>
                    <a:pt x="95917" y="68294"/>
                    <a:pt x="95917" y="67985"/>
                  </a:cubicBezTo>
                  <a:cubicBezTo>
                    <a:pt x="95917" y="67675"/>
                    <a:pt x="96179" y="67425"/>
                    <a:pt x="96488" y="67425"/>
                  </a:cubicBezTo>
                  <a:close/>
                  <a:moveTo>
                    <a:pt x="100203" y="67425"/>
                  </a:moveTo>
                  <a:cubicBezTo>
                    <a:pt x="100501" y="67425"/>
                    <a:pt x="100775" y="67675"/>
                    <a:pt x="100775" y="67985"/>
                  </a:cubicBezTo>
                  <a:cubicBezTo>
                    <a:pt x="100775" y="68282"/>
                    <a:pt x="100513" y="68556"/>
                    <a:pt x="100203" y="68556"/>
                  </a:cubicBezTo>
                  <a:cubicBezTo>
                    <a:pt x="99905" y="68556"/>
                    <a:pt x="99644" y="68294"/>
                    <a:pt x="99644" y="67985"/>
                  </a:cubicBezTo>
                  <a:cubicBezTo>
                    <a:pt x="99655" y="67675"/>
                    <a:pt x="99894" y="67425"/>
                    <a:pt x="100203" y="67425"/>
                  </a:cubicBezTo>
                  <a:close/>
                  <a:moveTo>
                    <a:pt x="103942" y="67425"/>
                  </a:moveTo>
                  <a:cubicBezTo>
                    <a:pt x="104239" y="67425"/>
                    <a:pt x="104513" y="67675"/>
                    <a:pt x="104513" y="67985"/>
                  </a:cubicBezTo>
                  <a:cubicBezTo>
                    <a:pt x="104513" y="68282"/>
                    <a:pt x="104251" y="68556"/>
                    <a:pt x="103942" y="68556"/>
                  </a:cubicBezTo>
                  <a:cubicBezTo>
                    <a:pt x="103644" y="68556"/>
                    <a:pt x="103382" y="68294"/>
                    <a:pt x="103382" y="67985"/>
                  </a:cubicBezTo>
                  <a:cubicBezTo>
                    <a:pt x="103382" y="67675"/>
                    <a:pt x="103632" y="67425"/>
                    <a:pt x="103942" y="67425"/>
                  </a:cubicBezTo>
                  <a:close/>
                  <a:moveTo>
                    <a:pt x="107668" y="67425"/>
                  </a:moveTo>
                  <a:cubicBezTo>
                    <a:pt x="107966" y="67425"/>
                    <a:pt x="108228" y="67675"/>
                    <a:pt x="108228" y="67985"/>
                  </a:cubicBezTo>
                  <a:cubicBezTo>
                    <a:pt x="108228" y="68282"/>
                    <a:pt x="107978" y="68556"/>
                    <a:pt x="107668" y="68556"/>
                  </a:cubicBezTo>
                  <a:cubicBezTo>
                    <a:pt x="107371" y="68556"/>
                    <a:pt x="107097" y="68294"/>
                    <a:pt x="107097" y="67985"/>
                  </a:cubicBezTo>
                  <a:cubicBezTo>
                    <a:pt x="107109" y="67675"/>
                    <a:pt x="107347" y="67425"/>
                    <a:pt x="107668" y="67425"/>
                  </a:cubicBezTo>
                  <a:close/>
                  <a:moveTo>
                    <a:pt x="111395" y="67425"/>
                  </a:moveTo>
                  <a:cubicBezTo>
                    <a:pt x="111693" y="67425"/>
                    <a:pt x="111967" y="67675"/>
                    <a:pt x="111967" y="67985"/>
                  </a:cubicBezTo>
                  <a:cubicBezTo>
                    <a:pt x="111967" y="68282"/>
                    <a:pt x="111705" y="68556"/>
                    <a:pt x="111395" y="68556"/>
                  </a:cubicBezTo>
                  <a:cubicBezTo>
                    <a:pt x="111085" y="68556"/>
                    <a:pt x="110835" y="68294"/>
                    <a:pt x="110835" y="67985"/>
                  </a:cubicBezTo>
                  <a:cubicBezTo>
                    <a:pt x="110835" y="67675"/>
                    <a:pt x="111085" y="67425"/>
                    <a:pt x="111395" y="67425"/>
                  </a:cubicBezTo>
                  <a:close/>
                  <a:moveTo>
                    <a:pt x="115122" y="67425"/>
                  </a:moveTo>
                  <a:cubicBezTo>
                    <a:pt x="115419" y="67425"/>
                    <a:pt x="115681" y="67675"/>
                    <a:pt x="115681" y="67985"/>
                  </a:cubicBezTo>
                  <a:cubicBezTo>
                    <a:pt x="115681" y="68282"/>
                    <a:pt x="115431" y="68556"/>
                    <a:pt x="115122" y="68556"/>
                  </a:cubicBezTo>
                  <a:cubicBezTo>
                    <a:pt x="114812" y="68556"/>
                    <a:pt x="114550" y="68294"/>
                    <a:pt x="114550" y="67985"/>
                  </a:cubicBezTo>
                  <a:cubicBezTo>
                    <a:pt x="114574" y="67675"/>
                    <a:pt x="114812" y="67425"/>
                    <a:pt x="115122" y="67425"/>
                  </a:cubicBezTo>
                  <a:close/>
                  <a:moveTo>
                    <a:pt x="118860" y="67425"/>
                  </a:moveTo>
                  <a:cubicBezTo>
                    <a:pt x="119158" y="67425"/>
                    <a:pt x="119420" y="67675"/>
                    <a:pt x="119420" y="67985"/>
                  </a:cubicBezTo>
                  <a:cubicBezTo>
                    <a:pt x="119420" y="68282"/>
                    <a:pt x="119170" y="68556"/>
                    <a:pt x="118860" y="68556"/>
                  </a:cubicBezTo>
                  <a:cubicBezTo>
                    <a:pt x="118539" y="68556"/>
                    <a:pt x="118289" y="68294"/>
                    <a:pt x="118289" y="67985"/>
                  </a:cubicBezTo>
                  <a:cubicBezTo>
                    <a:pt x="118289" y="67675"/>
                    <a:pt x="118539" y="67425"/>
                    <a:pt x="118860" y="67425"/>
                  </a:cubicBezTo>
                  <a:close/>
                  <a:moveTo>
                    <a:pt x="122575" y="67425"/>
                  </a:moveTo>
                  <a:cubicBezTo>
                    <a:pt x="122873" y="67425"/>
                    <a:pt x="123146" y="67675"/>
                    <a:pt x="123146" y="67985"/>
                  </a:cubicBezTo>
                  <a:cubicBezTo>
                    <a:pt x="123146" y="68282"/>
                    <a:pt x="122885" y="68556"/>
                    <a:pt x="122575" y="68556"/>
                  </a:cubicBezTo>
                  <a:cubicBezTo>
                    <a:pt x="122265" y="68556"/>
                    <a:pt x="122015" y="68294"/>
                    <a:pt x="122015" y="67985"/>
                  </a:cubicBezTo>
                  <a:cubicBezTo>
                    <a:pt x="122027" y="67675"/>
                    <a:pt x="122277" y="67425"/>
                    <a:pt x="122575" y="67425"/>
                  </a:cubicBezTo>
                  <a:close/>
                  <a:moveTo>
                    <a:pt x="126314" y="67425"/>
                  </a:moveTo>
                  <a:cubicBezTo>
                    <a:pt x="126611" y="67425"/>
                    <a:pt x="126873" y="67675"/>
                    <a:pt x="126873" y="67985"/>
                  </a:cubicBezTo>
                  <a:cubicBezTo>
                    <a:pt x="126873" y="68282"/>
                    <a:pt x="126623" y="68556"/>
                    <a:pt x="126314" y="68556"/>
                  </a:cubicBezTo>
                  <a:cubicBezTo>
                    <a:pt x="126004" y="68556"/>
                    <a:pt x="125742" y="68294"/>
                    <a:pt x="125742" y="67985"/>
                  </a:cubicBezTo>
                  <a:cubicBezTo>
                    <a:pt x="125742" y="67675"/>
                    <a:pt x="126004" y="67425"/>
                    <a:pt x="126314" y="67425"/>
                  </a:cubicBezTo>
                  <a:close/>
                  <a:moveTo>
                    <a:pt x="130028" y="67425"/>
                  </a:moveTo>
                  <a:cubicBezTo>
                    <a:pt x="130326" y="67425"/>
                    <a:pt x="130600" y="67675"/>
                    <a:pt x="130600" y="67985"/>
                  </a:cubicBezTo>
                  <a:cubicBezTo>
                    <a:pt x="130600" y="68282"/>
                    <a:pt x="130350" y="68556"/>
                    <a:pt x="130028" y="68556"/>
                  </a:cubicBezTo>
                  <a:cubicBezTo>
                    <a:pt x="129731" y="68556"/>
                    <a:pt x="129469" y="68294"/>
                    <a:pt x="129469" y="67985"/>
                  </a:cubicBezTo>
                  <a:cubicBezTo>
                    <a:pt x="129469" y="67675"/>
                    <a:pt x="129719" y="67425"/>
                    <a:pt x="130028" y="67425"/>
                  </a:cubicBezTo>
                  <a:close/>
                  <a:moveTo>
                    <a:pt x="133767" y="67425"/>
                  </a:moveTo>
                  <a:cubicBezTo>
                    <a:pt x="134065" y="67425"/>
                    <a:pt x="134326" y="67675"/>
                    <a:pt x="134326" y="67985"/>
                  </a:cubicBezTo>
                  <a:cubicBezTo>
                    <a:pt x="134326" y="68282"/>
                    <a:pt x="134076" y="68556"/>
                    <a:pt x="133767" y="68556"/>
                  </a:cubicBezTo>
                  <a:cubicBezTo>
                    <a:pt x="133469" y="68556"/>
                    <a:pt x="133207" y="68294"/>
                    <a:pt x="133207" y="67985"/>
                  </a:cubicBezTo>
                  <a:cubicBezTo>
                    <a:pt x="133207" y="67675"/>
                    <a:pt x="133457" y="67425"/>
                    <a:pt x="133767" y="67425"/>
                  </a:cubicBezTo>
                  <a:close/>
                  <a:moveTo>
                    <a:pt x="137494" y="67425"/>
                  </a:moveTo>
                  <a:cubicBezTo>
                    <a:pt x="137791" y="67425"/>
                    <a:pt x="138053" y="67675"/>
                    <a:pt x="138053" y="67985"/>
                  </a:cubicBezTo>
                  <a:cubicBezTo>
                    <a:pt x="138053" y="68282"/>
                    <a:pt x="137803" y="68556"/>
                    <a:pt x="137494" y="68556"/>
                  </a:cubicBezTo>
                  <a:cubicBezTo>
                    <a:pt x="137196" y="68556"/>
                    <a:pt x="136922" y="68294"/>
                    <a:pt x="136922" y="67985"/>
                  </a:cubicBezTo>
                  <a:cubicBezTo>
                    <a:pt x="136934" y="67675"/>
                    <a:pt x="137172" y="67425"/>
                    <a:pt x="137494" y="67425"/>
                  </a:cubicBezTo>
                  <a:close/>
                  <a:moveTo>
                    <a:pt x="141220" y="67425"/>
                  </a:moveTo>
                  <a:cubicBezTo>
                    <a:pt x="141518" y="67425"/>
                    <a:pt x="141792" y="67675"/>
                    <a:pt x="141792" y="67985"/>
                  </a:cubicBezTo>
                  <a:cubicBezTo>
                    <a:pt x="141792" y="68282"/>
                    <a:pt x="141530" y="68556"/>
                    <a:pt x="141220" y="68556"/>
                  </a:cubicBezTo>
                  <a:cubicBezTo>
                    <a:pt x="140911" y="68556"/>
                    <a:pt x="140661" y="68294"/>
                    <a:pt x="140661" y="67985"/>
                  </a:cubicBezTo>
                  <a:cubicBezTo>
                    <a:pt x="140661" y="67675"/>
                    <a:pt x="140911" y="67425"/>
                    <a:pt x="141220" y="67425"/>
                  </a:cubicBezTo>
                  <a:close/>
                  <a:moveTo>
                    <a:pt x="144947" y="67425"/>
                  </a:moveTo>
                  <a:cubicBezTo>
                    <a:pt x="145244" y="67425"/>
                    <a:pt x="145506" y="67675"/>
                    <a:pt x="145506" y="67985"/>
                  </a:cubicBezTo>
                  <a:cubicBezTo>
                    <a:pt x="145506" y="68282"/>
                    <a:pt x="145256" y="68556"/>
                    <a:pt x="144947" y="68556"/>
                  </a:cubicBezTo>
                  <a:cubicBezTo>
                    <a:pt x="144637" y="68556"/>
                    <a:pt x="144375" y="68294"/>
                    <a:pt x="144375" y="67985"/>
                  </a:cubicBezTo>
                  <a:cubicBezTo>
                    <a:pt x="144399" y="67675"/>
                    <a:pt x="144637" y="67425"/>
                    <a:pt x="144947" y="67425"/>
                  </a:cubicBezTo>
                  <a:close/>
                  <a:moveTo>
                    <a:pt x="148685" y="67425"/>
                  </a:moveTo>
                  <a:cubicBezTo>
                    <a:pt x="148983" y="67425"/>
                    <a:pt x="149245" y="67675"/>
                    <a:pt x="149245" y="67985"/>
                  </a:cubicBezTo>
                  <a:cubicBezTo>
                    <a:pt x="149245" y="68282"/>
                    <a:pt x="148995" y="68556"/>
                    <a:pt x="148685" y="68556"/>
                  </a:cubicBezTo>
                  <a:cubicBezTo>
                    <a:pt x="148364" y="68556"/>
                    <a:pt x="148114" y="68294"/>
                    <a:pt x="148114" y="67985"/>
                  </a:cubicBezTo>
                  <a:cubicBezTo>
                    <a:pt x="148114" y="67675"/>
                    <a:pt x="148364" y="67425"/>
                    <a:pt x="148685" y="67425"/>
                  </a:cubicBezTo>
                  <a:close/>
                  <a:moveTo>
                    <a:pt x="152400" y="67425"/>
                  </a:moveTo>
                  <a:cubicBezTo>
                    <a:pt x="152698" y="67425"/>
                    <a:pt x="152972" y="67675"/>
                    <a:pt x="152972" y="67985"/>
                  </a:cubicBezTo>
                  <a:cubicBezTo>
                    <a:pt x="152972" y="68282"/>
                    <a:pt x="152710" y="68556"/>
                    <a:pt x="152400" y="68556"/>
                  </a:cubicBezTo>
                  <a:cubicBezTo>
                    <a:pt x="152091" y="68556"/>
                    <a:pt x="151841" y="68294"/>
                    <a:pt x="151841" y="67985"/>
                  </a:cubicBezTo>
                  <a:cubicBezTo>
                    <a:pt x="151852" y="67675"/>
                    <a:pt x="152091" y="67425"/>
                    <a:pt x="152400" y="67425"/>
                  </a:cubicBezTo>
                  <a:close/>
                  <a:moveTo>
                    <a:pt x="156139" y="67425"/>
                  </a:moveTo>
                  <a:cubicBezTo>
                    <a:pt x="156436" y="67425"/>
                    <a:pt x="156698" y="67675"/>
                    <a:pt x="156698" y="67985"/>
                  </a:cubicBezTo>
                  <a:cubicBezTo>
                    <a:pt x="156698" y="68282"/>
                    <a:pt x="156448" y="68556"/>
                    <a:pt x="156139" y="68556"/>
                  </a:cubicBezTo>
                  <a:cubicBezTo>
                    <a:pt x="155829" y="68556"/>
                    <a:pt x="155567" y="68294"/>
                    <a:pt x="155567" y="67985"/>
                  </a:cubicBezTo>
                  <a:cubicBezTo>
                    <a:pt x="155567" y="67675"/>
                    <a:pt x="155829" y="67425"/>
                    <a:pt x="156139" y="67425"/>
                  </a:cubicBezTo>
                  <a:close/>
                  <a:moveTo>
                    <a:pt x="159853" y="67425"/>
                  </a:moveTo>
                  <a:cubicBezTo>
                    <a:pt x="160151" y="67425"/>
                    <a:pt x="160425" y="67675"/>
                    <a:pt x="160425" y="67985"/>
                  </a:cubicBezTo>
                  <a:cubicBezTo>
                    <a:pt x="160425" y="68282"/>
                    <a:pt x="160163" y="68556"/>
                    <a:pt x="159853" y="68556"/>
                  </a:cubicBezTo>
                  <a:cubicBezTo>
                    <a:pt x="159544" y="68556"/>
                    <a:pt x="159294" y="68294"/>
                    <a:pt x="159294" y="67985"/>
                  </a:cubicBezTo>
                  <a:cubicBezTo>
                    <a:pt x="159306" y="67675"/>
                    <a:pt x="159544" y="67425"/>
                    <a:pt x="159853" y="67425"/>
                  </a:cubicBezTo>
                  <a:close/>
                  <a:moveTo>
                    <a:pt x="1548" y="69294"/>
                  </a:moveTo>
                  <a:cubicBezTo>
                    <a:pt x="1846" y="69294"/>
                    <a:pt x="2119" y="69544"/>
                    <a:pt x="2119" y="69866"/>
                  </a:cubicBezTo>
                  <a:cubicBezTo>
                    <a:pt x="2119" y="70163"/>
                    <a:pt x="1858" y="70425"/>
                    <a:pt x="1548" y="70425"/>
                  </a:cubicBezTo>
                  <a:cubicBezTo>
                    <a:pt x="1238" y="70425"/>
                    <a:pt x="988" y="70175"/>
                    <a:pt x="988" y="69866"/>
                  </a:cubicBezTo>
                  <a:cubicBezTo>
                    <a:pt x="988" y="69544"/>
                    <a:pt x="1238" y="69294"/>
                    <a:pt x="1548" y="69294"/>
                  </a:cubicBezTo>
                  <a:close/>
                  <a:moveTo>
                    <a:pt x="5287" y="69294"/>
                  </a:moveTo>
                  <a:cubicBezTo>
                    <a:pt x="5596" y="69294"/>
                    <a:pt x="5846" y="69544"/>
                    <a:pt x="5846" y="69866"/>
                  </a:cubicBezTo>
                  <a:cubicBezTo>
                    <a:pt x="5846" y="70175"/>
                    <a:pt x="5596" y="70425"/>
                    <a:pt x="5287" y="70425"/>
                  </a:cubicBezTo>
                  <a:cubicBezTo>
                    <a:pt x="4977" y="70425"/>
                    <a:pt x="4715" y="70175"/>
                    <a:pt x="4715" y="69866"/>
                  </a:cubicBezTo>
                  <a:cubicBezTo>
                    <a:pt x="4715" y="69532"/>
                    <a:pt x="4977" y="69294"/>
                    <a:pt x="5287" y="69294"/>
                  </a:cubicBezTo>
                  <a:close/>
                  <a:moveTo>
                    <a:pt x="9001" y="69294"/>
                  </a:moveTo>
                  <a:cubicBezTo>
                    <a:pt x="9299" y="69294"/>
                    <a:pt x="9573" y="69544"/>
                    <a:pt x="9573" y="69866"/>
                  </a:cubicBezTo>
                  <a:cubicBezTo>
                    <a:pt x="9573" y="70163"/>
                    <a:pt x="9323" y="70425"/>
                    <a:pt x="9001" y="70425"/>
                  </a:cubicBezTo>
                  <a:cubicBezTo>
                    <a:pt x="8704" y="70425"/>
                    <a:pt x="8442" y="70175"/>
                    <a:pt x="8442" y="69866"/>
                  </a:cubicBezTo>
                  <a:cubicBezTo>
                    <a:pt x="8442" y="69544"/>
                    <a:pt x="8692" y="69294"/>
                    <a:pt x="9001" y="69294"/>
                  </a:cubicBezTo>
                  <a:close/>
                  <a:moveTo>
                    <a:pt x="12728" y="69294"/>
                  </a:moveTo>
                  <a:cubicBezTo>
                    <a:pt x="13037" y="69294"/>
                    <a:pt x="13288" y="69544"/>
                    <a:pt x="13288" y="69866"/>
                  </a:cubicBezTo>
                  <a:cubicBezTo>
                    <a:pt x="13288" y="70175"/>
                    <a:pt x="13037" y="70425"/>
                    <a:pt x="12728" y="70425"/>
                  </a:cubicBezTo>
                  <a:cubicBezTo>
                    <a:pt x="12418" y="70425"/>
                    <a:pt x="12156" y="70175"/>
                    <a:pt x="12156" y="69866"/>
                  </a:cubicBezTo>
                  <a:cubicBezTo>
                    <a:pt x="12180" y="69532"/>
                    <a:pt x="12418" y="69294"/>
                    <a:pt x="12728" y="69294"/>
                  </a:cubicBezTo>
                  <a:close/>
                  <a:moveTo>
                    <a:pt x="16466" y="69294"/>
                  </a:moveTo>
                  <a:cubicBezTo>
                    <a:pt x="16764" y="69294"/>
                    <a:pt x="17026" y="69544"/>
                    <a:pt x="17026" y="69866"/>
                  </a:cubicBezTo>
                  <a:cubicBezTo>
                    <a:pt x="17026" y="70163"/>
                    <a:pt x="16776" y="70425"/>
                    <a:pt x="16466" y="70425"/>
                  </a:cubicBezTo>
                  <a:cubicBezTo>
                    <a:pt x="16169" y="70425"/>
                    <a:pt x="15895" y="70175"/>
                    <a:pt x="15895" y="69866"/>
                  </a:cubicBezTo>
                  <a:cubicBezTo>
                    <a:pt x="15895" y="69544"/>
                    <a:pt x="16145" y="69294"/>
                    <a:pt x="16466" y="69294"/>
                  </a:cubicBezTo>
                  <a:close/>
                  <a:moveTo>
                    <a:pt x="20181" y="69294"/>
                  </a:moveTo>
                  <a:cubicBezTo>
                    <a:pt x="20491" y="69294"/>
                    <a:pt x="20753" y="69544"/>
                    <a:pt x="20753" y="69866"/>
                  </a:cubicBezTo>
                  <a:cubicBezTo>
                    <a:pt x="20753" y="70175"/>
                    <a:pt x="20491" y="70425"/>
                    <a:pt x="20181" y="70425"/>
                  </a:cubicBezTo>
                  <a:cubicBezTo>
                    <a:pt x="19872" y="70425"/>
                    <a:pt x="19622" y="70175"/>
                    <a:pt x="19622" y="69866"/>
                  </a:cubicBezTo>
                  <a:cubicBezTo>
                    <a:pt x="19634" y="69532"/>
                    <a:pt x="19872" y="69294"/>
                    <a:pt x="20181" y="69294"/>
                  </a:cubicBezTo>
                  <a:close/>
                  <a:moveTo>
                    <a:pt x="23920" y="69294"/>
                  </a:moveTo>
                  <a:cubicBezTo>
                    <a:pt x="24217" y="69294"/>
                    <a:pt x="24479" y="69544"/>
                    <a:pt x="24479" y="69866"/>
                  </a:cubicBezTo>
                  <a:cubicBezTo>
                    <a:pt x="24479" y="70163"/>
                    <a:pt x="24229" y="70425"/>
                    <a:pt x="23920" y="70425"/>
                  </a:cubicBezTo>
                  <a:cubicBezTo>
                    <a:pt x="23610" y="70425"/>
                    <a:pt x="23348" y="70175"/>
                    <a:pt x="23348" y="69866"/>
                  </a:cubicBezTo>
                  <a:cubicBezTo>
                    <a:pt x="23348" y="69544"/>
                    <a:pt x="23610" y="69294"/>
                    <a:pt x="23920" y="69294"/>
                  </a:cubicBezTo>
                  <a:close/>
                  <a:moveTo>
                    <a:pt x="27635" y="69294"/>
                  </a:moveTo>
                  <a:cubicBezTo>
                    <a:pt x="27956" y="69294"/>
                    <a:pt x="28206" y="69544"/>
                    <a:pt x="28206" y="69866"/>
                  </a:cubicBezTo>
                  <a:cubicBezTo>
                    <a:pt x="28206" y="70175"/>
                    <a:pt x="27956" y="70425"/>
                    <a:pt x="27635" y="70425"/>
                  </a:cubicBezTo>
                  <a:cubicBezTo>
                    <a:pt x="27325" y="70425"/>
                    <a:pt x="27075" y="70175"/>
                    <a:pt x="27075" y="69866"/>
                  </a:cubicBezTo>
                  <a:cubicBezTo>
                    <a:pt x="27087" y="69532"/>
                    <a:pt x="27325" y="69294"/>
                    <a:pt x="27635" y="69294"/>
                  </a:cubicBezTo>
                  <a:close/>
                  <a:moveTo>
                    <a:pt x="31373" y="69294"/>
                  </a:moveTo>
                  <a:cubicBezTo>
                    <a:pt x="31671" y="69294"/>
                    <a:pt x="31945" y="69544"/>
                    <a:pt x="31945" y="69866"/>
                  </a:cubicBezTo>
                  <a:cubicBezTo>
                    <a:pt x="31945" y="70163"/>
                    <a:pt x="31683" y="70425"/>
                    <a:pt x="31373" y="70425"/>
                  </a:cubicBezTo>
                  <a:cubicBezTo>
                    <a:pt x="31064" y="70425"/>
                    <a:pt x="30814" y="70175"/>
                    <a:pt x="30814" y="69866"/>
                  </a:cubicBezTo>
                  <a:cubicBezTo>
                    <a:pt x="30814" y="69544"/>
                    <a:pt x="31064" y="69294"/>
                    <a:pt x="31373" y="69294"/>
                  </a:cubicBezTo>
                  <a:close/>
                  <a:moveTo>
                    <a:pt x="35100" y="69294"/>
                  </a:moveTo>
                  <a:cubicBezTo>
                    <a:pt x="35409" y="69294"/>
                    <a:pt x="35659" y="69544"/>
                    <a:pt x="35659" y="69866"/>
                  </a:cubicBezTo>
                  <a:cubicBezTo>
                    <a:pt x="35659" y="70175"/>
                    <a:pt x="35409" y="70425"/>
                    <a:pt x="35100" y="70425"/>
                  </a:cubicBezTo>
                  <a:cubicBezTo>
                    <a:pt x="34778" y="70425"/>
                    <a:pt x="34528" y="70175"/>
                    <a:pt x="34528" y="69866"/>
                  </a:cubicBezTo>
                  <a:cubicBezTo>
                    <a:pt x="34540" y="69532"/>
                    <a:pt x="34778" y="69294"/>
                    <a:pt x="35100" y="69294"/>
                  </a:cubicBezTo>
                  <a:close/>
                  <a:moveTo>
                    <a:pt x="38815" y="69294"/>
                  </a:moveTo>
                  <a:cubicBezTo>
                    <a:pt x="39112" y="69294"/>
                    <a:pt x="39386" y="69544"/>
                    <a:pt x="39386" y="69866"/>
                  </a:cubicBezTo>
                  <a:cubicBezTo>
                    <a:pt x="39386" y="70163"/>
                    <a:pt x="39124" y="70425"/>
                    <a:pt x="38815" y="70425"/>
                  </a:cubicBezTo>
                  <a:cubicBezTo>
                    <a:pt x="38517" y="70425"/>
                    <a:pt x="38255" y="70175"/>
                    <a:pt x="38255" y="69866"/>
                  </a:cubicBezTo>
                  <a:cubicBezTo>
                    <a:pt x="38267" y="69544"/>
                    <a:pt x="38505" y="69294"/>
                    <a:pt x="38815" y="69294"/>
                  </a:cubicBezTo>
                  <a:close/>
                  <a:moveTo>
                    <a:pt x="42553" y="69294"/>
                  </a:moveTo>
                  <a:cubicBezTo>
                    <a:pt x="42863" y="69294"/>
                    <a:pt x="43113" y="69544"/>
                    <a:pt x="43113" y="69866"/>
                  </a:cubicBezTo>
                  <a:cubicBezTo>
                    <a:pt x="43113" y="70175"/>
                    <a:pt x="42863" y="70425"/>
                    <a:pt x="42553" y="70425"/>
                  </a:cubicBezTo>
                  <a:cubicBezTo>
                    <a:pt x="42232" y="70425"/>
                    <a:pt x="41982" y="70175"/>
                    <a:pt x="41982" y="69866"/>
                  </a:cubicBezTo>
                  <a:cubicBezTo>
                    <a:pt x="41982" y="69532"/>
                    <a:pt x="42244" y="69294"/>
                    <a:pt x="42553" y="69294"/>
                  </a:cubicBezTo>
                  <a:close/>
                  <a:moveTo>
                    <a:pt x="46268" y="69294"/>
                  </a:moveTo>
                  <a:cubicBezTo>
                    <a:pt x="46565" y="69294"/>
                    <a:pt x="46839" y="69544"/>
                    <a:pt x="46839" y="69866"/>
                  </a:cubicBezTo>
                  <a:cubicBezTo>
                    <a:pt x="46839" y="70163"/>
                    <a:pt x="46589" y="70425"/>
                    <a:pt x="46268" y="70425"/>
                  </a:cubicBezTo>
                  <a:cubicBezTo>
                    <a:pt x="45970" y="70425"/>
                    <a:pt x="45708" y="70175"/>
                    <a:pt x="45708" y="69866"/>
                  </a:cubicBezTo>
                  <a:cubicBezTo>
                    <a:pt x="45720" y="69544"/>
                    <a:pt x="45958" y="69294"/>
                    <a:pt x="46268" y="69294"/>
                  </a:cubicBezTo>
                  <a:close/>
                  <a:moveTo>
                    <a:pt x="50006" y="69294"/>
                  </a:moveTo>
                  <a:cubicBezTo>
                    <a:pt x="50316" y="69294"/>
                    <a:pt x="50578" y="69544"/>
                    <a:pt x="50578" y="69866"/>
                  </a:cubicBezTo>
                  <a:cubicBezTo>
                    <a:pt x="50578" y="70175"/>
                    <a:pt x="50316" y="70425"/>
                    <a:pt x="50006" y="70425"/>
                  </a:cubicBezTo>
                  <a:cubicBezTo>
                    <a:pt x="49697" y="70425"/>
                    <a:pt x="49447" y="70175"/>
                    <a:pt x="49447" y="69866"/>
                  </a:cubicBezTo>
                  <a:cubicBezTo>
                    <a:pt x="49447" y="69532"/>
                    <a:pt x="49697" y="69294"/>
                    <a:pt x="50006" y="69294"/>
                  </a:cubicBezTo>
                  <a:close/>
                  <a:moveTo>
                    <a:pt x="53733" y="69294"/>
                  </a:moveTo>
                  <a:cubicBezTo>
                    <a:pt x="54031" y="69294"/>
                    <a:pt x="54293" y="69544"/>
                    <a:pt x="54293" y="69866"/>
                  </a:cubicBezTo>
                  <a:cubicBezTo>
                    <a:pt x="54293" y="70163"/>
                    <a:pt x="54043" y="70425"/>
                    <a:pt x="53733" y="70425"/>
                  </a:cubicBezTo>
                  <a:cubicBezTo>
                    <a:pt x="53412" y="70425"/>
                    <a:pt x="53162" y="70175"/>
                    <a:pt x="53162" y="69866"/>
                  </a:cubicBezTo>
                  <a:cubicBezTo>
                    <a:pt x="53173" y="69544"/>
                    <a:pt x="53412" y="69294"/>
                    <a:pt x="53733" y="69294"/>
                  </a:cubicBezTo>
                  <a:close/>
                  <a:moveTo>
                    <a:pt x="57460" y="69294"/>
                  </a:moveTo>
                  <a:cubicBezTo>
                    <a:pt x="57781" y="69294"/>
                    <a:pt x="58031" y="69544"/>
                    <a:pt x="58031" y="69866"/>
                  </a:cubicBezTo>
                  <a:cubicBezTo>
                    <a:pt x="58031" y="70175"/>
                    <a:pt x="57781" y="70425"/>
                    <a:pt x="57460" y="70425"/>
                  </a:cubicBezTo>
                  <a:cubicBezTo>
                    <a:pt x="57150" y="70425"/>
                    <a:pt x="56900" y="70175"/>
                    <a:pt x="56900" y="69866"/>
                  </a:cubicBezTo>
                  <a:cubicBezTo>
                    <a:pt x="56900" y="69532"/>
                    <a:pt x="57150" y="69294"/>
                    <a:pt x="57460" y="69294"/>
                  </a:cubicBezTo>
                  <a:close/>
                  <a:moveTo>
                    <a:pt x="61186" y="69294"/>
                  </a:moveTo>
                  <a:cubicBezTo>
                    <a:pt x="61484" y="69294"/>
                    <a:pt x="61746" y="69544"/>
                    <a:pt x="61746" y="69866"/>
                  </a:cubicBezTo>
                  <a:cubicBezTo>
                    <a:pt x="61746" y="70163"/>
                    <a:pt x="61496" y="70425"/>
                    <a:pt x="61186" y="70425"/>
                  </a:cubicBezTo>
                  <a:cubicBezTo>
                    <a:pt x="60877" y="70425"/>
                    <a:pt x="60615" y="70175"/>
                    <a:pt x="60615" y="69866"/>
                  </a:cubicBezTo>
                  <a:cubicBezTo>
                    <a:pt x="60639" y="69544"/>
                    <a:pt x="60877" y="69294"/>
                    <a:pt x="61186" y="69294"/>
                  </a:cubicBezTo>
                  <a:close/>
                  <a:moveTo>
                    <a:pt x="64925" y="69294"/>
                  </a:moveTo>
                  <a:cubicBezTo>
                    <a:pt x="65234" y="69294"/>
                    <a:pt x="65485" y="69544"/>
                    <a:pt x="65485" y="69866"/>
                  </a:cubicBezTo>
                  <a:cubicBezTo>
                    <a:pt x="65485" y="70175"/>
                    <a:pt x="65234" y="70425"/>
                    <a:pt x="64925" y="70425"/>
                  </a:cubicBezTo>
                  <a:cubicBezTo>
                    <a:pt x="64603" y="70425"/>
                    <a:pt x="64353" y="70175"/>
                    <a:pt x="64353" y="69866"/>
                  </a:cubicBezTo>
                  <a:cubicBezTo>
                    <a:pt x="64353" y="69532"/>
                    <a:pt x="64603" y="69294"/>
                    <a:pt x="64925" y="69294"/>
                  </a:cubicBezTo>
                  <a:close/>
                  <a:moveTo>
                    <a:pt x="68640" y="69294"/>
                  </a:moveTo>
                  <a:cubicBezTo>
                    <a:pt x="68937" y="69294"/>
                    <a:pt x="69211" y="69544"/>
                    <a:pt x="69211" y="69866"/>
                  </a:cubicBezTo>
                  <a:cubicBezTo>
                    <a:pt x="69211" y="70163"/>
                    <a:pt x="68949" y="70425"/>
                    <a:pt x="68640" y="70425"/>
                  </a:cubicBezTo>
                  <a:cubicBezTo>
                    <a:pt x="68330" y="70425"/>
                    <a:pt x="68080" y="70175"/>
                    <a:pt x="68080" y="69866"/>
                  </a:cubicBezTo>
                  <a:cubicBezTo>
                    <a:pt x="68092" y="69544"/>
                    <a:pt x="68330" y="69294"/>
                    <a:pt x="68640" y="69294"/>
                  </a:cubicBezTo>
                  <a:close/>
                  <a:moveTo>
                    <a:pt x="72366" y="69294"/>
                  </a:moveTo>
                  <a:cubicBezTo>
                    <a:pt x="72676" y="69294"/>
                    <a:pt x="72926" y="69544"/>
                    <a:pt x="72926" y="69866"/>
                  </a:cubicBezTo>
                  <a:cubicBezTo>
                    <a:pt x="72926" y="70175"/>
                    <a:pt x="72676" y="70425"/>
                    <a:pt x="72366" y="70425"/>
                  </a:cubicBezTo>
                  <a:cubicBezTo>
                    <a:pt x="72045" y="70425"/>
                    <a:pt x="71795" y="70175"/>
                    <a:pt x="71795" y="69866"/>
                  </a:cubicBezTo>
                  <a:cubicBezTo>
                    <a:pt x="71807" y="69532"/>
                    <a:pt x="72069" y="69294"/>
                    <a:pt x="72366" y="69294"/>
                  </a:cubicBezTo>
                  <a:close/>
                  <a:moveTo>
                    <a:pt x="76093" y="69294"/>
                  </a:moveTo>
                  <a:cubicBezTo>
                    <a:pt x="76391" y="69294"/>
                    <a:pt x="76664" y="69544"/>
                    <a:pt x="76664" y="69866"/>
                  </a:cubicBezTo>
                  <a:cubicBezTo>
                    <a:pt x="76664" y="70163"/>
                    <a:pt x="76403" y="70425"/>
                    <a:pt x="76093" y="70425"/>
                  </a:cubicBezTo>
                  <a:cubicBezTo>
                    <a:pt x="75795" y="70425"/>
                    <a:pt x="75533" y="70175"/>
                    <a:pt x="75533" y="69866"/>
                  </a:cubicBezTo>
                  <a:cubicBezTo>
                    <a:pt x="75533" y="69544"/>
                    <a:pt x="75783" y="69294"/>
                    <a:pt x="76093" y="69294"/>
                  </a:cubicBezTo>
                  <a:close/>
                  <a:moveTo>
                    <a:pt x="79712" y="69294"/>
                  </a:moveTo>
                  <a:cubicBezTo>
                    <a:pt x="80010" y="69294"/>
                    <a:pt x="80284" y="69544"/>
                    <a:pt x="80284" y="69866"/>
                  </a:cubicBezTo>
                  <a:cubicBezTo>
                    <a:pt x="80284" y="70163"/>
                    <a:pt x="80022" y="70425"/>
                    <a:pt x="79712" y="70425"/>
                  </a:cubicBezTo>
                  <a:cubicBezTo>
                    <a:pt x="79403" y="70425"/>
                    <a:pt x="79153" y="70175"/>
                    <a:pt x="79153" y="69866"/>
                  </a:cubicBezTo>
                  <a:cubicBezTo>
                    <a:pt x="79165" y="69544"/>
                    <a:pt x="79403" y="69294"/>
                    <a:pt x="79712" y="69294"/>
                  </a:cubicBezTo>
                  <a:close/>
                  <a:moveTo>
                    <a:pt x="83451" y="69294"/>
                  </a:moveTo>
                  <a:cubicBezTo>
                    <a:pt x="83761" y="69294"/>
                    <a:pt x="84011" y="69544"/>
                    <a:pt x="84011" y="69866"/>
                  </a:cubicBezTo>
                  <a:cubicBezTo>
                    <a:pt x="84011" y="70175"/>
                    <a:pt x="83761" y="70425"/>
                    <a:pt x="83451" y="70425"/>
                  </a:cubicBezTo>
                  <a:cubicBezTo>
                    <a:pt x="83141" y="70425"/>
                    <a:pt x="82880" y="70175"/>
                    <a:pt x="82880" y="69866"/>
                  </a:cubicBezTo>
                  <a:cubicBezTo>
                    <a:pt x="82880" y="69532"/>
                    <a:pt x="83141" y="69294"/>
                    <a:pt x="83451" y="69294"/>
                  </a:cubicBezTo>
                  <a:close/>
                  <a:moveTo>
                    <a:pt x="87166" y="69294"/>
                  </a:moveTo>
                  <a:cubicBezTo>
                    <a:pt x="87463" y="69294"/>
                    <a:pt x="87737" y="69544"/>
                    <a:pt x="87737" y="69866"/>
                  </a:cubicBezTo>
                  <a:cubicBezTo>
                    <a:pt x="87737" y="70163"/>
                    <a:pt x="87475" y="70425"/>
                    <a:pt x="87166" y="70425"/>
                  </a:cubicBezTo>
                  <a:cubicBezTo>
                    <a:pt x="86856" y="70425"/>
                    <a:pt x="86606" y="70175"/>
                    <a:pt x="86606" y="69866"/>
                  </a:cubicBezTo>
                  <a:cubicBezTo>
                    <a:pt x="86618" y="69544"/>
                    <a:pt x="86856" y="69294"/>
                    <a:pt x="87166" y="69294"/>
                  </a:cubicBezTo>
                  <a:close/>
                  <a:moveTo>
                    <a:pt x="90904" y="69294"/>
                  </a:moveTo>
                  <a:cubicBezTo>
                    <a:pt x="91214" y="69294"/>
                    <a:pt x="91464" y="69544"/>
                    <a:pt x="91464" y="69866"/>
                  </a:cubicBezTo>
                  <a:cubicBezTo>
                    <a:pt x="91464" y="70175"/>
                    <a:pt x="91214" y="70425"/>
                    <a:pt x="90904" y="70425"/>
                  </a:cubicBezTo>
                  <a:cubicBezTo>
                    <a:pt x="90595" y="70425"/>
                    <a:pt x="90345" y="70175"/>
                    <a:pt x="90345" y="69866"/>
                  </a:cubicBezTo>
                  <a:cubicBezTo>
                    <a:pt x="90345" y="69532"/>
                    <a:pt x="90595" y="69294"/>
                    <a:pt x="90904" y="69294"/>
                  </a:cubicBezTo>
                  <a:close/>
                  <a:moveTo>
                    <a:pt x="94631" y="69294"/>
                  </a:moveTo>
                  <a:cubicBezTo>
                    <a:pt x="94929" y="69294"/>
                    <a:pt x="95191" y="69544"/>
                    <a:pt x="95191" y="69866"/>
                  </a:cubicBezTo>
                  <a:cubicBezTo>
                    <a:pt x="95191" y="70163"/>
                    <a:pt x="94941" y="70425"/>
                    <a:pt x="94631" y="70425"/>
                  </a:cubicBezTo>
                  <a:cubicBezTo>
                    <a:pt x="94310" y="70425"/>
                    <a:pt x="94060" y="70175"/>
                    <a:pt x="94060" y="69866"/>
                  </a:cubicBezTo>
                  <a:cubicBezTo>
                    <a:pt x="94071" y="69544"/>
                    <a:pt x="94310" y="69294"/>
                    <a:pt x="94631" y="69294"/>
                  </a:cubicBezTo>
                  <a:close/>
                  <a:moveTo>
                    <a:pt x="98346" y="69294"/>
                  </a:moveTo>
                  <a:cubicBezTo>
                    <a:pt x="98655" y="69294"/>
                    <a:pt x="98905" y="69544"/>
                    <a:pt x="98905" y="69866"/>
                  </a:cubicBezTo>
                  <a:cubicBezTo>
                    <a:pt x="98905" y="70175"/>
                    <a:pt x="98655" y="70425"/>
                    <a:pt x="98346" y="70425"/>
                  </a:cubicBezTo>
                  <a:cubicBezTo>
                    <a:pt x="98036" y="70425"/>
                    <a:pt x="97786" y="70175"/>
                    <a:pt x="97786" y="69866"/>
                  </a:cubicBezTo>
                  <a:cubicBezTo>
                    <a:pt x="97798" y="69532"/>
                    <a:pt x="98036" y="69294"/>
                    <a:pt x="98346" y="69294"/>
                  </a:cubicBezTo>
                  <a:close/>
                  <a:moveTo>
                    <a:pt x="102084" y="69294"/>
                  </a:moveTo>
                  <a:cubicBezTo>
                    <a:pt x="102382" y="69294"/>
                    <a:pt x="102644" y="69544"/>
                    <a:pt x="102644" y="69866"/>
                  </a:cubicBezTo>
                  <a:cubicBezTo>
                    <a:pt x="102644" y="70163"/>
                    <a:pt x="102394" y="70425"/>
                    <a:pt x="102084" y="70425"/>
                  </a:cubicBezTo>
                  <a:cubicBezTo>
                    <a:pt x="101787" y="70425"/>
                    <a:pt x="101513" y="70175"/>
                    <a:pt x="101513" y="69866"/>
                  </a:cubicBezTo>
                  <a:cubicBezTo>
                    <a:pt x="101513" y="69544"/>
                    <a:pt x="101775" y="69294"/>
                    <a:pt x="102084" y="69294"/>
                  </a:cubicBezTo>
                  <a:close/>
                  <a:moveTo>
                    <a:pt x="105799" y="69294"/>
                  </a:moveTo>
                  <a:cubicBezTo>
                    <a:pt x="106121" y="69294"/>
                    <a:pt x="106371" y="69544"/>
                    <a:pt x="106371" y="69866"/>
                  </a:cubicBezTo>
                  <a:cubicBezTo>
                    <a:pt x="106371" y="70175"/>
                    <a:pt x="106109" y="70425"/>
                    <a:pt x="105799" y="70425"/>
                  </a:cubicBezTo>
                  <a:cubicBezTo>
                    <a:pt x="105490" y="70425"/>
                    <a:pt x="105239" y="70175"/>
                    <a:pt x="105239" y="69866"/>
                  </a:cubicBezTo>
                  <a:cubicBezTo>
                    <a:pt x="105251" y="69532"/>
                    <a:pt x="105490" y="69294"/>
                    <a:pt x="105799" y="69294"/>
                  </a:cubicBezTo>
                  <a:close/>
                  <a:moveTo>
                    <a:pt x="109538" y="69294"/>
                  </a:moveTo>
                  <a:cubicBezTo>
                    <a:pt x="109835" y="69294"/>
                    <a:pt x="110109" y="69544"/>
                    <a:pt x="110109" y="69866"/>
                  </a:cubicBezTo>
                  <a:cubicBezTo>
                    <a:pt x="110109" y="70163"/>
                    <a:pt x="109847" y="70425"/>
                    <a:pt x="109538" y="70425"/>
                  </a:cubicBezTo>
                  <a:cubicBezTo>
                    <a:pt x="109228" y="70425"/>
                    <a:pt x="108978" y="70175"/>
                    <a:pt x="108978" y="69866"/>
                  </a:cubicBezTo>
                  <a:cubicBezTo>
                    <a:pt x="108978" y="69544"/>
                    <a:pt x="109228" y="69294"/>
                    <a:pt x="109538" y="69294"/>
                  </a:cubicBezTo>
                  <a:close/>
                  <a:moveTo>
                    <a:pt x="113264" y="69294"/>
                  </a:moveTo>
                  <a:cubicBezTo>
                    <a:pt x="113574" y="69294"/>
                    <a:pt x="113824" y="69544"/>
                    <a:pt x="113824" y="69866"/>
                  </a:cubicBezTo>
                  <a:cubicBezTo>
                    <a:pt x="113824" y="70175"/>
                    <a:pt x="113574" y="70425"/>
                    <a:pt x="113264" y="70425"/>
                  </a:cubicBezTo>
                  <a:cubicBezTo>
                    <a:pt x="112943" y="70425"/>
                    <a:pt x="112693" y="70175"/>
                    <a:pt x="112693" y="69866"/>
                  </a:cubicBezTo>
                  <a:cubicBezTo>
                    <a:pt x="112705" y="69532"/>
                    <a:pt x="112943" y="69294"/>
                    <a:pt x="113264" y="69294"/>
                  </a:cubicBezTo>
                  <a:close/>
                  <a:moveTo>
                    <a:pt x="116991" y="69294"/>
                  </a:moveTo>
                  <a:cubicBezTo>
                    <a:pt x="117289" y="69294"/>
                    <a:pt x="117562" y="69544"/>
                    <a:pt x="117562" y="69866"/>
                  </a:cubicBezTo>
                  <a:cubicBezTo>
                    <a:pt x="117562" y="70163"/>
                    <a:pt x="117312" y="70425"/>
                    <a:pt x="116991" y="70425"/>
                  </a:cubicBezTo>
                  <a:cubicBezTo>
                    <a:pt x="116681" y="70425"/>
                    <a:pt x="116431" y="70175"/>
                    <a:pt x="116431" y="69866"/>
                  </a:cubicBezTo>
                  <a:cubicBezTo>
                    <a:pt x="116431" y="69544"/>
                    <a:pt x="116681" y="69294"/>
                    <a:pt x="116991" y="69294"/>
                  </a:cubicBezTo>
                  <a:close/>
                  <a:moveTo>
                    <a:pt x="120718" y="69294"/>
                  </a:moveTo>
                  <a:cubicBezTo>
                    <a:pt x="121027" y="69294"/>
                    <a:pt x="121277" y="69544"/>
                    <a:pt x="121277" y="69866"/>
                  </a:cubicBezTo>
                  <a:cubicBezTo>
                    <a:pt x="121277" y="70175"/>
                    <a:pt x="121027" y="70425"/>
                    <a:pt x="120718" y="70425"/>
                  </a:cubicBezTo>
                  <a:cubicBezTo>
                    <a:pt x="120408" y="70425"/>
                    <a:pt x="120146" y="70175"/>
                    <a:pt x="120146" y="69866"/>
                  </a:cubicBezTo>
                  <a:cubicBezTo>
                    <a:pt x="120170" y="69532"/>
                    <a:pt x="120420" y="69294"/>
                    <a:pt x="120718" y="69294"/>
                  </a:cubicBezTo>
                  <a:close/>
                  <a:moveTo>
                    <a:pt x="124456" y="69294"/>
                  </a:moveTo>
                  <a:cubicBezTo>
                    <a:pt x="124754" y="69294"/>
                    <a:pt x="125016" y="69544"/>
                    <a:pt x="125016" y="69866"/>
                  </a:cubicBezTo>
                  <a:cubicBezTo>
                    <a:pt x="125016" y="70163"/>
                    <a:pt x="124766" y="70425"/>
                    <a:pt x="124456" y="70425"/>
                  </a:cubicBezTo>
                  <a:cubicBezTo>
                    <a:pt x="124135" y="70425"/>
                    <a:pt x="123885" y="70175"/>
                    <a:pt x="123885" y="69866"/>
                  </a:cubicBezTo>
                  <a:cubicBezTo>
                    <a:pt x="123885" y="69544"/>
                    <a:pt x="124135" y="69294"/>
                    <a:pt x="124456" y="69294"/>
                  </a:cubicBezTo>
                  <a:close/>
                  <a:moveTo>
                    <a:pt x="128171" y="69294"/>
                  </a:moveTo>
                  <a:cubicBezTo>
                    <a:pt x="128480" y="69294"/>
                    <a:pt x="128742" y="69544"/>
                    <a:pt x="128742" y="69866"/>
                  </a:cubicBezTo>
                  <a:cubicBezTo>
                    <a:pt x="128742" y="70175"/>
                    <a:pt x="128480" y="70425"/>
                    <a:pt x="128171" y="70425"/>
                  </a:cubicBezTo>
                  <a:cubicBezTo>
                    <a:pt x="127861" y="70425"/>
                    <a:pt x="127611" y="70175"/>
                    <a:pt x="127611" y="69866"/>
                  </a:cubicBezTo>
                  <a:cubicBezTo>
                    <a:pt x="127611" y="69532"/>
                    <a:pt x="127861" y="69294"/>
                    <a:pt x="128171" y="69294"/>
                  </a:cubicBezTo>
                  <a:close/>
                  <a:moveTo>
                    <a:pt x="131898" y="69294"/>
                  </a:moveTo>
                  <a:cubicBezTo>
                    <a:pt x="132195" y="69294"/>
                    <a:pt x="132457" y="69544"/>
                    <a:pt x="132457" y="69866"/>
                  </a:cubicBezTo>
                  <a:cubicBezTo>
                    <a:pt x="132457" y="70163"/>
                    <a:pt x="132207" y="70425"/>
                    <a:pt x="131898" y="70425"/>
                  </a:cubicBezTo>
                  <a:cubicBezTo>
                    <a:pt x="131600" y="70425"/>
                    <a:pt x="131326" y="70175"/>
                    <a:pt x="131326" y="69866"/>
                  </a:cubicBezTo>
                  <a:cubicBezTo>
                    <a:pt x="131338" y="69544"/>
                    <a:pt x="131576" y="69294"/>
                    <a:pt x="131898" y="69294"/>
                  </a:cubicBezTo>
                  <a:close/>
                  <a:moveTo>
                    <a:pt x="135624" y="69294"/>
                  </a:moveTo>
                  <a:cubicBezTo>
                    <a:pt x="135946" y="69294"/>
                    <a:pt x="136196" y="69544"/>
                    <a:pt x="136196" y="69866"/>
                  </a:cubicBezTo>
                  <a:cubicBezTo>
                    <a:pt x="136196" y="70175"/>
                    <a:pt x="135934" y="70425"/>
                    <a:pt x="135624" y="70425"/>
                  </a:cubicBezTo>
                  <a:cubicBezTo>
                    <a:pt x="135315" y="70425"/>
                    <a:pt x="135065" y="70175"/>
                    <a:pt x="135065" y="69866"/>
                  </a:cubicBezTo>
                  <a:cubicBezTo>
                    <a:pt x="135065" y="69532"/>
                    <a:pt x="135315" y="69294"/>
                    <a:pt x="135624" y="69294"/>
                  </a:cubicBezTo>
                  <a:close/>
                  <a:moveTo>
                    <a:pt x="139351" y="69294"/>
                  </a:moveTo>
                  <a:cubicBezTo>
                    <a:pt x="139649" y="69294"/>
                    <a:pt x="139910" y="69544"/>
                    <a:pt x="139910" y="69866"/>
                  </a:cubicBezTo>
                  <a:cubicBezTo>
                    <a:pt x="139910" y="70163"/>
                    <a:pt x="139660" y="70425"/>
                    <a:pt x="139351" y="70425"/>
                  </a:cubicBezTo>
                  <a:cubicBezTo>
                    <a:pt x="139053" y="70425"/>
                    <a:pt x="138779" y="70175"/>
                    <a:pt x="138779" y="69866"/>
                  </a:cubicBezTo>
                  <a:cubicBezTo>
                    <a:pt x="138803" y="69544"/>
                    <a:pt x="139041" y="69294"/>
                    <a:pt x="139351" y="69294"/>
                  </a:cubicBezTo>
                  <a:close/>
                  <a:moveTo>
                    <a:pt x="143089" y="69294"/>
                  </a:moveTo>
                  <a:cubicBezTo>
                    <a:pt x="143399" y="69294"/>
                    <a:pt x="143649" y="69544"/>
                    <a:pt x="143649" y="69866"/>
                  </a:cubicBezTo>
                  <a:cubicBezTo>
                    <a:pt x="143649" y="70175"/>
                    <a:pt x="143399" y="70425"/>
                    <a:pt x="143089" y="70425"/>
                  </a:cubicBezTo>
                  <a:cubicBezTo>
                    <a:pt x="142768" y="70425"/>
                    <a:pt x="142518" y="70175"/>
                    <a:pt x="142518" y="69866"/>
                  </a:cubicBezTo>
                  <a:cubicBezTo>
                    <a:pt x="142518" y="69532"/>
                    <a:pt x="142768" y="69294"/>
                    <a:pt x="143089" y="69294"/>
                  </a:cubicBezTo>
                  <a:close/>
                  <a:moveTo>
                    <a:pt x="146804" y="69294"/>
                  </a:moveTo>
                  <a:cubicBezTo>
                    <a:pt x="147102" y="69294"/>
                    <a:pt x="147376" y="69544"/>
                    <a:pt x="147376" y="69866"/>
                  </a:cubicBezTo>
                  <a:cubicBezTo>
                    <a:pt x="147376" y="70163"/>
                    <a:pt x="147114" y="70425"/>
                    <a:pt x="146804" y="70425"/>
                  </a:cubicBezTo>
                  <a:cubicBezTo>
                    <a:pt x="146495" y="70425"/>
                    <a:pt x="146245" y="70175"/>
                    <a:pt x="146245" y="69866"/>
                  </a:cubicBezTo>
                  <a:cubicBezTo>
                    <a:pt x="146257" y="69544"/>
                    <a:pt x="146495" y="69294"/>
                    <a:pt x="146804" y="69294"/>
                  </a:cubicBezTo>
                  <a:close/>
                  <a:moveTo>
                    <a:pt x="150543" y="69294"/>
                  </a:moveTo>
                  <a:cubicBezTo>
                    <a:pt x="150852" y="69294"/>
                    <a:pt x="151102" y="69544"/>
                    <a:pt x="151102" y="69866"/>
                  </a:cubicBezTo>
                  <a:cubicBezTo>
                    <a:pt x="151102" y="70175"/>
                    <a:pt x="150852" y="70425"/>
                    <a:pt x="150543" y="70425"/>
                  </a:cubicBezTo>
                  <a:cubicBezTo>
                    <a:pt x="150233" y="70425"/>
                    <a:pt x="149971" y="70175"/>
                    <a:pt x="149971" y="69866"/>
                  </a:cubicBezTo>
                  <a:cubicBezTo>
                    <a:pt x="149971" y="69532"/>
                    <a:pt x="150233" y="69294"/>
                    <a:pt x="150543" y="69294"/>
                  </a:cubicBezTo>
                  <a:close/>
                  <a:moveTo>
                    <a:pt x="154258" y="69294"/>
                  </a:moveTo>
                  <a:cubicBezTo>
                    <a:pt x="154555" y="69294"/>
                    <a:pt x="154829" y="69544"/>
                    <a:pt x="154829" y="69866"/>
                  </a:cubicBezTo>
                  <a:cubicBezTo>
                    <a:pt x="154829" y="70163"/>
                    <a:pt x="154567" y="70425"/>
                    <a:pt x="154258" y="70425"/>
                  </a:cubicBezTo>
                  <a:cubicBezTo>
                    <a:pt x="153948" y="70425"/>
                    <a:pt x="153698" y="70175"/>
                    <a:pt x="153698" y="69866"/>
                  </a:cubicBezTo>
                  <a:cubicBezTo>
                    <a:pt x="153710" y="69544"/>
                    <a:pt x="153948" y="69294"/>
                    <a:pt x="154258" y="69294"/>
                  </a:cubicBezTo>
                  <a:close/>
                  <a:moveTo>
                    <a:pt x="157996" y="69294"/>
                  </a:moveTo>
                  <a:cubicBezTo>
                    <a:pt x="158306" y="69294"/>
                    <a:pt x="158556" y="69544"/>
                    <a:pt x="158556" y="69866"/>
                  </a:cubicBezTo>
                  <a:cubicBezTo>
                    <a:pt x="158556" y="70175"/>
                    <a:pt x="158306" y="70425"/>
                    <a:pt x="157996" y="70425"/>
                  </a:cubicBezTo>
                  <a:cubicBezTo>
                    <a:pt x="157687" y="70425"/>
                    <a:pt x="157436" y="70175"/>
                    <a:pt x="157436" y="69866"/>
                  </a:cubicBezTo>
                  <a:cubicBezTo>
                    <a:pt x="157436" y="69532"/>
                    <a:pt x="157687" y="69294"/>
                    <a:pt x="157996" y="69294"/>
                  </a:cubicBezTo>
                  <a:close/>
                  <a:moveTo>
                    <a:pt x="3405" y="71152"/>
                  </a:moveTo>
                  <a:cubicBezTo>
                    <a:pt x="3703" y="71152"/>
                    <a:pt x="3977" y="71414"/>
                    <a:pt x="3977" y="71723"/>
                  </a:cubicBezTo>
                  <a:cubicBezTo>
                    <a:pt x="3977" y="72021"/>
                    <a:pt x="3727" y="72283"/>
                    <a:pt x="3405" y="72283"/>
                  </a:cubicBezTo>
                  <a:cubicBezTo>
                    <a:pt x="3096" y="72283"/>
                    <a:pt x="2846" y="72033"/>
                    <a:pt x="2846" y="71723"/>
                  </a:cubicBezTo>
                  <a:cubicBezTo>
                    <a:pt x="2858" y="71414"/>
                    <a:pt x="3096" y="71152"/>
                    <a:pt x="3405" y="71152"/>
                  </a:cubicBezTo>
                  <a:close/>
                  <a:moveTo>
                    <a:pt x="7132" y="71152"/>
                  </a:moveTo>
                  <a:cubicBezTo>
                    <a:pt x="7430" y="71152"/>
                    <a:pt x="7692" y="71414"/>
                    <a:pt x="7692" y="71723"/>
                  </a:cubicBezTo>
                  <a:cubicBezTo>
                    <a:pt x="7692" y="72021"/>
                    <a:pt x="7442" y="72283"/>
                    <a:pt x="7132" y="72283"/>
                  </a:cubicBezTo>
                  <a:cubicBezTo>
                    <a:pt x="6834" y="72283"/>
                    <a:pt x="6560" y="72033"/>
                    <a:pt x="6560" y="71723"/>
                  </a:cubicBezTo>
                  <a:cubicBezTo>
                    <a:pt x="6560" y="71414"/>
                    <a:pt x="6822" y="71152"/>
                    <a:pt x="7132" y="71152"/>
                  </a:cubicBezTo>
                  <a:close/>
                  <a:moveTo>
                    <a:pt x="10871" y="71152"/>
                  </a:moveTo>
                  <a:cubicBezTo>
                    <a:pt x="11168" y="71152"/>
                    <a:pt x="11430" y="71414"/>
                    <a:pt x="11430" y="71723"/>
                  </a:cubicBezTo>
                  <a:cubicBezTo>
                    <a:pt x="11430" y="72021"/>
                    <a:pt x="11180" y="72283"/>
                    <a:pt x="10871" y="72283"/>
                  </a:cubicBezTo>
                  <a:cubicBezTo>
                    <a:pt x="10573" y="72283"/>
                    <a:pt x="10299" y="72033"/>
                    <a:pt x="10299" y="71723"/>
                  </a:cubicBezTo>
                  <a:cubicBezTo>
                    <a:pt x="10299" y="71414"/>
                    <a:pt x="10549" y="71152"/>
                    <a:pt x="10871" y="71152"/>
                  </a:cubicBezTo>
                  <a:close/>
                  <a:moveTo>
                    <a:pt x="14585" y="71152"/>
                  </a:moveTo>
                  <a:cubicBezTo>
                    <a:pt x="14883" y="71152"/>
                    <a:pt x="15157" y="71414"/>
                    <a:pt x="15157" y="71723"/>
                  </a:cubicBezTo>
                  <a:cubicBezTo>
                    <a:pt x="15157" y="72021"/>
                    <a:pt x="14895" y="72283"/>
                    <a:pt x="14585" y="72283"/>
                  </a:cubicBezTo>
                  <a:cubicBezTo>
                    <a:pt x="14288" y="72283"/>
                    <a:pt x="14014" y="72033"/>
                    <a:pt x="14014" y="71723"/>
                  </a:cubicBezTo>
                  <a:cubicBezTo>
                    <a:pt x="14014" y="71414"/>
                    <a:pt x="14276" y="71152"/>
                    <a:pt x="14585" y="71152"/>
                  </a:cubicBezTo>
                  <a:close/>
                  <a:moveTo>
                    <a:pt x="18324" y="71152"/>
                  </a:moveTo>
                  <a:cubicBezTo>
                    <a:pt x="18622" y="71152"/>
                    <a:pt x="18883" y="71414"/>
                    <a:pt x="18883" y="71723"/>
                  </a:cubicBezTo>
                  <a:cubicBezTo>
                    <a:pt x="18883" y="72021"/>
                    <a:pt x="18633" y="72283"/>
                    <a:pt x="18324" y="72283"/>
                  </a:cubicBezTo>
                  <a:cubicBezTo>
                    <a:pt x="18026" y="72283"/>
                    <a:pt x="17752" y="72033"/>
                    <a:pt x="17752" y="71723"/>
                  </a:cubicBezTo>
                  <a:cubicBezTo>
                    <a:pt x="17752" y="71414"/>
                    <a:pt x="18014" y="71152"/>
                    <a:pt x="18324" y="71152"/>
                  </a:cubicBezTo>
                  <a:close/>
                  <a:moveTo>
                    <a:pt x="22039" y="71152"/>
                  </a:moveTo>
                  <a:cubicBezTo>
                    <a:pt x="22336" y="71152"/>
                    <a:pt x="22610" y="71414"/>
                    <a:pt x="22610" y="71723"/>
                  </a:cubicBezTo>
                  <a:cubicBezTo>
                    <a:pt x="22610" y="72021"/>
                    <a:pt x="22360" y="72283"/>
                    <a:pt x="22039" y="72283"/>
                  </a:cubicBezTo>
                  <a:cubicBezTo>
                    <a:pt x="21729" y="72283"/>
                    <a:pt x="21479" y="72033"/>
                    <a:pt x="21479" y="71723"/>
                  </a:cubicBezTo>
                  <a:cubicBezTo>
                    <a:pt x="21479" y="71414"/>
                    <a:pt x="21729" y="71152"/>
                    <a:pt x="22039" y="71152"/>
                  </a:cubicBezTo>
                  <a:close/>
                  <a:moveTo>
                    <a:pt x="25777" y="71152"/>
                  </a:moveTo>
                  <a:cubicBezTo>
                    <a:pt x="26075" y="71152"/>
                    <a:pt x="26349" y="71414"/>
                    <a:pt x="26349" y="71723"/>
                  </a:cubicBezTo>
                  <a:cubicBezTo>
                    <a:pt x="26349" y="72021"/>
                    <a:pt x="26087" y="72283"/>
                    <a:pt x="25777" y="72283"/>
                  </a:cubicBezTo>
                  <a:cubicBezTo>
                    <a:pt x="25468" y="72283"/>
                    <a:pt x="25206" y="72033"/>
                    <a:pt x="25206" y="71723"/>
                  </a:cubicBezTo>
                  <a:cubicBezTo>
                    <a:pt x="25206" y="71414"/>
                    <a:pt x="25468" y="71152"/>
                    <a:pt x="25777" y="71152"/>
                  </a:cubicBezTo>
                  <a:close/>
                  <a:moveTo>
                    <a:pt x="29504" y="71152"/>
                  </a:moveTo>
                  <a:cubicBezTo>
                    <a:pt x="29801" y="71152"/>
                    <a:pt x="30063" y="71414"/>
                    <a:pt x="30063" y="71723"/>
                  </a:cubicBezTo>
                  <a:cubicBezTo>
                    <a:pt x="30063" y="72021"/>
                    <a:pt x="29813" y="72283"/>
                    <a:pt x="29504" y="72283"/>
                  </a:cubicBezTo>
                  <a:cubicBezTo>
                    <a:pt x="29182" y="72283"/>
                    <a:pt x="28932" y="72033"/>
                    <a:pt x="28932" y="71723"/>
                  </a:cubicBezTo>
                  <a:cubicBezTo>
                    <a:pt x="28932" y="71414"/>
                    <a:pt x="29182" y="71152"/>
                    <a:pt x="29504" y="71152"/>
                  </a:cubicBezTo>
                  <a:close/>
                  <a:moveTo>
                    <a:pt x="33230" y="71152"/>
                  </a:moveTo>
                  <a:cubicBezTo>
                    <a:pt x="33528" y="71152"/>
                    <a:pt x="33802" y="71414"/>
                    <a:pt x="33802" y="71723"/>
                  </a:cubicBezTo>
                  <a:cubicBezTo>
                    <a:pt x="33802" y="72021"/>
                    <a:pt x="33552" y="72283"/>
                    <a:pt x="33230" y="72283"/>
                  </a:cubicBezTo>
                  <a:cubicBezTo>
                    <a:pt x="32921" y="72283"/>
                    <a:pt x="32671" y="72033"/>
                    <a:pt x="32671" y="71723"/>
                  </a:cubicBezTo>
                  <a:cubicBezTo>
                    <a:pt x="32671" y="71414"/>
                    <a:pt x="32921" y="71152"/>
                    <a:pt x="33230" y="71152"/>
                  </a:cubicBezTo>
                  <a:close/>
                  <a:moveTo>
                    <a:pt x="36957" y="71152"/>
                  </a:moveTo>
                  <a:cubicBezTo>
                    <a:pt x="37255" y="71152"/>
                    <a:pt x="37517" y="71414"/>
                    <a:pt x="37517" y="71723"/>
                  </a:cubicBezTo>
                  <a:cubicBezTo>
                    <a:pt x="37517" y="72021"/>
                    <a:pt x="37267" y="72283"/>
                    <a:pt x="36957" y="72283"/>
                  </a:cubicBezTo>
                  <a:cubicBezTo>
                    <a:pt x="36648" y="72283"/>
                    <a:pt x="36386" y="72033"/>
                    <a:pt x="36386" y="71723"/>
                  </a:cubicBezTo>
                  <a:cubicBezTo>
                    <a:pt x="36409" y="71414"/>
                    <a:pt x="36648" y="71152"/>
                    <a:pt x="36957" y="71152"/>
                  </a:cubicBezTo>
                  <a:close/>
                  <a:moveTo>
                    <a:pt x="40672" y="71152"/>
                  </a:moveTo>
                  <a:cubicBezTo>
                    <a:pt x="40970" y="71152"/>
                    <a:pt x="41243" y="71414"/>
                    <a:pt x="41243" y="71723"/>
                  </a:cubicBezTo>
                  <a:cubicBezTo>
                    <a:pt x="41243" y="72021"/>
                    <a:pt x="40993" y="72283"/>
                    <a:pt x="40672" y="72283"/>
                  </a:cubicBezTo>
                  <a:cubicBezTo>
                    <a:pt x="40374" y="72283"/>
                    <a:pt x="40112" y="72033"/>
                    <a:pt x="40112" y="71723"/>
                  </a:cubicBezTo>
                  <a:cubicBezTo>
                    <a:pt x="40112" y="71414"/>
                    <a:pt x="40362" y="71152"/>
                    <a:pt x="40672" y="71152"/>
                  </a:cubicBezTo>
                  <a:close/>
                  <a:moveTo>
                    <a:pt x="44410" y="71152"/>
                  </a:moveTo>
                  <a:cubicBezTo>
                    <a:pt x="44708" y="71152"/>
                    <a:pt x="44982" y="71414"/>
                    <a:pt x="44982" y="71723"/>
                  </a:cubicBezTo>
                  <a:cubicBezTo>
                    <a:pt x="44982" y="72021"/>
                    <a:pt x="44720" y="72283"/>
                    <a:pt x="44410" y="72283"/>
                  </a:cubicBezTo>
                  <a:cubicBezTo>
                    <a:pt x="44113" y="72283"/>
                    <a:pt x="43851" y="72033"/>
                    <a:pt x="43851" y="71723"/>
                  </a:cubicBezTo>
                  <a:cubicBezTo>
                    <a:pt x="43851" y="71414"/>
                    <a:pt x="44101" y="71152"/>
                    <a:pt x="44410" y="71152"/>
                  </a:cubicBezTo>
                  <a:close/>
                  <a:moveTo>
                    <a:pt x="48137" y="71152"/>
                  </a:moveTo>
                  <a:cubicBezTo>
                    <a:pt x="48435" y="71152"/>
                    <a:pt x="48697" y="71414"/>
                    <a:pt x="48697" y="71723"/>
                  </a:cubicBezTo>
                  <a:cubicBezTo>
                    <a:pt x="48697" y="72021"/>
                    <a:pt x="48447" y="72283"/>
                    <a:pt x="48137" y="72283"/>
                  </a:cubicBezTo>
                  <a:cubicBezTo>
                    <a:pt x="47839" y="72283"/>
                    <a:pt x="47566" y="72033"/>
                    <a:pt x="47566" y="71723"/>
                  </a:cubicBezTo>
                  <a:cubicBezTo>
                    <a:pt x="47566" y="71414"/>
                    <a:pt x="47839" y="71152"/>
                    <a:pt x="48137" y="71152"/>
                  </a:cubicBezTo>
                  <a:close/>
                  <a:moveTo>
                    <a:pt x="51864" y="71152"/>
                  </a:moveTo>
                  <a:cubicBezTo>
                    <a:pt x="52161" y="71152"/>
                    <a:pt x="52435" y="71414"/>
                    <a:pt x="52435" y="71723"/>
                  </a:cubicBezTo>
                  <a:cubicBezTo>
                    <a:pt x="52435" y="72021"/>
                    <a:pt x="52185" y="72283"/>
                    <a:pt x="51864" y="72283"/>
                  </a:cubicBezTo>
                  <a:cubicBezTo>
                    <a:pt x="51566" y="72283"/>
                    <a:pt x="51304" y="72033"/>
                    <a:pt x="51304" y="71723"/>
                  </a:cubicBezTo>
                  <a:cubicBezTo>
                    <a:pt x="51304" y="71414"/>
                    <a:pt x="51554" y="71152"/>
                    <a:pt x="51864" y="71152"/>
                  </a:cubicBezTo>
                  <a:close/>
                  <a:moveTo>
                    <a:pt x="55602" y="71152"/>
                  </a:moveTo>
                  <a:cubicBezTo>
                    <a:pt x="55900" y="71152"/>
                    <a:pt x="56174" y="71414"/>
                    <a:pt x="56174" y="71723"/>
                  </a:cubicBezTo>
                  <a:cubicBezTo>
                    <a:pt x="56174" y="72021"/>
                    <a:pt x="55912" y="72283"/>
                    <a:pt x="55602" y="72283"/>
                  </a:cubicBezTo>
                  <a:cubicBezTo>
                    <a:pt x="55293" y="72283"/>
                    <a:pt x="55043" y="72033"/>
                    <a:pt x="55043" y="71723"/>
                  </a:cubicBezTo>
                  <a:cubicBezTo>
                    <a:pt x="55043" y="71414"/>
                    <a:pt x="55293" y="71152"/>
                    <a:pt x="55602" y="71152"/>
                  </a:cubicBezTo>
                  <a:close/>
                  <a:moveTo>
                    <a:pt x="59329" y="71152"/>
                  </a:moveTo>
                  <a:cubicBezTo>
                    <a:pt x="59627" y="71152"/>
                    <a:pt x="59889" y="71414"/>
                    <a:pt x="59889" y="71723"/>
                  </a:cubicBezTo>
                  <a:cubicBezTo>
                    <a:pt x="59889" y="72021"/>
                    <a:pt x="59639" y="72283"/>
                    <a:pt x="59329" y="72283"/>
                  </a:cubicBezTo>
                  <a:cubicBezTo>
                    <a:pt x="59008" y="72283"/>
                    <a:pt x="58757" y="72033"/>
                    <a:pt x="58757" y="71723"/>
                  </a:cubicBezTo>
                  <a:cubicBezTo>
                    <a:pt x="58757" y="71414"/>
                    <a:pt x="59008" y="71152"/>
                    <a:pt x="59329" y="71152"/>
                  </a:cubicBezTo>
                  <a:close/>
                  <a:moveTo>
                    <a:pt x="63056" y="71152"/>
                  </a:moveTo>
                  <a:cubicBezTo>
                    <a:pt x="63353" y="71152"/>
                    <a:pt x="63627" y="71414"/>
                    <a:pt x="63627" y="71723"/>
                  </a:cubicBezTo>
                  <a:cubicBezTo>
                    <a:pt x="63627" y="72021"/>
                    <a:pt x="63377" y="72283"/>
                    <a:pt x="63056" y="72283"/>
                  </a:cubicBezTo>
                  <a:cubicBezTo>
                    <a:pt x="62746" y="72283"/>
                    <a:pt x="62496" y="72033"/>
                    <a:pt x="62496" y="71723"/>
                  </a:cubicBezTo>
                  <a:cubicBezTo>
                    <a:pt x="62496" y="71414"/>
                    <a:pt x="62746" y="71152"/>
                    <a:pt x="63056" y="71152"/>
                  </a:cubicBezTo>
                  <a:close/>
                  <a:moveTo>
                    <a:pt x="66782" y="71152"/>
                  </a:moveTo>
                  <a:cubicBezTo>
                    <a:pt x="67080" y="71152"/>
                    <a:pt x="67342" y="71414"/>
                    <a:pt x="67342" y="71723"/>
                  </a:cubicBezTo>
                  <a:cubicBezTo>
                    <a:pt x="67342" y="72021"/>
                    <a:pt x="67092" y="72283"/>
                    <a:pt x="66782" y="72283"/>
                  </a:cubicBezTo>
                  <a:cubicBezTo>
                    <a:pt x="66473" y="72283"/>
                    <a:pt x="66211" y="72033"/>
                    <a:pt x="66211" y="71723"/>
                  </a:cubicBezTo>
                  <a:cubicBezTo>
                    <a:pt x="66211" y="71414"/>
                    <a:pt x="66473" y="71152"/>
                    <a:pt x="66782" y="71152"/>
                  </a:cubicBezTo>
                  <a:close/>
                  <a:moveTo>
                    <a:pt x="70509" y="71152"/>
                  </a:moveTo>
                  <a:cubicBezTo>
                    <a:pt x="70807" y="71152"/>
                    <a:pt x="71080" y="71414"/>
                    <a:pt x="71080" y="71723"/>
                  </a:cubicBezTo>
                  <a:cubicBezTo>
                    <a:pt x="71080" y="72021"/>
                    <a:pt x="70830" y="72283"/>
                    <a:pt x="70509" y="72283"/>
                  </a:cubicBezTo>
                  <a:cubicBezTo>
                    <a:pt x="70199" y="72283"/>
                    <a:pt x="69949" y="72033"/>
                    <a:pt x="69949" y="71723"/>
                  </a:cubicBezTo>
                  <a:cubicBezTo>
                    <a:pt x="69949" y="71414"/>
                    <a:pt x="70199" y="71152"/>
                    <a:pt x="70509" y="71152"/>
                  </a:cubicBezTo>
                  <a:close/>
                  <a:moveTo>
                    <a:pt x="74236" y="71152"/>
                  </a:moveTo>
                  <a:cubicBezTo>
                    <a:pt x="74533" y="71152"/>
                    <a:pt x="74795" y="71414"/>
                    <a:pt x="74795" y="71723"/>
                  </a:cubicBezTo>
                  <a:cubicBezTo>
                    <a:pt x="74795" y="72021"/>
                    <a:pt x="74545" y="72283"/>
                    <a:pt x="74236" y="72283"/>
                  </a:cubicBezTo>
                  <a:cubicBezTo>
                    <a:pt x="73938" y="72283"/>
                    <a:pt x="73676" y="72033"/>
                    <a:pt x="73676" y="71723"/>
                  </a:cubicBezTo>
                  <a:cubicBezTo>
                    <a:pt x="73676" y="71414"/>
                    <a:pt x="73926" y="71152"/>
                    <a:pt x="74236" y="71152"/>
                  </a:cubicBezTo>
                  <a:close/>
                  <a:moveTo>
                    <a:pt x="77855" y="71152"/>
                  </a:moveTo>
                  <a:cubicBezTo>
                    <a:pt x="78153" y="71152"/>
                    <a:pt x="78415" y="71414"/>
                    <a:pt x="78415" y="71723"/>
                  </a:cubicBezTo>
                  <a:cubicBezTo>
                    <a:pt x="78415" y="72021"/>
                    <a:pt x="78165" y="72283"/>
                    <a:pt x="77855" y="72283"/>
                  </a:cubicBezTo>
                  <a:cubicBezTo>
                    <a:pt x="77546" y="72283"/>
                    <a:pt x="77284" y="72033"/>
                    <a:pt x="77284" y="71723"/>
                  </a:cubicBezTo>
                  <a:cubicBezTo>
                    <a:pt x="77284" y="71414"/>
                    <a:pt x="77546" y="71152"/>
                    <a:pt x="77855" y="71152"/>
                  </a:cubicBezTo>
                  <a:close/>
                  <a:moveTo>
                    <a:pt x="81570" y="71152"/>
                  </a:moveTo>
                  <a:cubicBezTo>
                    <a:pt x="81868" y="71152"/>
                    <a:pt x="82141" y="71414"/>
                    <a:pt x="82141" y="71723"/>
                  </a:cubicBezTo>
                  <a:cubicBezTo>
                    <a:pt x="82141" y="72021"/>
                    <a:pt x="81879" y="72283"/>
                    <a:pt x="81570" y="72283"/>
                  </a:cubicBezTo>
                  <a:cubicBezTo>
                    <a:pt x="81260" y="72283"/>
                    <a:pt x="81010" y="72033"/>
                    <a:pt x="81010" y="71723"/>
                  </a:cubicBezTo>
                  <a:cubicBezTo>
                    <a:pt x="81010" y="71414"/>
                    <a:pt x="81260" y="71152"/>
                    <a:pt x="81570" y="71152"/>
                  </a:cubicBezTo>
                  <a:close/>
                  <a:moveTo>
                    <a:pt x="85308" y="71152"/>
                  </a:moveTo>
                  <a:cubicBezTo>
                    <a:pt x="85606" y="71152"/>
                    <a:pt x="85880" y="71414"/>
                    <a:pt x="85880" y="71723"/>
                  </a:cubicBezTo>
                  <a:cubicBezTo>
                    <a:pt x="85880" y="72021"/>
                    <a:pt x="85618" y="72283"/>
                    <a:pt x="85308" y="72283"/>
                  </a:cubicBezTo>
                  <a:cubicBezTo>
                    <a:pt x="84999" y="72283"/>
                    <a:pt x="84749" y="72033"/>
                    <a:pt x="84749" y="71723"/>
                  </a:cubicBezTo>
                  <a:cubicBezTo>
                    <a:pt x="84749" y="71414"/>
                    <a:pt x="84999" y="71152"/>
                    <a:pt x="85308" y="71152"/>
                  </a:cubicBezTo>
                  <a:close/>
                  <a:moveTo>
                    <a:pt x="89035" y="71152"/>
                  </a:moveTo>
                  <a:cubicBezTo>
                    <a:pt x="89333" y="71152"/>
                    <a:pt x="89595" y="71414"/>
                    <a:pt x="89595" y="71723"/>
                  </a:cubicBezTo>
                  <a:cubicBezTo>
                    <a:pt x="89595" y="72021"/>
                    <a:pt x="89345" y="72283"/>
                    <a:pt x="89035" y="72283"/>
                  </a:cubicBezTo>
                  <a:cubicBezTo>
                    <a:pt x="88714" y="72283"/>
                    <a:pt x="88464" y="72033"/>
                    <a:pt x="88464" y="71723"/>
                  </a:cubicBezTo>
                  <a:cubicBezTo>
                    <a:pt x="88464" y="71414"/>
                    <a:pt x="88714" y="71152"/>
                    <a:pt x="89035" y="71152"/>
                  </a:cubicBezTo>
                  <a:close/>
                  <a:moveTo>
                    <a:pt x="92762" y="71152"/>
                  </a:moveTo>
                  <a:cubicBezTo>
                    <a:pt x="93059" y="71152"/>
                    <a:pt x="93333" y="71414"/>
                    <a:pt x="93333" y="71723"/>
                  </a:cubicBezTo>
                  <a:cubicBezTo>
                    <a:pt x="93333" y="72021"/>
                    <a:pt x="93071" y="72283"/>
                    <a:pt x="92762" y="72283"/>
                  </a:cubicBezTo>
                  <a:cubicBezTo>
                    <a:pt x="92452" y="72283"/>
                    <a:pt x="92202" y="72033"/>
                    <a:pt x="92202" y="71723"/>
                  </a:cubicBezTo>
                  <a:cubicBezTo>
                    <a:pt x="92202" y="71414"/>
                    <a:pt x="92452" y="71152"/>
                    <a:pt x="92762" y="71152"/>
                  </a:cubicBezTo>
                  <a:close/>
                  <a:moveTo>
                    <a:pt x="96488" y="71152"/>
                  </a:moveTo>
                  <a:cubicBezTo>
                    <a:pt x="96786" y="71152"/>
                    <a:pt x="97048" y="71414"/>
                    <a:pt x="97048" y="71723"/>
                  </a:cubicBezTo>
                  <a:cubicBezTo>
                    <a:pt x="97048" y="72021"/>
                    <a:pt x="96798" y="72283"/>
                    <a:pt x="96488" y="72283"/>
                  </a:cubicBezTo>
                  <a:cubicBezTo>
                    <a:pt x="96191" y="72283"/>
                    <a:pt x="95917" y="72033"/>
                    <a:pt x="95917" y="71723"/>
                  </a:cubicBezTo>
                  <a:cubicBezTo>
                    <a:pt x="95917" y="71414"/>
                    <a:pt x="96179" y="71152"/>
                    <a:pt x="96488" y="71152"/>
                  </a:cubicBezTo>
                  <a:close/>
                  <a:moveTo>
                    <a:pt x="100203" y="71152"/>
                  </a:moveTo>
                  <a:cubicBezTo>
                    <a:pt x="100501" y="71152"/>
                    <a:pt x="100775" y="71414"/>
                    <a:pt x="100775" y="71723"/>
                  </a:cubicBezTo>
                  <a:cubicBezTo>
                    <a:pt x="100775" y="72021"/>
                    <a:pt x="100513" y="72283"/>
                    <a:pt x="100203" y="72283"/>
                  </a:cubicBezTo>
                  <a:cubicBezTo>
                    <a:pt x="99905" y="72283"/>
                    <a:pt x="99644" y="72033"/>
                    <a:pt x="99644" y="71723"/>
                  </a:cubicBezTo>
                  <a:cubicBezTo>
                    <a:pt x="99644" y="71414"/>
                    <a:pt x="99894" y="71152"/>
                    <a:pt x="100203" y="71152"/>
                  </a:cubicBezTo>
                  <a:close/>
                  <a:moveTo>
                    <a:pt x="103942" y="71152"/>
                  </a:moveTo>
                  <a:cubicBezTo>
                    <a:pt x="104239" y="71152"/>
                    <a:pt x="104513" y="71414"/>
                    <a:pt x="104513" y="71723"/>
                  </a:cubicBezTo>
                  <a:cubicBezTo>
                    <a:pt x="104513" y="72021"/>
                    <a:pt x="104251" y="72283"/>
                    <a:pt x="103942" y="72283"/>
                  </a:cubicBezTo>
                  <a:cubicBezTo>
                    <a:pt x="103644" y="72283"/>
                    <a:pt x="103382" y="72033"/>
                    <a:pt x="103382" y="71723"/>
                  </a:cubicBezTo>
                  <a:cubicBezTo>
                    <a:pt x="103382" y="71414"/>
                    <a:pt x="103632" y="71152"/>
                    <a:pt x="103942" y="71152"/>
                  </a:cubicBezTo>
                  <a:close/>
                  <a:moveTo>
                    <a:pt x="107668" y="71152"/>
                  </a:moveTo>
                  <a:cubicBezTo>
                    <a:pt x="107966" y="71152"/>
                    <a:pt x="108228" y="71414"/>
                    <a:pt x="108228" y="71723"/>
                  </a:cubicBezTo>
                  <a:cubicBezTo>
                    <a:pt x="108228" y="72021"/>
                    <a:pt x="107978" y="72283"/>
                    <a:pt x="107668" y="72283"/>
                  </a:cubicBezTo>
                  <a:cubicBezTo>
                    <a:pt x="107371" y="72283"/>
                    <a:pt x="107097" y="72033"/>
                    <a:pt x="107097" y="71723"/>
                  </a:cubicBezTo>
                  <a:cubicBezTo>
                    <a:pt x="107097" y="71414"/>
                    <a:pt x="107347" y="71152"/>
                    <a:pt x="107668" y="71152"/>
                  </a:cubicBezTo>
                  <a:close/>
                  <a:moveTo>
                    <a:pt x="111395" y="71152"/>
                  </a:moveTo>
                  <a:cubicBezTo>
                    <a:pt x="111693" y="71152"/>
                    <a:pt x="111967" y="71414"/>
                    <a:pt x="111967" y="71723"/>
                  </a:cubicBezTo>
                  <a:cubicBezTo>
                    <a:pt x="111967" y="72021"/>
                    <a:pt x="111705" y="72283"/>
                    <a:pt x="111395" y="72283"/>
                  </a:cubicBezTo>
                  <a:cubicBezTo>
                    <a:pt x="111085" y="72283"/>
                    <a:pt x="110835" y="72033"/>
                    <a:pt x="110835" y="71723"/>
                  </a:cubicBezTo>
                  <a:cubicBezTo>
                    <a:pt x="110835" y="71414"/>
                    <a:pt x="111085" y="71152"/>
                    <a:pt x="111395" y="71152"/>
                  </a:cubicBezTo>
                  <a:close/>
                  <a:moveTo>
                    <a:pt x="115122" y="71152"/>
                  </a:moveTo>
                  <a:cubicBezTo>
                    <a:pt x="115419" y="71152"/>
                    <a:pt x="115681" y="71414"/>
                    <a:pt x="115681" y="71723"/>
                  </a:cubicBezTo>
                  <a:cubicBezTo>
                    <a:pt x="115681" y="72021"/>
                    <a:pt x="115431" y="72283"/>
                    <a:pt x="115122" y="72283"/>
                  </a:cubicBezTo>
                  <a:cubicBezTo>
                    <a:pt x="114812" y="72283"/>
                    <a:pt x="114550" y="72033"/>
                    <a:pt x="114550" y="71723"/>
                  </a:cubicBezTo>
                  <a:cubicBezTo>
                    <a:pt x="114550" y="71414"/>
                    <a:pt x="114812" y="71152"/>
                    <a:pt x="115122" y="71152"/>
                  </a:cubicBezTo>
                  <a:close/>
                  <a:moveTo>
                    <a:pt x="118860" y="71152"/>
                  </a:moveTo>
                  <a:cubicBezTo>
                    <a:pt x="119158" y="71152"/>
                    <a:pt x="119420" y="71414"/>
                    <a:pt x="119420" y="71723"/>
                  </a:cubicBezTo>
                  <a:cubicBezTo>
                    <a:pt x="119420" y="72021"/>
                    <a:pt x="119170" y="72283"/>
                    <a:pt x="118860" y="72283"/>
                  </a:cubicBezTo>
                  <a:cubicBezTo>
                    <a:pt x="118539" y="72283"/>
                    <a:pt x="118289" y="72033"/>
                    <a:pt x="118289" y="71723"/>
                  </a:cubicBezTo>
                  <a:cubicBezTo>
                    <a:pt x="118289" y="71414"/>
                    <a:pt x="118539" y="71152"/>
                    <a:pt x="118860" y="71152"/>
                  </a:cubicBezTo>
                  <a:close/>
                  <a:moveTo>
                    <a:pt x="122575" y="71152"/>
                  </a:moveTo>
                  <a:cubicBezTo>
                    <a:pt x="122873" y="71152"/>
                    <a:pt x="123146" y="71414"/>
                    <a:pt x="123146" y="71723"/>
                  </a:cubicBezTo>
                  <a:cubicBezTo>
                    <a:pt x="123146" y="72021"/>
                    <a:pt x="122885" y="72283"/>
                    <a:pt x="122575" y="72283"/>
                  </a:cubicBezTo>
                  <a:cubicBezTo>
                    <a:pt x="122265" y="72283"/>
                    <a:pt x="122015" y="72033"/>
                    <a:pt x="122015" y="71723"/>
                  </a:cubicBezTo>
                  <a:cubicBezTo>
                    <a:pt x="122027" y="71414"/>
                    <a:pt x="122277" y="71152"/>
                    <a:pt x="122575" y="71152"/>
                  </a:cubicBezTo>
                  <a:close/>
                  <a:moveTo>
                    <a:pt x="126314" y="71152"/>
                  </a:moveTo>
                  <a:cubicBezTo>
                    <a:pt x="126611" y="71152"/>
                    <a:pt x="126873" y="71414"/>
                    <a:pt x="126873" y="71723"/>
                  </a:cubicBezTo>
                  <a:cubicBezTo>
                    <a:pt x="126873" y="72021"/>
                    <a:pt x="126623" y="72283"/>
                    <a:pt x="126314" y="72283"/>
                  </a:cubicBezTo>
                  <a:cubicBezTo>
                    <a:pt x="126004" y="72283"/>
                    <a:pt x="125742" y="72033"/>
                    <a:pt x="125742" y="71723"/>
                  </a:cubicBezTo>
                  <a:cubicBezTo>
                    <a:pt x="125742" y="71414"/>
                    <a:pt x="126004" y="71152"/>
                    <a:pt x="126314" y="71152"/>
                  </a:cubicBezTo>
                  <a:close/>
                  <a:moveTo>
                    <a:pt x="130028" y="71152"/>
                  </a:moveTo>
                  <a:cubicBezTo>
                    <a:pt x="130326" y="71152"/>
                    <a:pt x="130600" y="71414"/>
                    <a:pt x="130600" y="71723"/>
                  </a:cubicBezTo>
                  <a:cubicBezTo>
                    <a:pt x="130600" y="72021"/>
                    <a:pt x="130350" y="72283"/>
                    <a:pt x="130028" y="72283"/>
                  </a:cubicBezTo>
                  <a:cubicBezTo>
                    <a:pt x="129731" y="72283"/>
                    <a:pt x="129469" y="72033"/>
                    <a:pt x="129469" y="71723"/>
                  </a:cubicBezTo>
                  <a:cubicBezTo>
                    <a:pt x="129469" y="71414"/>
                    <a:pt x="129719" y="71152"/>
                    <a:pt x="130028" y="71152"/>
                  </a:cubicBezTo>
                  <a:close/>
                  <a:moveTo>
                    <a:pt x="133767" y="71152"/>
                  </a:moveTo>
                  <a:cubicBezTo>
                    <a:pt x="134065" y="71152"/>
                    <a:pt x="134326" y="71414"/>
                    <a:pt x="134326" y="71723"/>
                  </a:cubicBezTo>
                  <a:cubicBezTo>
                    <a:pt x="134326" y="72021"/>
                    <a:pt x="134076" y="72283"/>
                    <a:pt x="133767" y="72283"/>
                  </a:cubicBezTo>
                  <a:cubicBezTo>
                    <a:pt x="133469" y="72283"/>
                    <a:pt x="133207" y="72033"/>
                    <a:pt x="133207" y="71723"/>
                  </a:cubicBezTo>
                  <a:cubicBezTo>
                    <a:pt x="133207" y="71414"/>
                    <a:pt x="133457" y="71152"/>
                    <a:pt x="133767" y="71152"/>
                  </a:cubicBezTo>
                  <a:close/>
                  <a:moveTo>
                    <a:pt x="137494" y="71152"/>
                  </a:moveTo>
                  <a:cubicBezTo>
                    <a:pt x="137791" y="71152"/>
                    <a:pt x="138053" y="71414"/>
                    <a:pt x="138053" y="71723"/>
                  </a:cubicBezTo>
                  <a:cubicBezTo>
                    <a:pt x="138053" y="72021"/>
                    <a:pt x="137803" y="72283"/>
                    <a:pt x="137494" y="72283"/>
                  </a:cubicBezTo>
                  <a:cubicBezTo>
                    <a:pt x="137196" y="72283"/>
                    <a:pt x="136922" y="72033"/>
                    <a:pt x="136922" y="71723"/>
                  </a:cubicBezTo>
                  <a:cubicBezTo>
                    <a:pt x="136934" y="71414"/>
                    <a:pt x="137172" y="71152"/>
                    <a:pt x="137494" y="71152"/>
                  </a:cubicBezTo>
                  <a:close/>
                  <a:moveTo>
                    <a:pt x="141220" y="71152"/>
                  </a:moveTo>
                  <a:cubicBezTo>
                    <a:pt x="141518" y="71152"/>
                    <a:pt x="141792" y="71414"/>
                    <a:pt x="141792" y="71723"/>
                  </a:cubicBezTo>
                  <a:cubicBezTo>
                    <a:pt x="141792" y="72021"/>
                    <a:pt x="141530" y="72283"/>
                    <a:pt x="141220" y="72283"/>
                  </a:cubicBezTo>
                  <a:cubicBezTo>
                    <a:pt x="140911" y="72283"/>
                    <a:pt x="140661" y="72033"/>
                    <a:pt x="140661" y="71723"/>
                  </a:cubicBezTo>
                  <a:cubicBezTo>
                    <a:pt x="140661" y="71414"/>
                    <a:pt x="140911" y="71152"/>
                    <a:pt x="141220" y="71152"/>
                  </a:cubicBezTo>
                  <a:close/>
                  <a:moveTo>
                    <a:pt x="144947" y="71152"/>
                  </a:moveTo>
                  <a:cubicBezTo>
                    <a:pt x="145244" y="71152"/>
                    <a:pt x="145506" y="71414"/>
                    <a:pt x="145506" y="71723"/>
                  </a:cubicBezTo>
                  <a:cubicBezTo>
                    <a:pt x="145506" y="72021"/>
                    <a:pt x="145256" y="72283"/>
                    <a:pt x="144947" y="72283"/>
                  </a:cubicBezTo>
                  <a:cubicBezTo>
                    <a:pt x="144637" y="72283"/>
                    <a:pt x="144375" y="72033"/>
                    <a:pt x="144375" y="71723"/>
                  </a:cubicBezTo>
                  <a:cubicBezTo>
                    <a:pt x="144375" y="71414"/>
                    <a:pt x="144637" y="71152"/>
                    <a:pt x="144947" y="71152"/>
                  </a:cubicBezTo>
                  <a:close/>
                  <a:moveTo>
                    <a:pt x="148685" y="71152"/>
                  </a:moveTo>
                  <a:cubicBezTo>
                    <a:pt x="148983" y="71152"/>
                    <a:pt x="149245" y="71414"/>
                    <a:pt x="149245" y="71723"/>
                  </a:cubicBezTo>
                  <a:cubicBezTo>
                    <a:pt x="149245" y="72021"/>
                    <a:pt x="148995" y="72283"/>
                    <a:pt x="148685" y="72283"/>
                  </a:cubicBezTo>
                  <a:cubicBezTo>
                    <a:pt x="148364" y="72283"/>
                    <a:pt x="148114" y="72033"/>
                    <a:pt x="148114" y="71723"/>
                  </a:cubicBezTo>
                  <a:cubicBezTo>
                    <a:pt x="148114" y="71414"/>
                    <a:pt x="148364" y="71152"/>
                    <a:pt x="148685" y="71152"/>
                  </a:cubicBezTo>
                  <a:close/>
                  <a:moveTo>
                    <a:pt x="152400" y="71152"/>
                  </a:moveTo>
                  <a:cubicBezTo>
                    <a:pt x="152698" y="71152"/>
                    <a:pt x="152972" y="71414"/>
                    <a:pt x="152972" y="71723"/>
                  </a:cubicBezTo>
                  <a:cubicBezTo>
                    <a:pt x="152972" y="72021"/>
                    <a:pt x="152710" y="72283"/>
                    <a:pt x="152400" y="72283"/>
                  </a:cubicBezTo>
                  <a:cubicBezTo>
                    <a:pt x="152091" y="72283"/>
                    <a:pt x="151841" y="72033"/>
                    <a:pt x="151841" y="71723"/>
                  </a:cubicBezTo>
                  <a:cubicBezTo>
                    <a:pt x="151841" y="71414"/>
                    <a:pt x="152091" y="71152"/>
                    <a:pt x="152400" y="71152"/>
                  </a:cubicBezTo>
                  <a:close/>
                  <a:moveTo>
                    <a:pt x="156139" y="71152"/>
                  </a:moveTo>
                  <a:cubicBezTo>
                    <a:pt x="156436" y="71152"/>
                    <a:pt x="156698" y="71414"/>
                    <a:pt x="156698" y="71723"/>
                  </a:cubicBezTo>
                  <a:cubicBezTo>
                    <a:pt x="156698" y="72021"/>
                    <a:pt x="156448" y="72283"/>
                    <a:pt x="156139" y="72283"/>
                  </a:cubicBezTo>
                  <a:cubicBezTo>
                    <a:pt x="155829" y="72283"/>
                    <a:pt x="155567" y="72033"/>
                    <a:pt x="155567" y="71723"/>
                  </a:cubicBezTo>
                  <a:cubicBezTo>
                    <a:pt x="155567" y="71414"/>
                    <a:pt x="155829" y="71152"/>
                    <a:pt x="156139" y="71152"/>
                  </a:cubicBezTo>
                  <a:close/>
                  <a:moveTo>
                    <a:pt x="159853" y="71152"/>
                  </a:moveTo>
                  <a:cubicBezTo>
                    <a:pt x="160151" y="71152"/>
                    <a:pt x="160425" y="71414"/>
                    <a:pt x="160425" y="71723"/>
                  </a:cubicBezTo>
                  <a:cubicBezTo>
                    <a:pt x="160425" y="72021"/>
                    <a:pt x="160163" y="72283"/>
                    <a:pt x="159853" y="72283"/>
                  </a:cubicBezTo>
                  <a:cubicBezTo>
                    <a:pt x="159544" y="72283"/>
                    <a:pt x="159294" y="72033"/>
                    <a:pt x="159294" y="71723"/>
                  </a:cubicBezTo>
                  <a:cubicBezTo>
                    <a:pt x="159306" y="71414"/>
                    <a:pt x="159544" y="71152"/>
                    <a:pt x="159853" y="71152"/>
                  </a:cubicBezTo>
                  <a:close/>
                  <a:moveTo>
                    <a:pt x="0" y="0"/>
                  </a:moveTo>
                  <a:lnTo>
                    <a:pt x="0" y="631"/>
                  </a:lnTo>
                  <a:cubicBezTo>
                    <a:pt x="155" y="726"/>
                    <a:pt x="238" y="893"/>
                    <a:pt x="238" y="1084"/>
                  </a:cubicBezTo>
                  <a:cubicBezTo>
                    <a:pt x="238" y="1274"/>
                    <a:pt x="155" y="1441"/>
                    <a:pt x="0" y="1548"/>
                  </a:cubicBezTo>
                  <a:lnTo>
                    <a:pt x="0" y="4346"/>
                  </a:lnTo>
                  <a:cubicBezTo>
                    <a:pt x="155" y="4453"/>
                    <a:pt x="238" y="4608"/>
                    <a:pt x="238" y="4810"/>
                  </a:cubicBezTo>
                  <a:cubicBezTo>
                    <a:pt x="238" y="5001"/>
                    <a:pt x="155" y="5167"/>
                    <a:pt x="0" y="5263"/>
                  </a:cubicBezTo>
                  <a:lnTo>
                    <a:pt x="0" y="8084"/>
                  </a:lnTo>
                  <a:cubicBezTo>
                    <a:pt x="155" y="8180"/>
                    <a:pt x="238" y="8346"/>
                    <a:pt x="238" y="8537"/>
                  </a:cubicBezTo>
                  <a:cubicBezTo>
                    <a:pt x="238" y="8739"/>
                    <a:pt x="155" y="8894"/>
                    <a:pt x="0" y="9001"/>
                  </a:cubicBezTo>
                  <a:lnTo>
                    <a:pt x="0" y="11811"/>
                  </a:lnTo>
                  <a:cubicBezTo>
                    <a:pt x="155" y="11918"/>
                    <a:pt x="238" y="12085"/>
                    <a:pt x="238" y="12275"/>
                  </a:cubicBezTo>
                  <a:cubicBezTo>
                    <a:pt x="238" y="12466"/>
                    <a:pt x="155" y="12633"/>
                    <a:pt x="0" y="12740"/>
                  </a:cubicBezTo>
                  <a:lnTo>
                    <a:pt x="0" y="15550"/>
                  </a:lnTo>
                  <a:cubicBezTo>
                    <a:pt x="155" y="15657"/>
                    <a:pt x="238" y="15823"/>
                    <a:pt x="238" y="16014"/>
                  </a:cubicBezTo>
                  <a:cubicBezTo>
                    <a:pt x="238" y="16204"/>
                    <a:pt x="155" y="16371"/>
                    <a:pt x="0" y="16478"/>
                  </a:cubicBezTo>
                  <a:lnTo>
                    <a:pt x="0" y="19288"/>
                  </a:lnTo>
                  <a:cubicBezTo>
                    <a:pt x="155" y="19395"/>
                    <a:pt x="238" y="19550"/>
                    <a:pt x="238" y="19753"/>
                  </a:cubicBezTo>
                  <a:cubicBezTo>
                    <a:pt x="238" y="19943"/>
                    <a:pt x="155" y="20110"/>
                    <a:pt x="0" y="20205"/>
                  </a:cubicBezTo>
                  <a:lnTo>
                    <a:pt x="0" y="23027"/>
                  </a:lnTo>
                  <a:cubicBezTo>
                    <a:pt x="155" y="23122"/>
                    <a:pt x="238" y="23289"/>
                    <a:pt x="238" y="23479"/>
                  </a:cubicBezTo>
                  <a:cubicBezTo>
                    <a:pt x="238" y="23682"/>
                    <a:pt x="155" y="23836"/>
                    <a:pt x="0" y="23944"/>
                  </a:cubicBezTo>
                  <a:lnTo>
                    <a:pt x="0" y="26753"/>
                  </a:lnTo>
                  <a:cubicBezTo>
                    <a:pt x="155" y="26861"/>
                    <a:pt x="238" y="27027"/>
                    <a:pt x="238" y="27218"/>
                  </a:cubicBezTo>
                  <a:cubicBezTo>
                    <a:pt x="238" y="27408"/>
                    <a:pt x="155" y="27575"/>
                    <a:pt x="0" y="27682"/>
                  </a:cubicBezTo>
                  <a:lnTo>
                    <a:pt x="0" y="30492"/>
                  </a:lnTo>
                  <a:cubicBezTo>
                    <a:pt x="155" y="30599"/>
                    <a:pt x="238" y="30766"/>
                    <a:pt x="238" y="30956"/>
                  </a:cubicBezTo>
                  <a:cubicBezTo>
                    <a:pt x="238" y="31147"/>
                    <a:pt x="155" y="31313"/>
                    <a:pt x="0" y="31421"/>
                  </a:cubicBezTo>
                  <a:lnTo>
                    <a:pt x="0" y="34219"/>
                  </a:lnTo>
                  <a:cubicBezTo>
                    <a:pt x="155" y="34314"/>
                    <a:pt x="238" y="34481"/>
                    <a:pt x="238" y="34671"/>
                  </a:cubicBezTo>
                  <a:cubicBezTo>
                    <a:pt x="238" y="34873"/>
                    <a:pt x="155" y="35028"/>
                    <a:pt x="0" y="35135"/>
                  </a:cubicBezTo>
                  <a:lnTo>
                    <a:pt x="0" y="37945"/>
                  </a:lnTo>
                  <a:cubicBezTo>
                    <a:pt x="155" y="38052"/>
                    <a:pt x="238" y="38219"/>
                    <a:pt x="238" y="38410"/>
                  </a:cubicBezTo>
                  <a:cubicBezTo>
                    <a:pt x="238" y="38600"/>
                    <a:pt x="155" y="38767"/>
                    <a:pt x="0" y="38874"/>
                  </a:cubicBezTo>
                  <a:lnTo>
                    <a:pt x="0" y="41684"/>
                  </a:lnTo>
                  <a:cubicBezTo>
                    <a:pt x="155" y="41791"/>
                    <a:pt x="238" y="41958"/>
                    <a:pt x="238" y="42148"/>
                  </a:cubicBezTo>
                  <a:cubicBezTo>
                    <a:pt x="238" y="42339"/>
                    <a:pt x="155" y="42505"/>
                    <a:pt x="0" y="42612"/>
                  </a:cubicBezTo>
                  <a:lnTo>
                    <a:pt x="0" y="45422"/>
                  </a:lnTo>
                  <a:cubicBezTo>
                    <a:pt x="155" y="45529"/>
                    <a:pt x="238" y="45684"/>
                    <a:pt x="238" y="45887"/>
                  </a:cubicBezTo>
                  <a:cubicBezTo>
                    <a:pt x="238" y="46077"/>
                    <a:pt x="155" y="46244"/>
                    <a:pt x="0" y="46339"/>
                  </a:cubicBezTo>
                  <a:lnTo>
                    <a:pt x="0" y="49161"/>
                  </a:lnTo>
                  <a:cubicBezTo>
                    <a:pt x="155" y="49256"/>
                    <a:pt x="238" y="49423"/>
                    <a:pt x="238" y="49613"/>
                  </a:cubicBezTo>
                  <a:cubicBezTo>
                    <a:pt x="238" y="49816"/>
                    <a:pt x="155" y="49971"/>
                    <a:pt x="0" y="50078"/>
                  </a:cubicBezTo>
                  <a:lnTo>
                    <a:pt x="0" y="52888"/>
                  </a:lnTo>
                  <a:cubicBezTo>
                    <a:pt x="155" y="52995"/>
                    <a:pt x="238" y="53161"/>
                    <a:pt x="238" y="53352"/>
                  </a:cubicBezTo>
                  <a:cubicBezTo>
                    <a:pt x="238" y="53542"/>
                    <a:pt x="155" y="53709"/>
                    <a:pt x="0" y="53816"/>
                  </a:cubicBezTo>
                  <a:lnTo>
                    <a:pt x="0" y="56626"/>
                  </a:lnTo>
                  <a:cubicBezTo>
                    <a:pt x="155" y="56733"/>
                    <a:pt x="238" y="56900"/>
                    <a:pt x="238" y="57090"/>
                  </a:cubicBezTo>
                  <a:cubicBezTo>
                    <a:pt x="238" y="57281"/>
                    <a:pt x="155" y="57448"/>
                    <a:pt x="0" y="57555"/>
                  </a:cubicBezTo>
                  <a:lnTo>
                    <a:pt x="0" y="60365"/>
                  </a:lnTo>
                  <a:cubicBezTo>
                    <a:pt x="155" y="60472"/>
                    <a:pt x="238" y="60627"/>
                    <a:pt x="238" y="60829"/>
                  </a:cubicBezTo>
                  <a:cubicBezTo>
                    <a:pt x="238" y="61019"/>
                    <a:pt x="155" y="61186"/>
                    <a:pt x="0" y="61281"/>
                  </a:cubicBezTo>
                  <a:lnTo>
                    <a:pt x="0" y="63901"/>
                  </a:lnTo>
                  <a:cubicBezTo>
                    <a:pt x="155" y="64008"/>
                    <a:pt x="238" y="64175"/>
                    <a:pt x="238" y="64365"/>
                  </a:cubicBezTo>
                  <a:cubicBezTo>
                    <a:pt x="238" y="64556"/>
                    <a:pt x="155" y="64722"/>
                    <a:pt x="0" y="64829"/>
                  </a:cubicBezTo>
                  <a:lnTo>
                    <a:pt x="0" y="67639"/>
                  </a:lnTo>
                  <a:cubicBezTo>
                    <a:pt x="155" y="67747"/>
                    <a:pt x="238" y="67913"/>
                    <a:pt x="238" y="68104"/>
                  </a:cubicBezTo>
                  <a:cubicBezTo>
                    <a:pt x="238" y="68294"/>
                    <a:pt x="155" y="68461"/>
                    <a:pt x="0" y="68568"/>
                  </a:cubicBezTo>
                  <a:lnTo>
                    <a:pt x="0" y="71378"/>
                  </a:lnTo>
                  <a:cubicBezTo>
                    <a:pt x="155" y="71485"/>
                    <a:pt x="238" y="71640"/>
                    <a:pt x="238" y="71842"/>
                  </a:cubicBezTo>
                  <a:cubicBezTo>
                    <a:pt x="238" y="72033"/>
                    <a:pt x="155" y="72199"/>
                    <a:pt x="0" y="72295"/>
                  </a:cubicBezTo>
                  <a:lnTo>
                    <a:pt x="0" y="73057"/>
                  </a:lnTo>
                  <a:lnTo>
                    <a:pt x="163116" y="73057"/>
                  </a:lnTo>
                  <a:lnTo>
                    <a:pt x="161937" y="70497"/>
                  </a:lnTo>
                  <a:cubicBezTo>
                    <a:pt x="161866" y="70533"/>
                    <a:pt x="161806" y="70544"/>
                    <a:pt x="161711" y="70544"/>
                  </a:cubicBezTo>
                  <a:cubicBezTo>
                    <a:pt x="161413" y="70544"/>
                    <a:pt x="161151" y="70294"/>
                    <a:pt x="161151" y="69973"/>
                  </a:cubicBezTo>
                  <a:cubicBezTo>
                    <a:pt x="161151" y="69759"/>
                    <a:pt x="161270" y="69580"/>
                    <a:pt x="161461" y="69485"/>
                  </a:cubicBezTo>
                  <a:lnTo>
                    <a:pt x="158413" y="62877"/>
                  </a:lnTo>
                  <a:cubicBezTo>
                    <a:pt x="158306" y="62996"/>
                    <a:pt x="158163" y="63091"/>
                    <a:pt x="157984" y="63091"/>
                  </a:cubicBezTo>
                  <a:cubicBezTo>
                    <a:pt x="157663" y="63091"/>
                    <a:pt x="157413" y="62829"/>
                    <a:pt x="157413" y="62520"/>
                  </a:cubicBezTo>
                  <a:cubicBezTo>
                    <a:pt x="157413" y="62210"/>
                    <a:pt x="157663" y="61960"/>
                    <a:pt x="157984" y="61960"/>
                  </a:cubicBezTo>
                  <a:lnTo>
                    <a:pt x="157996" y="61960"/>
                  </a:lnTo>
                  <a:lnTo>
                    <a:pt x="156020" y="57674"/>
                  </a:lnTo>
                  <a:cubicBezTo>
                    <a:pt x="155746" y="57626"/>
                    <a:pt x="155555" y="57388"/>
                    <a:pt x="155555" y="57114"/>
                  </a:cubicBezTo>
                  <a:cubicBezTo>
                    <a:pt x="155555" y="57019"/>
                    <a:pt x="155579" y="56924"/>
                    <a:pt x="155627" y="56840"/>
                  </a:cubicBezTo>
                  <a:lnTo>
                    <a:pt x="154828" y="55103"/>
                  </a:lnTo>
                  <a:lnTo>
                    <a:pt x="154828" y="55103"/>
                  </a:lnTo>
                  <a:cubicBezTo>
                    <a:pt x="154829" y="55114"/>
                    <a:pt x="154829" y="55126"/>
                    <a:pt x="154829" y="55138"/>
                  </a:cubicBezTo>
                  <a:cubicBezTo>
                    <a:pt x="154829" y="55435"/>
                    <a:pt x="154567" y="55709"/>
                    <a:pt x="154258" y="55709"/>
                  </a:cubicBezTo>
                  <a:cubicBezTo>
                    <a:pt x="153948" y="55709"/>
                    <a:pt x="153698" y="55459"/>
                    <a:pt x="153698" y="55138"/>
                  </a:cubicBezTo>
                  <a:cubicBezTo>
                    <a:pt x="153698" y="54828"/>
                    <a:pt x="153948" y="54578"/>
                    <a:pt x="154258" y="54578"/>
                  </a:cubicBezTo>
                  <a:cubicBezTo>
                    <a:pt x="154413" y="54578"/>
                    <a:pt x="154561" y="54646"/>
                    <a:pt x="154668" y="54755"/>
                  </a:cubicBezTo>
                  <a:lnTo>
                    <a:pt x="154668" y="54755"/>
                  </a:lnTo>
                  <a:lnTo>
                    <a:pt x="152567" y="50185"/>
                  </a:lnTo>
                  <a:cubicBezTo>
                    <a:pt x="152507" y="50197"/>
                    <a:pt x="152448" y="50209"/>
                    <a:pt x="152388" y="50209"/>
                  </a:cubicBezTo>
                  <a:cubicBezTo>
                    <a:pt x="152079" y="50209"/>
                    <a:pt x="151817" y="49959"/>
                    <a:pt x="151817" y="49649"/>
                  </a:cubicBezTo>
                  <a:cubicBezTo>
                    <a:pt x="151817" y="49435"/>
                    <a:pt x="151924" y="49256"/>
                    <a:pt x="152102" y="49173"/>
                  </a:cubicBezTo>
                  <a:lnTo>
                    <a:pt x="149066" y="42577"/>
                  </a:lnTo>
                  <a:cubicBezTo>
                    <a:pt x="148959" y="42684"/>
                    <a:pt x="148828" y="42755"/>
                    <a:pt x="148662" y="42755"/>
                  </a:cubicBezTo>
                  <a:cubicBezTo>
                    <a:pt x="148352" y="42755"/>
                    <a:pt x="148102" y="42505"/>
                    <a:pt x="148102" y="42196"/>
                  </a:cubicBezTo>
                  <a:cubicBezTo>
                    <a:pt x="148102" y="41898"/>
                    <a:pt x="148340" y="41660"/>
                    <a:pt x="148638" y="41636"/>
                  </a:cubicBezTo>
                  <a:lnTo>
                    <a:pt x="146530" y="37100"/>
                  </a:lnTo>
                  <a:cubicBezTo>
                    <a:pt x="146352" y="37017"/>
                    <a:pt x="146221" y="36814"/>
                    <a:pt x="146221" y="36612"/>
                  </a:cubicBezTo>
                  <a:cubicBezTo>
                    <a:pt x="146221" y="36564"/>
                    <a:pt x="146221" y="36516"/>
                    <a:pt x="146233" y="36481"/>
                  </a:cubicBezTo>
                  <a:lnTo>
                    <a:pt x="145459" y="34814"/>
                  </a:lnTo>
                  <a:cubicBezTo>
                    <a:pt x="145435" y="35088"/>
                    <a:pt x="145197" y="35302"/>
                    <a:pt x="144911" y="35302"/>
                  </a:cubicBezTo>
                  <a:cubicBezTo>
                    <a:pt x="144602" y="35302"/>
                    <a:pt x="144352" y="35052"/>
                    <a:pt x="144352" y="34731"/>
                  </a:cubicBezTo>
                  <a:cubicBezTo>
                    <a:pt x="144352" y="34421"/>
                    <a:pt x="144602" y="34171"/>
                    <a:pt x="144911" y="34171"/>
                  </a:cubicBezTo>
                  <a:cubicBezTo>
                    <a:pt x="145030" y="34171"/>
                    <a:pt x="145137" y="34195"/>
                    <a:pt x="145221" y="34254"/>
                  </a:cubicBezTo>
                  <a:lnTo>
                    <a:pt x="143125" y="29694"/>
                  </a:lnTo>
                  <a:lnTo>
                    <a:pt x="143054" y="29694"/>
                  </a:lnTo>
                  <a:cubicBezTo>
                    <a:pt x="142744" y="29694"/>
                    <a:pt x="142482" y="29432"/>
                    <a:pt x="142482" y="29123"/>
                  </a:cubicBezTo>
                  <a:cubicBezTo>
                    <a:pt x="142482" y="28956"/>
                    <a:pt x="142566" y="28813"/>
                    <a:pt x="142661" y="28706"/>
                  </a:cubicBezTo>
                  <a:lnTo>
                    <a:pt x="139637" y="22110"/>
                  </a:lnTo>
                  <a:cubicBezTo>
                    <a:pt x="139541" y="22169"/>
                    <a:pt x="139434" y="22217"/>
                    <a:pt x="139315" y="22217"/>
                  </a:cubicBezTo>
                  <a:cubicBezTo>
                    <a:pt x="139018" y="22217"/>
                    <a:pt x="138756" y="21967"/>
                    <a:pt x="138756" y="21658"/>
                  </a:cubicBezTo>
                  <a:cubicBezTo>
                    <a:pt x="138756" y="21396"/>
                    <a:pt x="138934" y="21181"/>
                    <a:pt x="139172" y="21122"/>
                  </a:cubicBezTo>
                  <a:lnTo>
                    <a:pt x="136982" y="16383"/>
                  </a:lnTo>
                  <a:cubicBezTo>
                    <a:pt x="136946" y="16335"/>
                    <a:pt x="136922" y="16276"/>
                    <a:pt x="136910" y="16216"/>
                  </a:cubicBezTo>
                  <a:lnTo>
                    <a:pt x="136089" y="14430"/>
                  </a:lnTo>
                  <a:cubicBezTo>
                    <a:pt x="135993" y="14633"/>
                    <a:pt x="135803" y="14764"/>
                    <a:pt x="135577" y="14764"/>
                  </a:cubicBezTo>
                  <a:cubicBezTo>
                    <a:pt x="135267" y="14764"/>
                    <a:pt x="135017" y="14514"/>
                    <a:pt x="135017" y="14192"/>
                  </a:cubicBezTo>
                  <a:cubicBezTo>
                    <a:pt x="135017" y="13883"/>
                    <a:pt x="135267" y="13633"/>
                    <a:pt x="135577" y="13633"/>
                  </a:cubicBezTo>
                  <a:cubicBezTo>
                    <a:pt x="135636" y="13633"/>
                    <a:pt x="135684" y="13645"/>
                    <a:pt x="135731" y="13657"/>
                  </a:cubicBezTo>
                  <a:lnTo>
                    <a:pt x="133660" y="9156"/>
                  </a:lnTo>
                  <a:cubicBezTo>
                    <a:pt x="133386" y="9120"/>
                    <a:pt x="133160" y="8882"/>
                    <a:pt x="133160" y="8596"/>
                  </a:cubicBezTo>
                  <a:cubicBezTo>
                    <a:pt x="133160" y="8477"/>
                    <a:pt x="133183" y="8382"/>
                    <a:pt x="133267" y="8287"/>
                  </a:cubicBezTo>
                  <a:lnTo>
                    <a:pt x="130207" y="1667"/>
                  </a:lnTo>
                  <a:cubicBezTo>
                    <a:pt x="130135" y="1691"/>
                    <a:pt x="130064" y="1715"/>
                    <a:pt x="129993" y="1715"/>
                  </a:cubicBezTo>
                  <a:cubicBezTo>
                    <a:pt x="129695" y="1715"/>
                    <a:pt x="129421" y="1453"/>
                    <a:pt x="129421" y="1143"/>
                  </a:cubicBezTo>
                  <a:cubicBezTo>
                    <a:pt x="129421" y="917"/>
                    <a:pt x="129552" y="738"/>
                    <a:pt x="129731" y="643"/>
                  </a:cubicBezTo>
                  <a:lnTo>
                    <a:pt x="129433" y="12"/>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208952" y="2043611"/>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208952" y="1925382"/>
              <a:ext cx="15977" cy="28243"/>
            </a:xfrm>
            <a:custGeom>
              <a:avLst/>
              <a:gdLst/>
              <a:ahLst/>
              <a:cxnLst/>
              <a:rect l="l" t="t" r="r" b="b"/>
              <a:pathLst>
                <a:path w="465" h="822" extrusionOk="0">
                  <a:moveTo>
                    <a:pt x="84" y="0"/>
                  </a:moveTo>
                  <a:cubicBezTo>
                    <a:pt x="36" y="84"/>
                    <a:pt x="0" y="179"/>
                    <a:pt x="0" y="286"/>
                  </a:cubicBezTo>
                  <a:cubicBezTo>
                    <a:pt x="0" y="548"/>
                    <a:pt x="191" y="774"/>
                    <a:pt x="465" y="822"/>
                  </a:cubicBezTo>
                  <a:lnTo>
                    <a:pt x="84"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952840" y="1531009"/>
              <a:ext cx="38894" cy="38894"/>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952840" y="1403365"/>
              <a:ext cx="33191" cy="38104"/>
            </a:xfrm>
            <a:custGeom>
              <a:avLst/>
              <a:gdLst/>
              <a:ahLst/>
              <a:cxnLst/>
              <a:rect l="l" t="t" r="r" b="b"/>
              <a:pathLst>
                <a:path w="966" h="1109" extrusionOk="0">
                  <a:moveTo>
                    <a:pt x="537" y="1"/>
                  </a:moveTo>
                  <a:cubicBezTo>
                    <a:pt x="239" y="13"/>
                    <a:pt x="1" y="263"/>
                    <a:pt x="1" y="549"/>
                  </a:cubicBezTo>
                  <a:cubicBezTo>
                    <a:pt x="1" y="858"/>
                    <a:pt x="251" y="1108"/>
                    <a:pt x="572" y="1108"/>
                  </a:cubicBezTo>
                  <a:cubicBezTo>
                    <a:pt x="727" y="1108"/>
                    <a:pt x="870" y="1037"/>
                    <a:pt x="965" y="930"/>
                  </a:cubicBezTo>
                  <a:lnTo>
                    <a:pt x="5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5016679" y="1723282"/>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952840" y="1787121"/>
              <a:ext cx="38894" cy="38894"/>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5080896" y="1787121"/>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952840" y="1659065"/>
              <a:ext cx="38894" cy="38894"/>
            </a:xfrm>
            <a:custGeom>
              <a:avLst/>
              <a:gdLst/>
              <a:ahLst/>
              <a:cxnLst/>
              <a:rect l="l" t="t" r="r" b="b"/>
              <a:pathLst>
                <a:path w="1132" h="1132" extrusionOk="0">
                  <a:moveTo>
                    <a:pt x="572" y="0"/>
                  </a:moveTo>
                  <a:cubicBezTo>
                    <a:pt x="251" y="0"/>
                    <a:pt x="1" y="250"/>
                    <a:pt x="1" y="560"/>
                  </a:cubicBezTo>
                  <a:cubicBezTo>
                    <a:pt x="1" y="870"/>
                    <a:pt x="251"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5081309" y="1661917"/>
              <a:ext cx="25391" cy="36043"/>
            </a:xfrm>
            <a:custGeom>
              <a:avLst/>
              <a:gdLst/>
              <a:ahLst/>
              <a:cxnLst/>
              <a:rect l="l" t="t" r="r" b="b"/>
              <a:pathLst>
                <a:path w="739" h="1049" extrusionOk="0">
                  <a:moveTo>
                    <a:pt x="286" y="1"/>
                  </a:moveTo>
                  <a:cubicBezTo>
                    <a:pt x="108" y="108"/>
                    <a:pt x="0" y="286"/>
                    <a:pt x="0" y="477"/>
                  </a:cubicBezTo>
                  <a:cubicBezTo>
                    <a:pt x="0" y="775"/>
                    <a:pt x="250" y="1048"/>
                    <a:pt x="560" y="1048"/>
                  </a:cubicBezTo>
                  <a:cubicBezTo>
                    <a:pt x="620" y="1048"/>
                    <a:pt x="679" y="1025"/>
                    <a:pt x="739" y="1013"/>
                  </a:cubicBezTo>
                  <a:lnTo>
                    <a:pt x="28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016679" y="1594848"/>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144701" y="1978982"/>
              <a:ext cx="38894" cy="38894"/>
            </a:xfrm>
            <a:custGeom>
              <a:avLst/>
              <a:gdLst/>
              <a:ahLst/>
              <a:cxnLst/>
              <a:rect l="l" t="t" r="r" b="b"/>
              <a:pathLst>
                <a:path w="1132" h="1132" extrusionOk="0">
                  <a:moveTo>
                    <a:pt x="561" y="0"/>
                  </a:moveTo>
                  <a:cubicBezTo>
                    <a:pt x="251" y="0"/>
                    <a:pt x="1" y="250"/>
                    <a:pt x="1" y="572"/>
                  </a:cubicBezTo>
                  <a:cubicBezTo>
                    <a:pt x="1" y="881"/>
                    <a:pt x="251" y="1131"/>
                    <a:pt x="561" y="1131"/>
                  </a:cubicBezTo>
                  <a:cubicBezTo>
                    <a:pt x="870" y="1131"/>
                    <a:pt x="1132" y="881"/>
                    <a:pt x="1132" y="572"/>
                  </a:cubicBezTo>
                  <a:cubicBezTo>
                    <a:pt x="1132" y="250"/>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016679" y="1979359"/>
              <a:ext cx="38894" cy="38929"/>
            </a:xfrm>
            <a:custGeom>
              <a:avLst/>
              <a:gdLst/>
              <a:ahLst/>
              <a:cxnLst/>
              <a:rect l="l" t="t" r="r" b="b"/>
              <a:pathLst>
                <a:path w="1132" h="1133"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952840" y="2043611"/>
              <a:ext cx="38894" cy="38894"/>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080896" y="2043611"/>
              <a:ext cx="38894" cy="38894"/>
            </a:xfrm>
            <a:custGeom>
              <a:avLst/>
              <a:gdLst/>
              <a:ahLst/>
              <a:cxnLst/>
              <a:rect l="l" t="t" r="r" b="b"/>
              <a:pathLst>
                <a:path w="1132" h="1132" extrusionOk="0">
                  <a:moveTo>
                    <a:pt x="560" y="0"/>
                  </a:moveTo>
                  <a:cubicBezTo>
                    <a:pt x="251" y="0"/>
                    <a:pt x="1" y="250"/>
                    <a:pt x="1" y="560"/>
                  </a:cubicBezTo>
                  <a:cubicBezTo>
                    <a:pt x="12"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952840" y="1915143"/>
              <a:ext cx="38894" cy="38894"/>
            </a:xfrm>
            <a:custGeom>
              <a:avLst/>
              <a:gdLst/>
              <a:ahLst/>
              <a:cxnLst/>
              <a:rect l="l" t="t" r="r" b="b"/>
              <a:pathLst>
                <a:path w="1132"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080896" y="1915143"/>
              <a:ext cx="38894" cy="38894"/>
            </a:xfrm>
            <a:custGeom>
              <a:avLst/>
              <a:gdLst/>
              <a:ahLst/>
              <a:cxnLst/>
              <a:rect l="l" t="t" r="r" b="b"/>
              <a:pathLst>
                <a:path w="1132" h="1132" extrusionOk="0">
                  <a:moveTo>
                    <a:pt x="560" y="1"/>
                  </a:moveTo>
                  <a:cubicBezTo>
                    <a:pt x="251" y="1"/>
                    <a:pt x="1" y="251"/>
                    <a:pt x="1" y="560"/>
                  </a:cubicBezTo>
                  <a:cubicBezTo>
                    <a:pt x="12" y="882"/>
                    <a:pt x="251" y="1132"/>
                    <a:pt x="560" y="1132"/>
                  </a:cubicBezTo>
                  <a:cubicBezTo>
                    <a:pt x="870" y="1132"/>
                    <a:pt x="1132" y="882"/>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144701" y="1851338"/>
              <a:ext cx="38894" cy="38894"/>
            </a:xfrm>
            <a:custGeom>
              <a:avLst/>
              <a:gdLst/>
              <a:ahLst/>
              <a:cxnLst/>
              <a:rect l="l" t="t" r="r" b="b"/>
              <a:pathLst>
                <a:path w="1132" h="1132" extrusionOk="0">
                  <a:moveTo>
                    <a:pt x="561" y="0"/>
                  </a:moveTo>
                  <a:cubicBezTo>
                    <a:pt x="251" y="0"/>
                    <a:pt x="1" y="250"/>
                    <a:pt x="1" y="560"/>
                  </a:cubicBezTo>
                  <a:cubicBezTo>
                    <a:pt x="1" y="869"/>
                    <a:pt x="251" y="1131"/>
                    <a:pt x="561" y="1131"/>
                  </a:cubicBezTo>
                  <a:cubicBezTo>
                    <a:pt x="870" y="1131"/>
                    <a:pt x="1132" y="869"/>
                    <a:pt x="1132" y="560"/>
                  </a:cubicBezTo>
                  <a:cubicBezTo>
                    <a:pt x="1132" y="250"/>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016679" y="1851338"/>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760568" y="960340"/>
              <a:ext cx="22127" cy="33156"/>
            </a:xfrm>
            <a:custGeom>
              <a:avLst/>
              <a:gdLst/>
              <a:ahLst/>
              <a:cxnLst/>
              <a:rect l="l" t="t" r="r" b="b"/>
              <a:pathLst>
                <a:path w="644" h="965" extrusionOk="0">
                  <a:moveTo>
                    <a:pt x="191" y="1"/>
                  </a:moveTo>
                  <a:cubicBezTo>
                    <a:pt x="72" y="96"/>
                    <a:pt x="1" y="239"/>
                    <a:pt x="1" y="405"/>
                  </a:cubicBezTo>
                  <a:cubicBezTo>
                    <a:pt x="1" y="715"/>
                    <a:pt x="251" y="965"/>
                    <a:pt x="572" y="965"/>
                  </a:cubicBezTo>
                  <a:lnTo>
                    <a:pt x="644" y="965"/>
                  </a:lnTo>
                  <a:lnTo>
                    <a:pt x="191"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696763" y="1018854"/>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696763" y="890386"/>
              <a:ext cx="38894" cy="38894"/>
            </a:xfrm>
            <a:custGeom>
              <a:avLst/>
              <a:gdLst/>
              <a:ahLst/>
              <a:cxnLst/>
              <a:rect l="l" t="t" r="r" b="b"/>
              <a:pathLst>
                <a:path w="1132" h="1132" extrusionOk="0">
                  <a:moveTo>
                    <a:pt x="560" y="1"/>
                  </a:moveTo>
                  <a:cubicBezTo>
                    <a:pt x="251" y="1"/>
                    <a:pt x="1" y="251"/>
                    <a:pt x="1" y="560"/>
                  </a:cubicBezTo>
                  <a:cubicBezTo>
                    <a:pt x="1" y="882"/>
                    <a:pt x="251" y="1132"/>
                    <a:pt x="560" y="1132"/>
                  </a:cubicBezTo>
                  <a:cubicBezTo>
                    <a:pt x="882" y="1132"/>
                    <a:pt x="1132" y="882"/>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889036" y="1225832"/>
              <a:ext cx="10273" cy="21303"/>
            </a:xfrm>
            <a:custGeom>
              <a:avLst/>
              <a:gdLst/>
              <a:ahLst/>
              <a:cxnLst/>
              <a:rect l="l" t="t" r="r" b="b"/>
              <a:pathLst>
                <a:path w="299" h="620" extrusionOk="0">
                  <a:moveTo>
                    <a:pt x="12" y="1"/>
                  </a:moveTo>
                  <a:cubicBezTo>
                    <a:pt x="1" y="48"/>
                    <a:pt x="1" y="84"/>
                    <a:pt x="1" y="132"/>
                  </a:cubicBezTo>
                  <a:cubicBezTo>
                    <a:pt x="1" y="346"/>
                    <a:pt x="120" y="536"/>
                    <a:pt x="298" y="620"/>
                  </a:cubicBezTo>
                  <a:lnTo>
                    <a:pt x="1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760568" y="1210714"/>
              <a:ext cx="38929" cy="38894"/>
            </a:xfrm>
            <a:custGeom>
              <a:avLst/>
              <a:gdLst/>
              <a:ahLst/>
              <a:cxnLst/>
              <a:rect l="l" t="t" r="r" b="b"/>
              <a:pathLst>
                <a:path w="1133"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4696763" y="1274519"/>
              <a:ext cx="38894" cy="38894"/>
            </a:xfrm>
            <a:custGeom>
              <a:avLst/>
              <a:gdLst/>
              <a:ahLst/>
              <a:cxnLst/>
              <a:rect l="l" t="t" r="r" b="b"/>
              <a:pathLst>
                <a:path w="1132" h="1132" extrusionOk="0">
                  <a:moveTo>
                    <a:pt x="560" y="1"/>
                  </a:moveTo>
                  <a:cubicBezTo>
                    <a:pt x="251" y="1"/>
                    <a:pt x="1" y="251"/>
                    <a:pt x="1" y="560"/>
                  </a:cubicBezTo>
                  <a:cubicBezTo>
                    <a:pt x="1" y="894"/>
                    <a:pt x="251" y="1132"/>
                    <a:pt x="560" y="1132"/>
                  </a:cubicBezTo>
                  <a:cubicBezTo>
                    <a:pt x="882" y="1132"/>
                    <a:pt x="1132" y="870"/>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4824407" y="1274519"/>
              <a:ext cx="38894" cy="38894"/>
            </a:xfrm>
            <a:custGeom>
              <a:avLst/>
              <a:gdLst/>
              <a:ahLst/>
              <a:cxnLst/>
              <a:rect l="l" t="t" r="r" b="b"/>
              <a:pathLst>
                <a:path w="1132" h="1132" extrusionOk="0">
                  <a:moveTo>
                    <a:pt x="572" y="1"/>
                  </a:moveTo>
                  <a:cubicBezTo>
                    <a:pt x="262" y="1"/>
                    <a:pt x="0" y="251"/>
                    <a:pt x="0" y="560"/>
                  </a:cubicBezTo>
                  <a:cubicBezTo>
                    <a:pt x="24" y="894"/>
                    <a:pt x="262" y="1132"/>
                    <a:pt x="572" y="1132"/>
                  </a:cubicBezTo>
                  <a:cubicBezTo>
                    <a:pt x="881" y="1132"/>
                    <a:pt x="1131" y="870"/>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696763" y="1146463"/>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4825231" y="1147631"/>
              <a:ext cx="38070" cy="37726"/>
            </a:xfrm>
            <a:custGeom>
              <a:avLst/>
              <a:gdLst/>
              <a:ahLst/>
              <a:cxnLst/>
              <a:rect l="l" t="t" r="r" b="b"/>
              <a:pathLst>
                <a:path w="1108" h="1098" extrusionOk="0">
                  <a:moveTo>
                    <a:pt x="516" y="1"/>
                  </a:moveTo>
                  <a:cubicBezTo>
                    <a:pt x="217" y="1"/>
                    <a:pt x="0" y="232"/>
                    <a:pt x="0" y="538"/>
                  </a:cubicBezTo>
                  <a:cubicBezTo>
                    <a:pt x="0" y="848"/>
                    <a:pt x="250" y="1098"/>
                    <a:pt x="560" y="1098"/>
                  </a:cubicBezTo>
                  <a:cubicBezTo>
                    <a:pt x="845" y="1098"/>
                    <a:pt x="1084" y="872"/>
                    <a:pt x="1107" y="610"/>
                  </a:cubicBezTo>
                  <a:lnTo>
                    <a:pt x="869" y="86"/>
                  </a:lnTo>
                  <a:cubicBezTo>
                    <a:pt x="786" y="26"/>
                    <a:pt x="679" y="3"/>
                    <a:pt x="560" y="3"/>
                  </a:cubicBezTo>
                  <a:cubicBezTo>
                    <a:pt x="545" y="2"/>
                    <a:pt x="530" y="1"/>
                    <a:pt x="516"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4760568" y="1082659"/>
              <a:ext cx="38929" cy="38894"/>
            </a:xfrm>
            <a:custGeom>
              <a:avLst/>
              <a:gdLst/>
              <a:ahLst/>
              <a:cxnLst/>
              <a:rect l="l" t="t" r="r" b="b"/>
              <a:pathLst>
                <a:path w="1133" h="1132" extrusionOk="0">
                  <a:moveTo>
                    <a:pt x="572" y="1"/>
                  </a:moveTo>
                  <a:cubicBezTo>
                    <a:pt x="251" y="1"/>
                    <a:pt x="1" y="251"/>
                    <a:pt x="1" y="560"/>
                  </a:cubicBezTo>
                  <a:cubicBezTo>
                    <a:pt x="1" y="870"/>
                    <a:pt x="251" y="1132"/>
                    <a:pt x="572" y="1132"/>
                  </a:cubicBezTo>
                  <a:cubicBezTo>
                    <a:pt x="882" y="1132"/>
                    <a:pt x="1132" y="870"/>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4888624" y="1466792"/>
              <a:ext cx="38894" cy="38894"/>
            </a:xfrm>
            <a:custGeom>
              <a:avLst/>
              <a:gdLst/>
              <a:ahLst/>
              <a:cxnLst/>
              <a:rect l="l" t="t" r="r" b="b"/>
              <a:pathLst>
                <a:path w="1132" h="1132" extrusionOk="0">
                  <a:moveTo>
                    <a:pt x="560" y="0"/>
                  </a:moveTo>
                  <a:cubicBezTo>
                    <a:pt x="251" y="0"/>
                    <a:pt x="1" y="250"/>
                    <a:pt x="1" y="560"/>
                  </a:cubicBezTo>
                  <a:cubicBezTo>
                    <a:pt x="13" y="893"/>
                    <a:pt x="251" y="1132"/>
                    <a:pt x="560" y="1132"/>
                  </a:cubicBezTo>
                  <a:cubicBezTo>
                    <a:pt x="870" y="1132"/>
                    <a:pt x="1132" y="870"/>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4760568" y="1467204"/>
              <a:ext cx="38929" cy="38894"/>
            </a:xfrm>
            <a:custGeom>
              <a:avLst/>
              <a:gdLst/>
              <a:ahLst/>
              <a:cxnLst/>
              <a:rect l="l" t="t" r="r" b="b"/>
              <a:pathLst>
                <a:path w="1133" h="1132" extrusionOk="0">
                  <a:moveTo>
                    <a:pt x="572" y="0"/>
                  </a:moveTo>
                  <a:cubicBezTo>
                    <a:pt x="251" y="0"/>
                    <a:pt x="1" y="250"/>
                    <a:pt x="1" y="560"/>
                  </a:cubicBezTo>
                  <a:cubicBezTo>
                    <a:pt x="1" y="870"/>
                    <a:pt x="251"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4696763" y="1531009"/>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4824407" y="1531009"/>
              <a:ext cx="38894" cy="38894"/>
            </a:xfrm>
            <a:custGeom>
              <a:avLst/>
              <a:gdLst/>
              <a:ahLst/>
              <a:cxnLst/>
              <a:rect l="l" t="t" r="r" b="b"/>
              <a:pathLst>
                <a:path w="1132" h="1132" extrusionOk="0">
                  <a:moveTo>
                    <a:pt x="572" y="1"/>
                  </a:moveTo>
                  <a:cubicBezTo>
                    <a:pt x="262" y="1"/>
                    <a:pt x="0" y="251"/>
                    <a:pt x="0" y="572"/>
                  </a:cubicBezTo>
                  <a:cubicBezTo>
                    <a:pt x="24"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4696763" y="1402575"/>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82"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824407" y="1402575"/>
              <a:ext cx="38894" cy="38894"/>
            </a:xfrm>
            <a:custGeom>
              <a:avLst/>
              <a:gdLst/>
              <a:ahLst/>
              <a:cxnLst/>
              <a:rect l="l" t="t" r="r" b="b"/>
              <a:pathLst>
                <a:path w="1132" h="1132" extrusionOk="0">
                  <a:moveTo>
                    <a:pt x="572" y="0"/>
                  </a:moveTo>
                  <a:cubicBezTo>
                    <a:pt x="262" y="0"/>
                    <a:pt x="0" y="262"/>
                    <a:pt x="0" y="572"/>
                  </a:cubicBezTo>
                  <a:cubicBezTo>
                    <a:pt x="24"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4888624" y="1338736"/>
              <a:ext cx="38894" cy="38894"/>
            </a:xfrm>
            <a:custGeom>
              <a:avLst/>
              <a:gdLst/>
              <a:ahLst/>
              <a:cxnLst/>
              <a:rect l="l" t="t" r="r" b="b"/>
              <a:pathLst>
                <a:path w="1132" h="1132" extrusionOk="0">
                  <a:moveTo>
                    <a:pt x="560" y="1"/>
                  </a:moveTo>
                  <a:cubicBezTo>
                    <a:pt x="251" y="1"/>
                    <a:pt x="1" y="251"/>
                    <a:pt x="1" y="572"/>
                  </a:cubicBezTo>
                  <a:cubicBezTo>
                    <a:pt x="13" y="882"/>
                    <a:pt x="251" y="1132"/>
                    <a:pt x="560" y="1132"/>
                  </a:cubicBezTo>
                  <a:cubicBezTo>
                    <a:pt x="870" y="1132"/>
                    <a:pt x="1132" y="882"/>
                    <a:pt x="1132" y="572"/>
                  </a:cubicBezTo>
                  <a:cubicBezTo>
                    <a:pt x="1132" y="275"/>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4760568" y="1338736"/>
              <a:ext cx="38929" cy="38894"/>
            </a:xfrm>
            <a:custGeom>
              <a:avLst/>
              <a:gdLst/>
              <a:ahLst/>
              <a:cxnLst/>
              <a:rect l="l" t="t" r="r" b="b"/>
              <a:pathLst>
                <a:path w="1133"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4888624" y="1722870"/>
              <a:ext cx="38894" cy="38894"/>
            </a:xfrm>
            <a:custGeom>
              <a:avLst/>
              <a:gdLst/>
              <a:ahLst/>
              <a:cxnLst/>
              <a:rect l="l" t="t" r="r" b="b"/>
              <a:pathLst>
                <a:path w="1132" h="1132" extrusionOk="0">
                  <a:moveTo>
                    <a:pt x="560" y="1"/>
                  </a:moveTo>
                  <a:cubicBezTo>
                    <a:pt x="251" y="1"/>
                    <a:pt x="1" y="251"/>
                    <a:pt x="1" y="560"/>
                  </a:cubicBezTo>
                  <a:cubicBezTo>
                    <a:pt x="13" y="882"/>
                    <a:pt x="251" y="1132"/>
                    <a:pt x="560" y="1132"/>
                  </a:cubicBezTo>
                  <a:cubicBezTo>
                    <a:pt x="870" y="1132"/>
                    <a:pt x="1132" y="882"/>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760568" y="1723282"/>
              <a:ext cx="38929" cy="38894"/>
            </a:xfrm>
            <a:custGeom>
              <a:avLst/>
              <a:gdLst/>
              <a:ahLst/>
              <a:cxnLst/>
              <a:rect l="l" t="t" r="r" b="b"/>
              <a:pathLst>
                <a:path w="1133"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696763" y="1787121"/>
              <a:ext cx="38894" cy="38894"/>
            </a:xfrm>
            <a:custGeom>
              <a:avLst/>
              <a:gdLst/>
              <a:ahLst/>
              <a:cxnLst/>
              <a:rect l="l" t="t" r="r" b="b"/>
              <a:pathLst>
                <a:path w="1132" h="1132" extrusionOk="0">
                  <a:moveTo>
                    <a:pt x="560" y="0"/>
                  </a:moveTo>
                  <a:cubicBezTo>
                    <a:pt x="251" y="0"/>
                    <a:pt x="1" y="262"/>
                    <a:pt x="1" y="572"/>
                  </a:cubicBezTo>
                  <a:cubicBezTo>
                    <a:pt x="1" y="869"/>
                    <a:pt x="251" y="1131"/>
                    <a:pt x="560" y="1131"/>
                  </a:cubicBezTo>
                  <a:cubicBezTo>
                    <a:pt x="882"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824407" y="1787121"/>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696763" y="1659065"/>
              <a:ext cx="38894" cy="38894"/>
            </a:xfrm>
            <a:custGeom>
              <a:avLst/>
              <a:gdLst/>
              <a:ahLst/>
              <a:cxnLst/>
              <a:rect l="l" t="t" r="r" b="b"/>
              <a:pathLst>
                <a:path w="1132" h="1132" extrusionOk="0">
                  <a:moveTo>
                    <a:pt x="560" y="0"/>
                  </a:moveTo>
                  <a:cubicBezTo>
                    <a:pt x="251" y="0"/>
                    <a:pt x="1" y="250"/>
                    <a:pt x="1" y="560"/>
                  </a:cubicBezTo>
                  <a:cubicBezTo>
                    <a:pt x="1" y="870"/>
                    <a:pt x="251" y="1131"/>
                    <a:pt x="560" y="1131"/>
                  </a:cubicBezTo>
                  <a:cubicBezTo>
                    <a:pt x="882" y="1131"/>
                    <a:pt x="1132" y="870"/>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4824407" y="1659065"/>
              <a:ext cx="38894" cy="38894"/>
            </a:xfrm>
            <a:custGeom>
              <a:avLst/>
              <a:gdLst/>
              <a:ahLst/>
              <a:cxnLst/>
              <a:rect l="l" t="t" r="r" b="b"/>
              <a:pathLst>
                <a:path w="1132" h="1132" extrusionOk="0">
                  <a:moveTo>
                    <a:pt x="572" y="0"/>
                  </a:moveTo>
                  <a:cubicBezTo>
                    <a:pt x="262" y="0"/>
                    <a:pt x="0" y="250"/>
                    <a:pt x="0" y="560"/>
                  </a:cubicBezTo>
                  <a:cubicBezTo>
                    <a:pt x="24" y="870"/>
                    <a:pt x="262" y="1131"/>
                    <a:pt x="572" y="1131"/>
                  </a:cubicBezTo>
                  <a:cubicBezTo>
                    <a:pt x="881" y="1131"/>
                    <a:pt x="1131" y="870"/>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4888624" y="1594848"/>
              <a:ext cx="38894" cy="38894"/>
            </a:xfrm>
            <a:custGeom>
              <a:avLst/>
              <a:gdLst/>
              <a:ahLst/>
              <a:cxnLst/>
              <a:rect l="l" t="t" r="r" b="b"/>
              <a:pathLst>
                <a:path w="1132" h="1132" extrusionOk="0">
                  <a:moveTo>
                    <a:pt x="560" y="0"/>
                  </a:moveTo>
                  <a:cubicBezTo>
                    <a:pt x="251" y="0"/>
                    <a:pt x="1" y="262"/>
                    <a:pt x="1" y="572"/>
                  </a:cubicBezTo>
                  <a:cubicBezTo>
                    <a:pt x="13"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760568" y="1594848"/>
              <a:ext cx="38929" cy="38894"/>
            </a:xfrm>
            <a:custGeom>
              <a:avLst/>
              <a:gdLst/>
              <a:ahLst/>
              <a:cxnLst/>
              <a:rect l="l" t="t" r="r" b="b"/>
              <a:pathLst>
                <a:path w="1133"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888624" y="1978982"/>
              <a:ext cx="38894" cy="38894"/>
            </a:xfrm>
            <a:custGeom>
              <a:avLst/>
              <a:gdLst/>
              <a:ahLst/>
              <a:cxnLst/>
              <a:rect l="l" t="t" r="r" b="b"/>
              <a:pathLst>
                <a:path w="1132" h="1132" extrusionOk="0">
                  <a:moveTo>
                    <a:pt x="560" y="0"/>
                  </a:moveTo>
                  <a:cubicBezTo>
                    <a:pt x="251" y="0"/>
                    <a:pt x="1" y="250"/>
                    <a:pt x="1" y="572"/>
                  </a:cubicBezTo>
                  <a:cubicBezTo>
                    <a:pt x="1" y="881"/>
                    <a:pt x="251" y="1131"/>
                    <a:pt x="560" y="1131"/>
                  </a:cubicBezTo>
                  <a:cubicBezTo>
                    <a:pt x="870" y="1131"/>
                    <a:pt x="1132" y="881"/>
                    <a:pt x="1132" y="572"/>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4760568" y="1979359"/>
              <a:ext cx="38929" cy="38929"/>
            </a:xfrm>
            <a:custGeom>
              <a:avLst/>
              <a:gdLst/>
              <a:ahLst/>
              <a:cxnLst/>
              <a:rect l="l" t="t" r="r" b="b"/>
              <a:pathLst>
                <a:path w="1133" h="1133"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4696763" y="2043611"/>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4824407" y="2043611"/>
              <a:ext cx="38894" cy="38894"/>
            </a:xfrm>
            <a:custGeom>
              <a:avLst/>
              <a:gdLst/>
              <a:ahLst/>
              <a:cxnLst/>
              <a:rect l="l" t="t" r="r" b="b"/>
              <a:pathLst>
                <a:path w="1132" h="1132" extrusionOk="0">
                  <a:moveTo>
                    <a:pt x="572" y="0"/>
                  </a:moveTo>
                  <a:cubicBezTo>
                    <a:pt x="262" y="0"/>
                    <a:pt x="0" y="250"/>
                    <a:pt x="0" y="560"/>
                  </a:cubicBezTo>
                  <a:cubicBezTo>
                    <a:pt x="24"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4696763" y="1915143"/>
              <a:ext cx="38894" cy="38894"/>
            </a:xfrm>
            <a:custGeom>
              <a:avLst/>
              <a:gdLst/>
              <a:ahLst/>
              <a:cxnLst/>
              <a:rect l="l" t="t" r="r" b="b"/>
              <a:pathLst>
                <a:path w="1132" h="1132" extrusionOk="0">
                  <a:moveTo>
                    <a:pt x="560" y="1"/>
                  </a:moveTo>
                  <a:cubicBezTo>
                    <a:pt x="251" y="1"/>
                    <a:pt x="1" y="251"/>
                    <a:pt x="1" y="560"/>
                  </a:cubicBezTo>
                  <a:cubicBezTo>
                    <a:pt x="1" y="882"/>
                    <a:pt x="251" y="1132"/>
                    <a:pt x="560" y="1132"/>
                  </a:cubicBezTo>
                  <a:cubicBezTo>
                    <a:pt x="882" y="1132"/>
                    <a:pt x="1132" y="882"/>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4824407" y="1915143"/>
              <a:ext cx="38894" cy="38894"/>
            </a:xfrm>
            <a:custGeom>
              <a:avLst/>
              <a:gdLst/>
              <a:ahLst/>
              <a:cxnLst/>
              <a:rect l="l" t="t" r="r" b="b"/>
              <a:pathLst>
                <a:path w="1132" h="1132" extrusionOk="0">
                  <a:moveTo>
                    <a:pt x="572" y="1"/>
                  </a:moveTo>
                  <a:cubicBezTo>
                    <a:pt x="262" y="1"/>
                    <a:pt x="0" y="251"/>
                    <a:pt x="0" y="560"/>
                  </a:cubicBezTo>
                  <a:cubicBezTo>
                    <a:pt x="24" y="882"/>
                    <a:pt x="262" y="1132"/>
                    <a:pt x="572" y="1132"/>
                  </a:cubicBezTo>
                  <a:cubicBezTo>
                    <a:pt x="881" y="1132"/>
                    <a:pt x="1131" y="882"/>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4888624" y="1851338"/>
              <a:ext cx="38894" cy="38894"/>
            </a:xfrm>
            <a:custGeom>
              <a:avLst/>
              <a:gdLst/>
              <a:ahLst/>
              <a:cxnLst/>
              <a:rect l="l" t="t" r="r" b="b"/>
              <a:pathLst>
                <a:path w="1132" h="1132" extrusionOk="0">
                  <a:moveTo>
                    <a:pt x="560" y="0"/>
                  </a:moveTo>
                  <a:cubicBezTo>
                    <a:pt x="251" y="0"/>
                    <a:pt x="1" y="250"/>
                    <a:pt x="1" y="560"/>
                  </a:cubicBezTo>
                  <a:cubicBezTo>
                    <a:pt x="13"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4760568" y="1851338"/>
              <a:ext cx="38929" cy="38894"/>
            </a:xfrm>
            <a:custGeom>
              <a:avLst/>
              <a:gdLst/>
              <a:ahLst/>
              <a:cxnLst/>
              <a:rect l="l" t="t" r="r" b="b"/>
              <a:pathLst>
                <a:path w="1133"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4440273" y="258352"/>
              <a:ext cx="17626" cy="30305"/>
            </a:xfrm>
            <a:custGeom>
              <a:avLst/>
              <a:gdLst/>
              <a:ahLst/>
              <a:cxnLst/>
              <a:rect l="l" t="t" r="r" b="b"/>
              <a:pathLst>
                <a:path w="513" h="882" extrusionOk="0">
                  <a:moveTo>
                    <a:pt x="108" y="0"/>
                  </a:moveTo>
                  <a:cubicBezTo>
                    <a:pt x="48" y="84"/>
                    <a:pt x="0" y="191"/>
                    <a:pt x="0" y="310"/>
                  </a:cubicBezTo>
                  <a:cubicBezTo>
                    <a:pt x="12" y="620"/>
                    <a:pt x="227" y="846"/>
                    <a:pt x="512" y="882"/>
                  </a:cubicBezTo>
                  <a:lnTo>
                    <a:pt x="108"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4504490" y="442860"/>
              <a:ext cx="36867" cy="38482"/>
            </a:xfrm>
            <a:custGeom>
              <a:avLst/>
              <a:gdLst/>
              <a:ahLst/>
              <a:cxnLst/>
              <a:rect l="l" t="t" r="r" b="b"/>
              <a:pathLst>
                <a:path w="1073" h="1120" extrusionOk="0">
                  <a:moveTo>
                    <a:pt x="560" y="0"/>
                  </a:moveTo>
                  <a:cubicBezTo>
                    <a:pt x="251" y="0"/>
                    <a:pt x="1" y="238"/>
                    <a:pt x="1" y="548"/>
                  </a:cubicBezTo>
                  <a:cubicBezTo>
                    <a:pt x="1" y="869"/>
                    <a:pt x="251" y="1119"/>
                    <a:pt x="560" y="1119"/>
                  </a:cubicBezTo>
                  <a:cubicBezTo>
                    <a:pt x="786" y="1119"/>
                    <a:pt x="977" y="988"/>
                    <a:pt x="1072" y="786"/>
                  </a:cubicBezTo>
                  <a:lnTo>
                    <a:pt x="715" y="36"/>
                  </a:lnTo>
                  <a:cubicBezTo>
                    <a:pt x="667" y="12"/>
                    <a:pt x="608"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4440685" y="506252"/>
              <a:ext cx="38482" cy="38894"/>
            </a:xfrm>
            <a:custGeom>
              <a:avLst/>
              <a:gdLst/>
              <a:ahLst/>
              <a:cxnLst/>
              <a:rect l="l" t="t" r="r" b="b"/>
              <a:pathLst>
                <a:path w="1120" h="1132" extrusionOk="0">
                  <a:moveTo>
                    <a:pt x="560" y="1"/>
                  </a:moveTo>
                  <a:cubicBezTo>
                    <a:pt x="250" y="1"/>
                    <a:pt x="0" y="251"/>
                    <a:pt x="0" y="572"/>
                  </a:cubicBezTo>
                  <a:cubicBezTo>
                    <a:pt x="0" y="882"/>
                    <a:pt x="250" y="1132"/>
                    <a:pt x="560" y="1132"/>
                  </a:cubicBezTo>
                  <a:cubicBezTo>
                    <a:pt x="869" y="1132"/>
                    <a:pt x="1119" y="882"/>
                    <a:pt x="1119" y="572"/>
                  </a:cubicBezTo>
                  <a:cubicBezTo>
                    <a:pt x="1119"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4569532" y="531197"/>
              <a:ext cx="2508" cy="5772"/>
            </a:xfrm>
            <a:custGeom>
              <a:avLst/>
              <a:gdLst/>
              <a:ahLst/>
              <a:cxnLst/>
              <a:rect l="l" t="t" r="r" b="b"/>
              <a:pathLst>
                <a:path w="73" h="168" extrusionOk="0">
                  <a:moveTo>
                    <a:pt x="1" y="1"/>
                  </a:moveTo>
                  <a:cubicBezTo>
                    <a:pt x="13" y="60"/>
                    <a:pt x="36" y="120"/>
                    <a:pt x="72" y="168"/>
                  </a:cubicBezTo>
                  <a:lnTo>
                    <a:pt x="1"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4440685" y="377818"/>
              <a:ext cx="38482" cy="38894"/>
            </a:xfrm>
            <a:custGeom>
              <a:avLst/>
              <a:gdLst/>
              <a:ahLst/>
              <a:cxnLst/>
              <a:rect l="l" t="t" r="r" b="b"/>
              <a:pathLst>
                <a:path w="1120" h="1132" extrusionOk="0">
                  <a:moveTo>
                    <a:pt x="560" y="0"/>
                  </a:moveTo>
                  <a:cubicBezTo>
                    <a:pt x="250" y="0"/>
                    <a:pt x="0" y="262"/>
                    <a:pt x="0" y="572"/>
                  </a:cubicBezTo>
                  <a:cubicBezTo>
                    <a:pt x="0" y="893"/>
                    <a:pt x="250" y="1131"/>
                    <a:pt x="560" y="1131"/>
                  </a:cubicBezTo>
                  <a:cubicBezTo>
                    <a:pt x="869" y="1131"/>
                    <a:pt x="1119" y="881"/>
                    <a:pt x="1119" y="572"/>
                  </a:cubicBezTo>
                  <a:cubicBezTo>
                    <a:pt x="1119"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4632958" y="699350"/>
              <a:ext cx="29892" cy="38070"/>
            </a:xfrm>
            <a:custGeom>
              <a:avLst/>
              <a:gdLst/>
              <a:ahLst/>
              <a:cxnLst/>
              <a:rect l="l" t="t" r="r" b="b"/>
              <a:pathLst>
                <a:path w="870" h="1108" extrusionOk="0">
                  <a:moveTo>
                    <a:pt x="417" y="0"/>
                  </a:moveTo>
                  <a:cubicBezTo>
                    <a:pt x="179" y="72"/>
                    <a:pt x="0" y="286"/>
                    <a:pt x="0" y="548"/>
                  </a:cubicBezTo>
                  <a:cubicBezTo>
                    <a:pt x="0" y="846"/>
                    <a:pt x="250" y="1108"/>
                    <a:pt x="560" y="1108"/>
                  </a:cubicBezTo>
                  <a:cubicBezTo>
                    <a:pt x="679" y="1108"/>
                    <a:pt x="786" y="1060"/>
                    <a:pt x="869" y="1001"/>
                  </a:cubicBezTo>
                  <a:lnTo>
                    <a:pt x="41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4504490" y="698525"/>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4440685" y="762330"/>
              <a:ext cx="38482" cy="38929"/>
            </a:xfrm>
            <a:custGeom>
              <a:avLst/>
              <a:gdLst/>
              <a:ahLst/>
              <a:cxnLst/>
              <a:rect l="l" t="t" r="r" b="b"/>
              <a:pathLst>
                <a:path w="1120" h="1133" extrusionOk="0">
                  <a:moveTo>
                    <a:pt x="560" y="1"/>
                  </a:moveTo>
                  <a:cubicBezTo>
                    <a:pt x="250" y="1"/>
                    <a:pt x="0" y="263"/>
                    <a:pt x="0" y="572"/>
                  </a:cubicBezTo>
                  <a:cubicBezTo>
                    <a:pt x="0" y="882"/>
                    <a:pt x="250" y="1132"/>
                    <a:pt x="560" y="1132"/>
                  </a:cubicBezTo>
                  <a:cubicBezTo>
                    <a:pt x="869" y="1132"/>
                    <a:pt x="1119" y="882"/>
                    <a:pt x="1119" y="572"/>
                  </a:cubicBezTo>
                  <a:cubicBezTo>
                    <a:pt x="1119" y="263"/>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4568329" y="762330"/>
              <a:ext cx="38894" cy="38929"/>
            </a:xfrm>
            <a:custGeom>
              <a:avLst/>
              <a:gdLst/>
              <a:ahLst/>
              <a:cxnLst/>
              <a:rect l="l" t="t" r="r" b="b"/>
              <a:pathLst>
                <a:path w="1132" h="1133" extrusionOk="0">
                  <a:moveTo>
                    <a:pt x="572" y="1"/>
                  </a:moveTo>
                  <a:cubicBezTo>
                    <a:pt x="250" y="1"/>
                    <a:pt x="0" y="263"/>
                    <a:pt x="0" y="572"/>
                  </a:cubicBezTo>
                  <a:cubicBezTo>
                    <a:pt x="12" y="882"/>
                    <a:pt x="274"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4440685" y="634308"/>
              <a:ext cx="38482" cy="38894"/>
            </a:xfrm>
            <a:custGeom>
              <a:avLst/>
              <a:gdLst/>
              <a:ahLst/>
              <a:cxnLst/>
              <a:rect l="l" t="t" r="r" b="b"/>
              <a:pathLst>
                <a:path w="1120" h="1132" extrusionOk="0">
                  <a:moveTo>
                    <a:pt x="560" y="0"/>
                  </a:moveTo>
                  <a:cubicBezTo>
                    <a:pt x="250" y="0"/>
                    <a:pt x="0" y="250"/>
                    <a:pt x="0" y="560"/>
                  </a:cubicBezTo>
                  <a:cubicBezTo>
                    <a:pt x="0" y="869"/>
                    <a:pt x="250" y="1131"/>
                    <a:pt x="560" y="1131"/>
                  </a:cubicBezTo>
                  <a:cubicBezTo>
                    <a:pt x="869" y="1131"/>
                    <a:pt x="1119" y="869"/>
                    <a:pt x="1119" y="560"/>
                  </a:cubicBezTo>
                  <a:cubicBezTo>
                    <a:pt x="1119"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4568329" y="634308"/>
              <a:ext cx="38894" cy="38894"/>
            </a:xfrm>
            <a:custGeom>
              <a:avLst/>
              <a:gdLst/>
              <a:ahLst/>
              <a:cxnLst/>
              <a:rect l="l" t="t" r="r" b="b"/>
              <a:pathLst>
                <a:path w="1132" h="1132" extrusionOk="0">
                  <a:moveTo>
                    <a:pt x="572" y="0"/>
                  </a:moveTo>
                  <a:cubicBezTo>
                    <a:pt x="250" y="0"/>
                    <a:pt x="0" y="250"/>
                    <a:pt x="0" y="560"/>
                  </a:cubicBezTo>
                  <a:cubicBezTo>
                    <a:pt x="12" y="869"/>
                    <a:pt x="274"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4504490" y="570881"/>
              <a:ext cx="38894" cy="38482"/>
            </a:xfrm>
            <a:custGeom>
              <a:avLst/>
              <a:gdLst/>
              <a:ahLst/>
              <a:cxnLst/>
              <a:rect l="l" t="t" r="r" b="b"/>
              <a:pathLst>
                <a:path w="1132" h="1120" extrusionOk="0">
                  <a:moveTo>
                    <a:pt x="560" y="1"/>
                  </a:moveTo>
                  <a:cubicBezTo>
                    <a:pt x="251" y="1"/>
                    <a:pt x="1" y="251"/>
                    <a:pt x="1" y="560"/>
                  </a:cubicBezTo>
                  <a:cubicBezTo>
                    <a:pt x="1" y="870"/>
                    <a:pt x="251" y="1120"/>
                    <a:pt x="560" y="1120"/>
                  </a:cubicBezTo>
                  <a:cubicBezTo>
                    <a:pt x="870" y="1120"/>
                    <a:pt x="1132" y="870"/>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4632134" y="954603"/>
              <a:ext cx="38894" cy="38894"/>
            </a:xfrm>
            <a:custGeom>
              <a:avLst/>
              <a:gdLst/>
              <a:ahLst/>
              <a:cxnLst/>
              <a:rect l="l" t="t" r="r" b="b"/>
              <a:pathLst>
                <a:path w="1132" h="1132" extrusionOk="0">
                  <a:moveTo>
                    <a:pt x="572" y="1"/>
                  </a:moveTo>
                  <a:cubicBezTo>
                    <a:pt x="262" y="1"/>
                    <a:pt x="0" y="263"/>
                    <a:pt x="0" y="572"/>
                  </a:cubicBezTo>
                  <a:cubicBezTo>
                    <a:pt x="24" y="882"/>
                    <a:pt x="274"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4504490" y="954603"/>
              <a:ext cx="38894" cy="38894"/>
            </a:xfrm>
            <a:custGeom>
              <a:avLst/>
              <a:gdLst/>
              <a:ahLst/>
              <a:cxnLst/>
              <a:rect l="l" t="t" r="r" b="b"/>
              <a:pathLst>
                <a:path w="1132" h="1132" extrusionOk="0">
                  <a:moveTo>
                    <a:pt x="560" y="1"/>
                  </a:moveTo>
                  <a:cubicBezTo>
                    <a:pt x="251" y="1"/>
                    <a:pt x="1" y="263"/>
                    <a:pt x="1" y="572"/>
                  </a:cubicBezTo>
                  <a:cubicBezTo>
                    <a:pt x="1" y="882"/>
                    <a:pt x="251" y="1132"/>
                    <a:pt x="560" y="1132"/>
                  </a:cubicBezTo>
                  <a:cubicBezTo>
                    <a:pt x="870" y="1132"/>
                    <a:pt x="1132" y="882"/>
                    <a:pt x="1132" y="572"/>
                  </a:cubicBezTo>
                  <a:cubicBezTo>
                    <a:pt x="1132"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4440685" y="1018854"/>
              <a:ext cx="38482" cy="38894"/>
            </a:xfrm>
            <a:custGeom>
              <a:avLst/>
              <a:gdLst/>
              <a:ahLst/>
              <a:cxnLst/>
              <a:rect l="l" t="t" r="r" b="b"/>
              <a:pathLst>
                <a:path w="1120" h="1132" extrusionOk="0">
                  <a:moveTo>
                    <a:pt x="560" y="0"/>
                  </a:moveTo>
                  <a:cubicBezTo>
                    <a:pt x="250" y="0"/>
                    <a:pt x="0" y="250"/>
                    <a:pt x="0" y="560"/>
                  </a:cubicBezTo>
                  <a:cubicBezTo>
                    <a:pt x="0" y="869"/>
                    <a:pt x="250" y="1131"/>
                    <a:pt x="560" y="1131"/>
                  </a:cubicBezTo>
                  <a:cubicBezTo>
                    <a:pt x="869" y="1131"/>
                    <a:pt x="1119" y="869"/>
                    <a:pt x="1119" y="560"/>
                  </a:cubicBezTo>
                  <a:cubicBezTo>
                    <a:pt x="1119"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4568329" y="1018854"/>
              <a:ext cx="38894" cy="38894"/>
            </a:xfrm>
            <a:custGeom>
              <a:avLst/>
              <a:gdLst/>
              <a:ahLst/>
              <a:cxnLst/>
              <a:rect l="l" t="t" r="r" b="b"/>
              <a:pathLst>
                <a:path w="1132" h="1132" extrusionOk="0">
                  <a:moveTo>
                    <a:pt x="572" y="0"/>
                  </a:moveTo>
                  <a:cubicBezTo>
                    <a:pt x="250" y="0"/>
                    <a:pt x="0" y="250"/>
                    <a:pt x="0" y="560"/>
                  </a:cubicBezTo>
                  <a:cubicBezTo>
                    <a:pt x="12" y="869"/>
                    <a:pt x="274"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4440685" y="890386"/>
              <a:ext cx="38482" cy="38894"/>
            </a:xfrm>
            <a:custGeom>
              <a:avLst/>
              <a:gdLst/>
              <a:ahLst/>
              <a:cxnLst/>
              <a:rect l="l" t="t" r="r" b="b"/>
              <a:pathLst>
                <a:path w="1120" h="1132" extrusionOk="0">
                  <a:moveTo>
                    <a:pt x="560" y="1"/>
                  </a:moveTo>
                  <a:cubicBezTo>
                    <a:pt x="250" y="1"/>
                    <a:pt x="0" y="251"/>
                    <a:pt x="0" y="560"/>
                  </a:cubicBezTo>
                  <a:cubicBezTo>
                    <a:pt x="0" y="882"/>
                    <a:pt x="250" y="1132"/>
                    <a:pt x="560" y="1132"/>
                  </a:cubicBezTo>
                  <a:cubicBezTo>
                    <a:pt x="869" y="1132"/>
                    <a:pt x="1119" y="882"/>
                    <a:pt x="1119" y="560"/>
                  </a:cubicBezTo>
                  <a:cubicBezTo>
                    <a:pt x="1119"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4568329" y="890386"/>
              <a:ext cx="38894" cy="38894"/>
            </a:xfrm>
            <a:custGeom>
              <a:avLst/>
              <a:gdLst/>
              <a:ahLst/>
              <a:cxnLst/>
              <a:rect l="l" t="t" r="r" b="b"/>
              <a:pathLst>
                <a:path w="1132" h="1132" extrusionOk="0">
                  <a:moveTo>
                    <a:pt x="572" y="1"/>
                  </a:moveTo>
                  <a:cubicBezTo>
                    <a:pt x="250" y="1"/>
                    <a:pt x="0" y="251"/>
                    <a:pt x="0" y="560"/>
                  </a:cubicBezTo>
                  <a:cubicBezTo>
                    <a:pt x="12" y="882"/>
                    <a:pt x="274" y="1132"/>
                    <a:pt x="572" y="1132"/>
                  </a:cubicBezTo>
                  <a:cubicBezTo>
                    <a:pt x="881" y="1132"/>
                    <a:pt x="1131" y="882"/>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4632134" y="826581"/>
              <a:ext cx="38894" cy="38894"/>
            </a:xfrm>
            <a:custGeom>
              <a:avLst/>
              <a:gdLst/>
              <a:ahLst/>
              <a:cxnLst/>
              <a:rect l="l" t="t" r="r" b="b"/>
              <a:pathLst>
                <a:path w="1132" h="1132" extrusionOk="0">
                  <a:moveTo>
                    <a:pt x="572" y="0"/>
                  </a:moveTo>
                  <a:cubicBezTo>
                    <a:pt x="262" y="0"/>
                    <a:pt x="0" y="250"/>
                    <a:pt x="0" y="560"/>
                  </a:cubicBezTo>
                  <a:cubicBezTo>
                    <a:pt x="0" y="869"/>
                    <a:pt x="274"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4504490" y="826993"/>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4632134" y="1210302"/>
              <a:ext cx="38894" cy="38894"/>
            </a:xfrm>
            <a:custGeom>
              <a:avLst/>
              <a:gdLst/>
              <a:ahLst/>
              <a:cxnLst/>
              <a:rect l="l" t="t" r="r" b="b"/>
              <a:pathLst>
                <a:path w="1132" h="1132" extrusionOk="0">
                  <a:moveTo>
                    <a:pt x="572" y="0"/>
                  </a:moveTo>
                  <a:cubicBezTo>
                    <a:pt x="262" y="0"/>
                    <a:pt x="0" y="262"/>
                    <a:pt x="0" y="572"/>
                  </a:cubicBezTo>
                  <a:cubicBezTo>
                    <a:pt x="24" y="893"/>
                    <a:pt x="274"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4504490" y="1210714"/>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4440685" y="1274519"/>
              <a:ext cx="38482" cy="38894"/>
            </a:xfrm>
            <a:custGeom>
              <a:avLst/>
              <a:gdLst/>
              <a:ahLst/>
              <a:cxnLst/>
              <a:rect l="l" t="t" r="r" b="b"/>
              <a:pathLst>
                <a:path w="1120" h="1132" extrusionOk="0">
                  <a:moveTo>
                    <a:pt x="560" y="1"/>
                  </a:moveTo>
                  <a:cubicBezTo>
                    <a:pt x="250" y="1"/>
                    <a:pt x="0" y="251"/>
                    <a:pt x="0" y="560"/>
                  </a:cubicBezTo>
                  <a:cubicBezTo>
                    <a:pt x="0" y="894"/>
                    <a:pt x="250" y="1132"/>
                    <a:pt x="560" y="1132"/>
                  </a:cubicBezTo>
                  <a:cubicBezTo>
                    <a:pt x="869" y="1132"/>
                    <a:pt x="1119" y="870"/>
                    <a:pt x="1119" y="560"/>
                  </a:cubicBezTo>
                  <a:cubicBezTo>
                    <a:pt x="1119"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4568329" y="1274519"/>
              <a:ext cx="38894" cy="38894"/>
            </a:xfrm>
            <a:custGeom>
              <a:avLst/>
              <a:gdLst/>
              <a:ahLst/>
              <a:cxnLst/>
              <a:rect l="l" t="t" r="r" b="b"/>
              <a:pathLst>
                <a:path w="1132" h="1132" extrusionOk="0">
                  <a:moveTo>
                    <a:pt x="572" y="1"/>
                  </a:moveTo>
                  <a:cubicBezTo>
                    <a:pt x="250" y="1"/>
                    <a:pt x="0" y="251"/>
                    <a:pt x="0" y="560"/>
                  </a:cubicBezTo>
                  <a:cubicBezTo>
                    <a:pt x="12" y="894"/>
                    <a:pt x="274" y="1132"/>
                    <a:pt x="572" y="1132"/>
                  </a:cubicBezTo>
                  <a:cubicBezTo>
                    <a:pt x="881" y="1132"/>
                    <a:pt x="1131" y="870"/>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4440685" y="1146463"/>
              <a:ext cx="38482" cy="38894"/>
            </a:xfrm>
            <a:custGeom>
              <a:avLst/>
              <a:gdLst/>
              <a:ahLst/>
              <a:cxnLst/>
              <a:rect l="l" t="t" r="r" b="b"/>
              <a:pathLst>
                <a:path w="1120" h="1132" extrusionOk="0">
                  <a:moveTo>
                    <a:pt x="560" y="1"/>
                  </a:moveTo>
                  <a:cubicBezTo>
                    <a:pt x="250" y="1"/>
                    <a:pt x="0" y="251"/>
                    <a:pt x="0" y="572"/>
                  </a:cubicBezTo>
                  <a:cubicBezTo>
                    <a:pt x="0" y="882"/>
                    <a:pt x="250" y="1132"/>
                    <a:pt x="560" y="1132"/>
                  </a:cubicBezTo>
                  <a:cubicBezTo>
                    <a:pt x="869" y="1132"/>
                    <a:pt x="1119" y="882"/>
                    <a:pt x="1119" y="572"/>
                  </a:cubicBezTo>
                  <a:cubicBezTo>
                    <a:pt x="1119"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4568329" y="1146463"/>
              <a:ext cx="38894" cy="38894"/>
            </a:xfrm>
            <a:custGeom>
              <a:avLst/>
              <a:gdLst/>
              <a:ahLst/>
              <a:cxnLst/>
              <a:rect l="l" t="t" r="r" b="b"/>
              <a:pathLst>
                <a:path w="1132" h="1132" extrusionOk="0">
                  <a:moveTo>
                    <a:pt x="572" y="1"/>
                  </a:moveTo>
                  <a:cubicBezTo>
                    <a:pt x="250" y="1"/>
                    <a:pt x="0" y="251"/>
                    <a:pt x="0" y="572"/>
                  </a:cubicBezTo>
                  <a:cubicBezTo>
                    <a:pt x="12" y="882"/>
                    <a:pt x="274"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4632134" y="1082659"/>
              <a:ext cx="38894" cy="38894"/>
            </a:xfrm>
            <a:custGeom>
              <a:avLst/>
              <a:gdLst/>
              <a:ahLst/>
              <a:cxnLst/>
              <a:rect l="l" t="t" r="r" b="b"/>
              <a:pathLst>
                <a:path w="1132" h="1132" extrusionOk="0">
                  <a:moveTo>
                    <a:pt x="572" y="1"/>
                  </a:moveTo>
                  <a:cubicBezTo>
                    <a:pt x="262" y="1"/>
                    <a:pt x="0" y="251"/>
                    <a:pt x="0" y="560"/>
                  </a:cubicBezTo>
                  <a:cubicBezTo>
                    <a:pt x="0" y="882"/>
                    <a:pt x="274" y="1132"/>
                    <a:pt x="572" y="1132"/>
                  </a:cubicBezTo>
                  <a:cubicBezTo>
                    <a:pt x="881" y="1132"/>
                    <a:pt x="1131" y="882"/>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4504490" y="1082659"/>
              <a:ext cx="38894" cy="38894"/>
            </a:xfrm>
            <a:custGeom>
              <a:avLst/>
              <a:gdLst/>
              <a:ahLst/>
              <a:cxnLst/>
              <a:rect l="l" t="t" r="r" b="b"/>
              <a:pathLst>
                <a:path w="1132" h="1132" extrusionOk="0">
                  <a:moveTo>
                    <a:pt x="560" y="1"/>
                  </a:moveTo>
                  <a:cubicBezTo>
                    <a:pt x="251" y="1"/>
                    <a:pt x="1" y="251"/>
                    <a:pt x="1" y="560"/>
                  </a:cubicBezTo>
                  <a:cubicBezTo>
                    <a:pt x="1" y="870"/>
                    <a:pt x="251" y="1132"/>
                    <a:pt x="560" y="1132"/>
                  </a:cubicBezTo>
                  <a:cubicBezTo>
                    <a:pt x="870" y="1132"/>
                    <a:pt x="1132" y="870"/>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4632134" y="1466792"/>
              <a:ext cx="38894" cy="38894"/>
            </a:xfrm>
            <a:custGeom>
              <a:avLst/>
              <a:gdLst/>
              <a:ahLst/>
              <a:cxnLst/>
              <a:rect l="l" t="t" r="r" b="b"/>
              <a:pathLst>
                <a:path w="1132" h="1132" extrusionOk="0">
                  <a:moveTo>
                    <a:pt x="572" y="0"/>
                  </a:moveTo>
                  <a:cubicBezTo>
                    <a:pt x="262" y="0"/>
                    <a:pt x="0" y="250"/>
                    <a:pt x="0" y="560"/>
                  </a:cubicBezTo>
                  <a:cubicBezTo>
                    <a:pt x="24" y="893"/>
                    <a:pt x="274" y="1132"/>
                    <a:pt x="572" y="1132"/>
                  </a:cubicBezTo>
                  <a:cubicBezTo>
                    <a:pt x="881" y="1132"/>
                    <a:pt x="1131" y="870"/>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4504490" y="1467204"/>
              <a:ext cx="38894" cy="38894"/>
            </a:xfrm>
            <a:custGeom>
              <a:avLst/>
              <a:gdLst/>
              <a:ahLst/>
              <a:cxnLst/>
              <a:rect l="l" t="t" r="r" b="b"/>
              <a:pathLst>
                <a:path w="1132" h="1132" extrusionOk="0">
                  <a:moveTo>
                    <a:pt x="560" y="0"/>
                  </a:moveTo>
                  <a:cubicBezTo>
                    <a:pt x="251" y="0"/>
                    <a:pt x="1" y="250"/>
                    <a:pt x="1" y="560"/>
                  </a:cubicBezTo>
                  <a:cubicBezTo>
                    <a:pt x="1" y="870"/>
                    <a:pt x="251" y="1131"/>
                    <a:pt x="560" y="1131"/>
                  </a:cubicBezTo>
                  <a:cubicBezTo>
                    <a:pt x="870" y="1131"/>
                    <a:pt x="1132" y="870"/>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4440685" y="1531009"/>
              <a:ext cx="38482" cy="38894"/>
            </a:xfrm>
            <a:custGeom>
              <a:avLst/>
              <a:gdLst/>
              <a:ahLst/>
              <a:cxnLst/>
              <a:rect l="l" t="t" r="r" b="b"/>
              <a:pathLst>
                <a:path w="1120" h="1132" extrusionOk="0">
                  <a:moveTo>
                    <a:pt x="560" y="1"/>
                  </a:moveTo>
                  <a:cubicBezTo>
                    <a:pt x="250" y="1"/>
                    <a:pt x="0" y="251"/>
                    <a:pt x="0" y="572"/>
                  </a:cubicBezTo>
                  <a:cubicBezTo>
                    <a:pt x="0" y="882"/>
                    <a:pt x="250" y="1132"/>
                    <a:pt x="560" y="1132"/>
                  </a:cubicBezTo>
                  <a:cubicBezTo>
                    <a:pt x="869" y="1132"/>
                    <a:pt x="1119" y="882"/>
                    <a:pt x="1119" y="572"/>
                  </a:cubicBezTo>
                  <a:cubicBezTo>
                    <a:pt x="1119"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4568329" y="1531009"/>
              <a:ext cx="38894" cy="38894"/>
            </a:xfrm>
            <a:custGeom>
              <a:avLst/>
              <a:gdLst/>
              <a:ahLst/>
              <a:cxnLst/>
              <a:rect l="l" t="t" r="r" b="b"/>
              <a:pathLst>
                <a:path w="1132" h="1132" extrusionOk="0">
                  <a:moveTo>
                    <a:pt x="572" y="1"/>
                  </a:moveTo>
                  <a:cubicBezTo>
                    <a:pt x="250" y="1"/>
                    <a:pt x="0" y="251"/>
                    <a:pt x="0" y="572"/>
                  </a:cubicBezTo>
                  <a:cubicBezTo>
                    <a:pt x="12" y="882"/>
                    <a:pt x="274"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4440685" y="1402575"/>
              <a:ext cx="38482" cy="38894"/>
            </a:xfrm>
            <a:custGeom>
              <a:avLst/>
              <a:gdLst/>
              <a:ahLst/>
              <a:cxnLst/>
              <a:rect l="l" t="t" r="r" b="b"/>
              <a:pathLst>
                <a:path w="1120" h="1132" extrusionOk="0">
                  <a:moveTo>
                    <a:pt x="560" y="0"/>
                  </a:moveTo>
                  <a:cubicBezTo>
                    <a:pt x="250" y="0"/>
                    <a:pt x="0" y="262"/>
                    <a:pt x="0" y="572"/>
                  </a:cubicBezTo>
                  <a:cubicBezTo>
                    <a:pt x="0" y="881"/>
                    <a:pt x="250" y="1131"/>
                    <a:pt x="560" y="1131"/>
                  </a:cubicBezTo>
                  <a:cubicBezTo>
                    <a:pt x="869" y="1131"/>
                    <a:pt x="1119" y="881"/>
                    <a:pt x="1119" y="572"/>
                  </a:cubicBezTo>
                  <a:cubicBezTo>
                    <a:pt x="1119"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4568329" y="1402575"/>
              <a:ext cx="38894" cy="38894"/>
            </a:xfrm>
            <a:custGeom>
              <a:avLst/>
              <a:gdLst/>
              <a:ahLst/>
              <a:cxnLst/>
              <a:rect l="l" t="t" r="r" b="b"/>
              <a:pathLst>
                <a:path w="1132" h="1132" extrusionOk="0">
                  <a:moveTo>
                    <a:pt x="572" y="0"/>
                  </a:moveTo>
                  <a:cubicBezTo>
                    <a:pt x="250" y="0"/>
                    <a:pt x="0" y="262"/>
                    <a:pt x="0" y="572"/>
                  </a:cubicBezTo>
                  <a:cubicBezTo>
                    <a:pt x="12" y="881"/>
                    <a:pt x="274"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4632134" y="1338736"/>
              <a:ext cx="38894" cy="38894"/>
            </a:xfrm>
            <a:custGeom>
              <a:avLst/>
              <a:gdLst/>
              <a:ahLst/>
              <a:cxnLst/>
              <a:rect l="l" t="t" r="r" b="b"/>
              <a:pathLst>
                <a:path w="1132" h="1132" extrusionOk="0">
                  <a:moveTo>
                    <a:pt x="572" y="1"/>
                  </a:moveTo>
                  <a:cubicBezTo>
                    <a:pt x="262" y="1"/>
                    <a:pt x="0" y="251"/>
                    <a:pt x="0" y="572"/>
                  </a:cubicBezTo>
                  <a:cubicBezTo>
                    <a:pt x="24" y="882"/>
                    <a:pt x="274" y="1132"/>
                    <a:pt x="572" y="1132"/>
                  </a:cubicBezTo>
                  <a:cubicBezTo>
                    <a:pt x="881" y="1132"/>
                    <a:pt x="1131" y="882"/>
                    <a:pt x="1131" y="572"/>
                  </a:cubicBezTo>
                  <a:cubicBezTo>
                    <a:pt x="1131" y="275"/>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4504490" y="1338736"/>
              <a:ext cx="38894" cy="38894"/>
            </a:xfrm>
            <a:custGeom>
              <a:avLst/>
              <a:gdLst/>
              <a:ahLst/>
              <a:cxnLst/>
              <a:rect l="l" t="t" r="r" b="b"/>
              <a:pathLst>
                <a:path w="1132" h="1132" extrusionOk="0">
                  <a:moveTo>
                    <a:pt x="560" y="1"/>
                  </a:moveTo>
                  <a:cubicBezTo>
                    <a:pt x="251" y="1"/>
                    <a:pt x="1" y="251"/>
                    <a:pt x="1" y="560"/>
                  </a:cubicBezTo>
                  <a:cubicBezTo>
                    <a:pt x="1" y="882"/>
                    <a:pt x="251" y="1132"/>
                    <a:pt x="560" y="1132"/>
                  </a:cubicBezTo>
                  <a:cubicBezTo>
                    <a:pt x="870" y="1132"/>
                    <a:pt x="1132" y="882"/>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4632134" y="1722870"/>
              <a:ext cx="38894" cy="38894"/>
            </a:xfrm>
            <a:custGeom>
              <a:avLst/>
              <a:gdLst/>
              <a:ahLst/>
              <a:cxnLst/>
              <a:rect l="l" t="t" r="r" b="b"/>
              <a:pathLst>
                <a:path w="1132" h="1132" extrusionOk="0">
                  <a:moveTo>
                    <a:pt x="572" y="1"/>
                  </a:moveTo>
                  <a:cubicBezTo>
                    <a:pt x="262" y="1"/>
                    <a:pt x="0" y="251"/>
                    <a:pt x="0" y="560"/>
                  </a:cubicBezTo>
                  <a:cubicBezTo>
                    <a:pt x="24" y="882"/>
                    <a:pt x="274" y="1132"/>
                    <a:pt x="572" y="1132"/>
                  </a:cubicBezTo>
                  <a:cubicBezTo>
                    <a:pt x="881" y="1132"/>
                    <a:pt x="1131" y="882"/>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4504490" y="1723282"/>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4440685" y="1787121"/>
              <a:ext cx="38482" cy="38894"/>
            </a:xfrm>
            <a:custGeom>
              <a:avLst/>
              <a:gdLst/>
              <a:ahLst/>
              <a:cxnLst/>
              <a:rect l="l" t="t" r="r" b="b"/>
              <a:pathLst>
                <a:path w="1120" h="1132" extrusionOk="0">
                  <a:moveTo>
                    <a:pt x="560" y="0"/>
                  </a:moveTo>
                  <a:cubicBezTo>
                    <a:pt x="250" y="0"/>
                    <a:pt x="0" y="262"/>
                    <a:pt x="0" y="572"/>
                  </a:cubicBezTo>
                  <a:cubicBezTo>
                    <a:pt x="0" y="881"/>
                    <a:pt x="250" y="1131"/>
                    <a:pt x="560" y="1131"/>
                  </a:cubicBezTo>
                  <a:cubicBezTo>
                    <a:pt x="869" y="1131"/>
                    <a:pt x="1119" y="881"/>
                    <a:pt x="1119" y="572"/>
                  </a:cubicBezTo>
                  <a:cubicBezTo>
                    <a:pt x="1119"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4568329" y="1787121"/>
              <a:ext cx="38894" cy="38894"/>
            </a:xfrm>
            <a:custGeom>
              <a:avLst/>
              <a:gdLst/>
              <a:ahLst/>
              <a:cxnLst/>
              <a:rect l="l" t="t" r="r" b="b"/>
              <a:pathLst>
                <a:path w="1132" h="1132" extrusionOk="0">
                  <a:moveTo>
                    <a:pt x="572" y="0"/>
                  </a:moveTo>
                  <a:cubicBezTo>
                    <a:pt x="250" y="0"/>
                    <a:pt x="0" y="262"/>
                    <a:pt x="0" y="572"/>
                  </a:cubicBezTo>
                  <a:cubicBezTo>
                    <a:pt x="12" y="869"/>
                    <a:pt x="274"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4440685" y="1659065"/>
              <a:ext cx="38482" cy="38894"/>
            </a:xfrm>
            <a:custGeom>
              <a:avLst/>
              <a:gdLst/>
              <a:ahLst/>
              <a:cxnLst/>
              <a:rect l="l" t="t" r="r" b="b"/>
              <a:pathLst>
                <a:path w="1120" h="1132" extrusionOk="0">
                  <a:moveTo>
                    <a:pt x="560" y="0"/>
                  </a:moveTo>
                  <a:cubicBezTo>
                    <a:pt x="250" y="0"/>
                    <a:pt x="0" y="250"/>
                    <a:pt x="0" y="560"/>
                  </a:cubicBezTo>
                  <a:cubicBezTo>
                    <a:pt x="0" y="870"/>
                    <a:pt x="250" y="1131"/>
                    <a:pt x="560" y="1131"/>
                  </a:cubicBezTo>
                  <a:cubicBezTo>
                    <a:pt x="869" y="1131"/>
                    <a:pt x="1119" y="870"/>
                    <a:pt x="1119" y="560"/>
                  </a:cubicBezTo>
                  <a:cubicBezTo>
                    <a:pt x="1119"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4568329" y="1659065"/>
              <a:ext cx="38894" cy="38894"/>
            </a:xfrm>
            <a:custGeom>
              <a:avLst/>
              <a:gdLst/>
              <a:ahLst/>
              <a:cxnLst/>
              <a:rect l="l" t="t" r="r" b="b"/>
              <a:pathLst>
                <a:path w="1132" h="1132" extrusionOk="0">
                  <a:moveTo>
                    <a:pt x="572" y="0"/>
                  </a:moveTo>
                  <a:cubicBezTo>
                    <a:pt x="250" y="0"/>
                    <a:pt x="0" y="250"/>
                    <a:pt x="0" y="560"/>
                  </a:cubicBezTo>
                  <a:cubicBezTo>
                    <a:pt x="12" y="870"/>
                    <a:pt x="274" y="1131"/>
                    <a:pt x="572" y="1131"/>
                  </a:cubicBezTo>
                  <a:cubicBezTo>
                    <a:pt x="881" y="1131"/>
                    <a:pt x="1131" y="870"/>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4632134" y="1594848"/>
              <a:ext cx="38894" cy="38894"/>
            </a:xfrm>
            <a:custGeom>
              <a:avLst/>
              <a:gdLst/>
              <a:ahLst/>
              <a:cxnLst/>
              <a:rect l="l" t="t" r="r" b="b"/>
              <a:pathLst>
                <a:path w="1132" h="1132" extrusionOk="0">
                  <a:moveTo>
                    <a:pt x="572" y="0"/>
                  </a:moveTo>
                  <a:cubicBezTo>
                    <a:pt x="262" y="0"/>
                    <a:pt x="0" y="262"/>
                    <a:pt x="0" y="572"/>
                  </a:cubicBezTo>
                  <a:cubicBezTo>
                    <a:pt x="24" y="881"/>
                    <a:pt x="274"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4504490" y="1594848"/>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4632134" y="1978982"/>
              <a:ext cx="38894" cy="38894"/>
            </a:xfrm>
            <a:custGeom>
              <a:avLst/>
              <a:gdLst/>
              <a:ahLst/>
              <a:cxnLst/>
              <a:rect l="l" t="t" r="r" b="b"/>
              <a:pathLst>
                <a:path w="1132" h="1132" extrusionOk="0">
                  <a:moveTo>
                    <a:pt x="572" y="0"/>
                  </a:moveTo>
                  <a:cubicBezTo>
                    <a:pt x="262" y="0"/>
                    <a:pt x="0" y="250"/>
                    <a:pt x="0" y="572"/>
                  </a:cubicBezTo>
                  <a:cubicBezTo>
                    <a:pt x="0" y="881"/>
                    <a:pt x="274" y="1131"/>
                    <a:pt x="572" y="1131"/>
                  </a:cubicBezTo>
                  <a:cubicBezTo>
                    <a:pt x="881" y="1131"/>
                    <a:pt x="1131" y="881"/>
                    <a:pt x="1131" y="572"/>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4504490" y="1979359"/>
              <a:ext cx="38894" cy="38929"/>
            </a:xfrm>
            <a:custGeom>
              <a:avLst/>
              <a:gdLst/>
              <a:ahLst/>
              <a:cxnLst/>
              <a:rect l="l" t="t" r="r" b="b"/>
              <a:pathLst>
                <a:path w="1132" h="1133" extrusionOk="0">
                  <a:moveTo>
                    <a:pt x="560" y="1"/>
                  </a:moveTo>
                  <a:cubicBezTo>
                    <a:pt x="251" y="1"/>
                    <a:pt x="1" y="263"/>
                    <a:pt x="1" y="572"/>
                  </a:cubicBezTo>
                  <a:cubicBezTo>
                    <a:pt x="1" y="882"/>
                    <a:pt x="251" y="1132"/>
                    <a:pt x="560" y="1132"/>
                  </a:cubicBezTo>
                  <a:cubicBezTo>
                    <a:pt x="870" y="1132"/>
                    <a:pt x="1132" y="882"/>
                    <a:pt x="1132" y="572"/>
                  </a:cubicBezTo>
                  <a:cubicBezTo>
                    <a:pt x="1132"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4440685" y="2043611"/>
              <a:ext cx="38482" cy="38894"/>
            </a:xfrm>
            <a:custGeom>
              <a:avLst/>
              <a:gdLst/>
              <a:ahLst/>
              <a:cxnLst/>
              <a:rect l="l" t="t" r="r" b="b"/>
              <a:pathLst>
                <a:path w="1120" h="1132" extrusionOk="0">
                  <a:moveTo>
                    <a:pt x="560" y="0"/>
                  </a:moveTo>
                  <a:cubicBezTo>
                    <a:pt x="250" y="0"/>
                    <a:pt x="0" y="250"/>
                    <a:pt x="0" y="560"/>
                  </a:cubicBezTo>
                  <a:cubicBezTo>
                    <a:pt x="0" y="869"/>
                    <a:pt x="250" y="1131"/>
                    <a:pt x="560" y="1131"/>
                  </a:cubicBezTo>
                  <a:cubicBezTo>
                    <a:pt x="869" y="1131"/>
                    <a:pt x="1119" y="869"/>
                    <a:pt x="1119" y="560"/>
                  </a:cubicBezTo>
                  <a:cubicBezTo>
                    <a:pt x="1119"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4568329" y="2043611"/>
              <a:ext cx="38894" cy="38894"/>
            </a:xfrm>
            <a:custGeom>
              <a:avLst/>
              <a:gdLst/>
              <a:ahLst/>
              <a:cxnLst/>
              <a:rect l="l" t="t" r="r" b="b"/>
              <a:pathLst>
                <a:path w="1132" h="1132" extrusionOk="0">
                  <a:moveTo>
                    <a:pt x="572" y="0"/>
                  </a:moveTo>
                  <a:cubicBezTo>
                    <a:pt x="250" y="0"/>
                    <a:pt x="0" y="250"/>
                    <a:pt x="0" y="560"/>
                  </a:cubicBezTo>
                  <a:cubicBezTo>
                    <a:pt x="12" y="869"/>
                    <a:pt x="274"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4440685" y="1915143"/>
              <a:ext cx="38482" cy="38894"/>
            </a:xfrm>
            <a:custGeom>
              <a:avLst/>
              <a:gdLst/>
              <a:ahLst/>
              <a:cxnLst/>
              <a:rect l="l" t="t" r="r" b="b"/>
              <a:pathLst>
                <a:path w="1120" h="1132" extrusionOk="0">
                  <a:moveTo>
                    <a:pt x="560" y="1"/>
                  </a:moveTo>
                  <a:cubicBezTo>
                    <a:pt x="250" y="1"/>
                    <a:pt x="0" y="251"/>
                    <a:pt x="0" y="560"/>
                  </a:cubicBezTo>
                  <a:cubicBezTo>
                    <a:pt x="0" y="882"/>
                    <a:pt x="250" y="1132"/>
                    <a:pt x="560" y="1132"/>
                  </a:cubicBezTo>
                  <a:cubicBezTo>
                    <a:pt x="869" y="1132"/>
                    <a:pt x="1119" y="882"/>
                    <a:pt x="1119" y="560"/>
                  </a:cubicBezTo>
                  <a:cubicBezTo>
                    <a:pt x="1119"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4568329" y="1915143"/>
              <a:ext cx="38894" cy="38894"/>
            </a:xfrm>
            <a:custGeom>
              <a:avLst/>
              <a:gdLst/>
              <a:ahLst/>
              <a:cxnLst/>
              <a:rect l="l" t="t" r="r" b="b"/>
              <a:pathLst>
                <a:path w="1132" h="1132" extrusionOk="0">
                  <a:moveTo>
                    <a:pt x="572" y="1"/>
                  </a:moveTo>
                  <a:cubicBezTo>
                    <a:pt x="250" y="1"/>
                    <a:pt x="0" y="251"/>
                    <a:pt x="0" y="560"/>
                  </a:cubicBezTo>
                  <a:cubicBezTo>
                    <a:pt x="12" y="882"/>
                    <a:pt x="274" y="1132"/>
                    <a:pt x="572" y="1132"/>
                  </a:cubicBezTo>
                  <a:cubicBezTo>
                    <a:pt x="881" y="1132"/>
                    <a:pt x="1131" y="882"/>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4632134" y="1851338"/>
              <a:ext cx="38894" cy="38894"/>
            </a:xfrm>
            <a:custGeom>
              <a:avLst/>
              <a:gdLst/>
              <a:ahLst/>
              <a:cxnLst/>
              <a:rect l="l" t="t" r="r" b="b"/>
              <a:pathLst>
                <a:path w="1132" h="1132" extrusionOk="0">
                  <a:moveTo>
                    <a:pt x="572" y="0"/>
                  </a:moveTo>
                  <a:cubicBezTo>
                    <a:pt x="262" y="0"/>
                    <a:pt x="0" y="250"/>
                    <a:pt x="0" y="560"/>
                  </a:cubicBezTo>
                  <a:cubicBezTo>
                    <a:pt x="0" y="869"/>
                    <a:pt x="274"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4504490" y="1851338"/>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4184195" y="-5903"/>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4312217" y="-3051"/>
              <a:ext cx="27041" cy="36455"/>
            </a:xfrm>
            <a:custGeom>
              <a:avLst/>
              <a:gdLst/>
              <a:ahLst/>
              <a:cxnLst/>
              <a:rect l="l" t="t" r="r" b="b"/>
              <a:pathLst>
                <a:path w="787" h="1061" extrusionOk="0">
                  <a:moveTo>
                    <a:pt x="322" y="0"/>
                  </a:moveTo>
                  <a:cubicBezTo>
                    <a:pt x="132" y="72"/>
                    <a:pt x="1" y="274"/>
                    <a:pt x="1" y="489"/>
                  </a:cubicBezTo>
                  <a:cubicBezTo>
                    <a:pt x="1" y="786"/>
                    <a:pt x="251" y="1060"/>
                    <a:pt x="560" y="1060"/>
                  </a:cubicBezTo>
                  <a:cubicBezTo>
                    <a:pt x="644" y="1060"/>
                    <a:pt x="715" y="1048"/>
                    <a:pt x="787" y="1012"/>
                  </a:cubicBezTo>
                  <a:lnTo>
                    <a:pt x="322"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4376056" y="186335"/>
              <a:ext cx="38894" cy="38516"/>
            </a:xfrm>
            <a:custGeom>
              <a:avLst/>
              <a:gdLst/>
              <a:ahLst/>
              <a:cxnLst/>
              <a:rect l="l" t="t" r="r" b="b"/>
              <a:pathLst>
                <a:path w="1132" h="1121" extrusionOk="0">
                  <a:moveTo>
                    <a:pt x="572" y="1"/>
                  </a:moveTo>
                  <a:cubicBezTo>
                    <a:pt x="250" y="1"/>
                    <a:pt x="0" y="251"/>
                    <a:pt x="0" y="561"/>
                  </a:cubicBezTo>
                  <a:cubicBezTo>
                    <a:pt x="0" y="870"/>
                    <a:pt x="274" y="1120"/>
                    <a:pt x="572" y="1120"/>
                  </a:cubicBezTo>
                  <a:cubicBezTo>
                    <a:pt x="881" y="1120"/>
                    <a:pt x="1131" y="870"/>
                    <a:pt x="1131" y="561"/>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4248412" y="186335"/>
              <a:ext cx="38894" cy="38929"/>
            </a:xfrm>
            <a:custGeom>
              <a:avLst/>
              <a:gdLst/>
              <a:ahLst/>
              <a:cxnLst/>
              <a:rect l="l" t="t" r="r" b="b"/>
              <a:pathLst>
                <a:path w="1132" h="1133" extrusionOk="0">
                  <a:moveTo>
                    <a:pt x="560" y="1"/>
                  </a:moveTo>
                  <a:cubicBezTo>
                    <a:pt x="250" y="1"/>
                    <a:pt x="0" y="251"/>
                    <a:pt x="0" y="561"/>
                  </a:cubicBezTo>
                  <a:cubicBezTo>
                    <a:pt x="0" y="870"/>
                    <a:pt x="250" y="1132"/>
                    <a:pt x="560" y="1132"/>
                  </a:cubicBezTo>
                  <a:cubicBezTo>
                    <a:pt x="869" y="1132"/>
                    <a:pt x="1131" y="870"/>
                    <a:pt x="1131" y="561"/>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4184195" y="250174"/>
              <a:ext cx="38894" cy="38894"/>
            </a:xfrm>
            <a:custGeom>
              <a:avLst/>
              <a:gdLst/>
              <a:ahLst/>
              <a:cxnLst/>
              <a:rect l="l" t="t" r="r" b="b"/>
              <a:pathLst>
                <a:path w="1132" h="1132" extrusionOk="0">
                  <a:moveTo>
                    <a:pt x="572" y="0"/>
                  </a:moveTo>
                  <a:cubicBezTo>
                    <a:pt x="262" y="0"/>
                    <a:pt x="0" y="250"/>
                    <a:pt x="0" y="560"/>
                  </a:cubicBezTo>
                  <a:cubicBezTo>
                    <a:pt x="0" y="881"/>
                    <a:pt x="262" y="1131"/>
                    <a:pt x="572" y="1131"/>
                  </a:cubicBezTo>
                  <a:cubicBezTo>
                    <a:pt x="881" y="1131"/>
                    <a:pt x="1131" y="870"/>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4312217" y="250174"/>
              <a:ext cx="38894" cy="38894"/>
            </a:xfrm>
            <a:custGeom>
              <a:avLst/>
              <a:gdLst/>
              <a:ahLst/>
              <a:cxnLst/>
              <a:rect l="l" t="t" r="r" b="b"/>
              <a:pathLst>
                <a:path w="1132" h="1132" extrusionOk="0">
                  <a:moveTo>
                    <a:pt x="560" y="0"/>
                  </a:moveTo>
                  <a:cubicBezTo>
                    <a:pt x="251" y="0"/>
                    <a:pt x="1" y="250"/>
                    <a:pt x="1" y="560"/>
                  </a:cubicBezTo>
                  <a:cubicBezTo>
                    <a:pt x="1" y="881"/>
                    <a:pt x="263" y="1131"/>
                    <a:pt x="560" y="1131"/>
                  </a:cubicBezTo>
                  <a:cubicBezTo>
                    <a:pt x="882" y="1131"/>
                    <a:pt x="1132" y="870"/>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4184195" y="121706"/>
              <a:ext cx="38894" cy="38894"/>
            </a:xfrm>
            <a:custGeom>
              <a:avLst/>
              <a:gdLst/>
              <a:ahLst/>
              <a:cxnLst/>
              <a:rect l="l" t="t" r="r" b="b"/>
              <a:pathLst>
                <a:path w="1132" h="1132" extrusionOk="0">
                  <a:moveTo>
                    <a:pt x="572" y="1"/>
                  </a:moveTo>
                  <a:cubicBezTo>
                    <a:pt x="262" y="1"/>
                    <a:pt x="0" y="251"/>
                    <a:pt x="0" y="572"/>
                  </a:cubicBezTo>
                  <a:cubicBezTo>
                    <a:pt x="0" y="894"/>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4312217" y="121706"/>
              <a:ext cx="38894" cy="38894"/>
            </a:xfrm>
            <a:custGeom>
              <a:avLst/>
              <a:gdLst/>
              <a:ahLst/>
              <a:cxnLst/>
              <a:rect l="l" t="t" r="r" b="b"/>
              <a:pathLst>
                <a:path w="1132" h="1132" extrusionOk="0">
                  <a:moveTo>
                    <a:pt x="560" y="1"/>
                  </a:moveTo>
                  <a:cubicBezTo>
                    <a:pt x="251" y="1"/>
                    <a:pt x="1" y="251"/>
                    <a:pt x="1" y="572"/>
                  </a:cubicBezTo>
                  <a:cubicBezTo>
                    <a:pt x="1" y="894"/>
                    <a:pt x="263" y="1132"/>
                    <a:pt x="560" y="1132"/>
                  </a:cubicBezTo>
                  <a:cubicBezTo>
                    <a:pt x="882" y="1132"/>
                    <a:pt x="1132" y="882"/>
                    <a:pt x="1132" y="572"/>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4248412" y="58314"/>
              <a:ext cx="38894" cy="38894"/>
            </a:xfrm>
            <a:custGeom>
              <a:avLst/>
              <a:gdLst/>
              <a:ahLst/>
              <a:cxnLst/>
              <a:rect l="l" t="t" r="r" b="b"/>
              <a:pathLst>
                <a:path w="1132" h="1132" extrusionOk="0">
                  <a:moveTo>
                    <a:pt x="560" y="0"/>
                  </a:moveTo>
                  <a:cubicBezTo>
                    <a:pt x="250" y="0"/>
                    <a:pt x="0" y="250"/>
                    <a:pt x="0" y="572"/>
                  </a:cubicBezTo>
                  <a:cubicBezTo>
                    <a:pt x="0" y="881"/>
                    <a:pt x="250" y="1131"/>
                    <a:pt x="560" y="1131"/>
                  </a:cubicBezTo>
                  <a:cubicBezTo>
                    <a:pt x="869" y="1131"/>
                    <a:pt x="1131" y="881"/>
                    <a:pt x="1131" y="572"/>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4376056" y="442447"/>
              <a:ext cx="38894" cy="38894"/>
            </a:xfrm>
            <a:custGeom>
              <a:avLst/>
              <a:gdLst/>
              <a:ahLst/>
              <a:cxnLst/>
              <a:rect l="l" t="t" r="r" b="b"/>
              <a:pathLst>
                <a:path w="1132" h="1132" extrusionOk="0">
                  <a:moveTo>
                    <a:pt x="572" y="0"/>
                  </a:moveTo>
                  <a:cubicBezTo>
                    <a:pt x="250" y="0"/>
                    <a:pt x="0" y="250"/>
                    <a:pt x="0" y="560"/>
                  </a:cubicBezTo>
                  <a:cubicBezTo>
                    <a:pt x="12" y="881"/>
                    <a:pt x="274" y="1131"/>
                    <a:pt x="572" y="1131"/>
                  </a:cubicBezTo>
                  <a:cubicBezTo>
                    <a:pt x="881" y="1131"/>
                    <a:pt x="1131" y="881"/>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4248412" y="442447"/>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4184195" y="506252"/>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4312217" y="506252"/>
              <a:ext cx="38894" cy="38894"/>
            </a:xfrm>
            <a:custGeom>
              <a:avLst/>
              <a:gdLst/>
              <a:ahLst/>
              <a:cxnLst/>
              <a:rect l="l" t="t" r="r" b="b"/>
              <a:pathLst>
                <a:path w="1132" h="1132" extrusionOk="0">
                  <a:moveTo>
                    <a:pt x="560" y="1"/>
                  </a:moveTo>
                  <a:cubicBezTo>
                    <a:pt x="251" y="1"/>
                    <a:pt x="1" y="251"/>
                    <a:pt x="1" y="572"/>
                  </a:cubicBezTo>
                  <a:cubicBezTo>
                    <a:pt x="1" y="882"/>
                    <a:pt x="263" y="1132"/>
                    <a:pt x="560" y="1132"/>
                  </a:cubicBezTo>
                  <a:cubicBezTo>
                    <a:pt x="882" y="1132"/>
                    <a:pt x="1132" y="882"/>
                    <a:pt x="1132" y="572"/>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4184195" y="377818"/>
              <a:ext cx="38894" cy="38894"/>
            </a:xfrm>
            <a:custGeom>
              <a:avLst/>
              <a:gdLst/>
              <a:ahLst/>
              <a:cxnLst/>
              <a:rect l="l" t="t" r="r" b="b"/>
              <a:pathLst>
                <a:path w="1132" h="1132" extrusionOk="0">
                  <a:moveTo>
                    <a:pt x="572" y="0"/>
                  </a:moveTo>
                  <a:cubicBezTo>
                    <a:pt x="262" y="0"/>
                    <a:pt x="0" y="262"/>
                    <a:pt x="0" y="572"/>
                  </a:cubicBezTo>
                  <a:cubicBezTo>
                    <a:pt x="0" y="893"/>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4312217" y="377818"/>
              <a:ext cx="38894" cy="38894"/>
            </a:xfrm>
            <a:custGeom>
              <a:avLst/>
              <a:gdLst/>
              <a:ahLst/>
              <a:cxnLst/>
              <a:rect l="l" t="t" r="r" b="b"/>
              <a:pathLst>
                <a:path w="1132" h="1132" extrusionOk="0">
                  <a:moveTo>
                    <a:pt x="560" y="0"/>
                  </a:moveTo>
                  <a:cubicBezTo>
                    <a:pt x="251" y="0"/>
                    <a:pt x="1" y="262"/>
                    <a:pt x="1" y="572"/>
                  </a:cubicBezTo>
                  <a:cubicBezTo>
                    <a:pt x="1" y="893"/>
                    <a:pt x="263" y="1131"/>
                    <a:pt x="560" y="1131"/>
                  </a:cubicBezTo>
                  <a:cubicBezTo>
                    <a:pt x="882" y="1131"/>
                    <a:pt x="1132" y="881"/>
                    <a:pt x="1132" y="572"/>
                  </a:cubicBezTo>
                  <a:cubicBezTo>
                    <a:pt x="1132" y="262"/>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4376056" y="313979"/>
              <a:ext cx="38894" cy="38894"/>
            </a:xfrm>
            <a:custGeom>
              <a:avLst/>
              <a:gdLst/>
              <a:ahLst/>
              <a:cxnLst/>
              <a:rect l="l" t="t" r="r" b="b"/>
              <a:pathLst>
                <a:path w="1132" h="1132" extrusionOk="0">
                  <a:moveTo>
                    <a:pt x="572" y="1"/>
                  </a:moveTo>
                  <a:cubicBezTo>
                    <a:pt x="250" y="1"/>
                    <a:pt x="0" y="251"/>
                    <a:pt x="0" y="572"/>
                  </a:cubicBezTo>
                  <a:cubicBezTo>
                    <a:pt x="12" y="882"/>
                    <a:pt x="274" y="1132"/>
                    <a:pt x="572" y="1132"/>
                  </a:cubicBezTo>
                  <a:cubicBezTo>
                    <a:pt x="881" y="1132"/>
                    <a:pt x="1131" y="882"/>
                    <a:pt x="1131" y="572"/>
                  </a:cubicBezTo>
                  <a:cubicBezTo>
                    <a:pt x="1131" y="275"/>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4248412" y="314391"/>
              <a:ext cx="38894" cy="38894"/>
            </a:xfrm>
            <a:custGeom>
              <a:avLst/>
              <a:gdLst/>
              <a:ahLst/>
              <a:cxnLst/>
              <a:rect l="l" t="t" r="r" b="b"/>
              <a:pathLst>
                <a:path w="1132" h="1132" extrusionOk="0">
                  <a:moveTo>
                    <a:pt x="560" y="1"/>
                  </a:moveTo>
                  <a:cubicBezTo>
                    <a:pt x="250" y="1"/>
                    <a:pt x="0" y="263"/>
                    <a:pt x="0" y="572"/>
                  </a:cubicBezTo>
                  <a:cubicBezTo>
                    <a:pt x="0" y="882"/>
                    <a:pt x="250" y="1132"/>
                    <a:pt x="560" y="1132"/>
                  </a:cubicBezTo>
                  <a:cubicBezTo>
                    <a:pt x="869" y="1132"/>
                    <a:pt x="1131" y="882"/>
                    <a:pt x="1131" y="572"/>
                  </a:cubicBezTo>
                  <a:cubicBezTo>
                    <a:pt x="1131" y="263"/>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4376056" y="698525"/>
              <a:ext cx="38894" cy="38894"/>
            </a:xfrm>
            <a:custGeom>
              <a:avLst/>
              <a:gdLst/>
              <a:ahLst/>
              <a:cxnLst/>
              <a:rect l="l" t="t" r="r" b="b"/>
              <a:pathLst>
                <a:path w="1132" h="1132" extrusionOk="0">
                  <a:moveTo>
                    <a:pt x="572" y="1"/>
                  </a:moveTo>
                  <a:cubicBezTo>
                    <a:pt x="250" y="1"/>
                    <a:pt x="0" y="251"/>
                    <a:pt x="0" y="572"/>
                  </a:cubicBezTo>
                  <a:cubicBezTo>
                    <a:pt x="12" y="882"/>
                    <a:pt x="274"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4248412" y="698525"/>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4184195" y="762330"/>
              <a:ext cx="38894" cy="38929"/>
            </a:xfrm>
            <a:custGeom>
              <a:avLst/>
              <a:gdLst/>
              <a:ahLst/>
              <a:cxnLst/>
              <a:rect l="l" t="t" r="r" b="b"/>
              <a:pathLst>
                <a:path w="1132" h="1133"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4312217" y="762330"/>
              <a:ext cx="38894" cy="38929"/>
            </a:xfrm>
            <a:custGeom>
              <a:avLst/>
              <a:gdLst/>
              <a:ahLst/>
              <a:cxnLst/>
              <a:rect l="l" t="t" r="r" b="b"/>
              <a:pathLst>
                <a:path w="1132" h="1133" extrusionOk="0">
                  <a:moveTo>
                    <a:pt x="560" y="1"/>
                  </a:moveTo>
                  <a:cubicBezTo>
                    <a:pt x="251" y="1"/>
                    <a:pt x="1" y="263"/>
                    <a:pt x="1" y="572"/>
                  </a:cubicBezTo>
                  <a:cubicBezTo>
                    <a:pt x="1" y="882"/>
                    <a:pt x="263" y="1132"/>
                    <a:pt x="560" y="1132"/>
                  </a:cubicBezTo>
                  <a:cubicBezTo>
                    <a:pt x="882" y="1132"/>
                    <a:pt x="1132" y="882"/>
                    <a:pt x="1132" y="572"/>
                  </a:cubicBezTo>
                  <a:cubicBezTo>
                    <a:pt x="1132" y="263"/>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4184195" y="634308"/>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4312217" y="634308"/>
              <a:ext cx="38894" cy="38894"/>
            </a:xfrm>
            <a:custGeom>
              <a:avLst/>
              <a:gdLst/>
              <a:ahLst/>
              <a:cxnLst/>
              <a:rect l="l" t="t" r="r" b="b"/>
              <a:pathLst>
                <a:path w="1132" h="1132" extrusionOk="0">
                  <a:moveTo>
                    <a:pt x="560" y="0"/>
                  </a:moveTo>
                  <a:cubicBezTo>
                    <a:pt x="251" y="0"/>
                    <a:pt x="1" y="250"/>
                    <a:pt x="1" y="560"/>
                  </a:cubicBezTo>
                  <a:cubicBezTo>
                    <a:pt x="1" y="869"/>
                    <a:pt x="263" y="1131"/>
                    <a:pt x="560" y="1131"/>
                  </a:cubicBezTo>
                  <a:cubicBezTo>
                    <a:pt x="882" y="1131"/>
                    <a:pt x="1132" y="869"/>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4376056" y="570091"/>
              <a:ext cx="38894" cy="38894"/>
            </a:xfrm>
            <a:custGeom>
              <a:avLst/>
              <a:gdLst/>
              <a:ahLst/>
              <a:cxnLst/>
              <a:rect l="l" t="t" r="r" b="b"/>
              <a:pathLst>
                <a:path w="1132" h="1132" extrusionOk="0">
                  <a:moveTo>
                    <a:pt x="572" y="0"/>
                  </a:moveTo>
                  <a:cubicBezTo>
                    <a:pt x="250" y="0"/>
                    <a:pt x="0" y="262"/>
                    <a:pt x="0" y="572"/>
                  </a:cubicBezTo>
                  <a:cubicBezTo>
                    <a:pt x="12" y="893"/>
                    <a:pt x="274"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4248412" y="570881"/>
              <a:ext cx="38894" cy="38482"/>
            </a:xfrm>
            <a:custGeom>
              <a:avLst/>
              <a:gdLst/>
              <a:ahLst/>
              <a:cxnLst/>
              <a:rect l="l" t="t" r="r" b="b"/>
              <a:pathLst>
                <a:path w="1132" h="1120" extrusionOk="0">
                  <a:moveTo>
                    <a:pt x="560" y="1"/>
                  </a:moveTo>
                  <a:cubicBezTo>
                    <a:pt x="250" y="1"/>
                    <a:pt x="0" y="251"/>
                    <a:pt x="0" y="560"/>
                  </a:cubicBezTo>
                  <a:cubicBezTo>
                    <a:pt x="0" y="870"/>
                    <a:pt x="250" y="1120"/>
                    <a:pt x="560" y="1120"/>
                  </a:cubicBezTo>
                  <a:cubicBezTo>
                    <a:pt x="869" y="1120"/>
                    <a:pt x="1131" y="870"/>
                    <a:pt x="1131" y="560"/>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4376056" y="954603"/>
              <a:ext cx="38894" cy="38894"/>
            </a:xfrm>
            <a:custGeom>
              <a:avLst/>
              <a:gdLst/>
              <a:ahLst/>
              <a:cxnLst/>
              <a:rect l="l" t="t" r="r" b="b"/>
              <a:pathLst>
                <a:path w="1132" h="1132" extrusionOk="0">
                  <a:moveTo>
                    <a:pt x="572" y="1"/>
                  </a:moveTo>
                  <a:cubicBezTo>
                    <a:pt x="250" y="1"/>
                    <a:pt x="0" y="263"/>
                    <a:pt x="0" y="572"/>
                  </a:cubicBezTo>
                  <a:cubicBezTo>
                    <a:pt x="12" y="882"/>
                    <a:pt x="274"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4248412" y="954603"/>
              <a:ext cx="38894" cy="38894"/>
            </a:xfrm>
            <a:custGeom>
              <a:avLst/>
              <a:gdLst/>
              <a:ahLst/>
              <a:cxnLst/>
              <a:rect l="l" t="t" r="r" b="b"/>
              <a:pathLst>
                <a:path w="1132" h="1132" extrusionOk="0">
                  <a:moveTo>
                    <a:pt x="560" y="1"/>
                  </a:moveTo>
                  <a:cubicBezTo>
                    <a:pt x="250" y="1"/>
                    <a:pt x="0" y="263"/>
                    <a:pt x="0" y="572"/>
                  </a:cubicBezTo>
                  <a:cubicBezTo>
                    <a:pt x="0" y="882"/>
                    <a:pt x="250" y="1132"/>
                    <a:pt x="560" y="1132"/>
                  </a:cubicBezTo>
                  <a:cubicBezTo>
                    <a:pt x="869" y="1132"/>
                    <a:pt x="1131" y="882"/>
                    <a:pt x="1131" y="572"/>
                  </a:cubicBezTo>
                  <a:cubicBezTo>
                    <a:pt x="1131" y="263"/>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4184195" y="1018854"/>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4312217" y="1018854"/>
              <a:ext cx="38894" cy="38894"/>
            </a:xfrm>
            <a:custGeom>
              <a:avLst/>
              <a:gdLst/>
              <a:ahLst/>
              <a:cxnLst/>
              <a:rect l="l" t="t" r="r" b="b"/>
              <a:pathLst>
                <a:path w="1132" h="1132" extrusionOk="0">
                  <a:moveTo>
                    <a:pt x="560" y="0"/>
                  </a:moveTo>
                  <a:cubicBezTo>
                    <a:pt x="251" y="0"/>
                    <a:pt x="1" y="250"/>
                    <a:pt x="1" y="560"/>
                  </a:cubicBezTo>
                  <a:cubicBezTo>
                    <a:pt x="1" y="869"/>
                    <a:pt x="263" y="1131"/>
                    <a:pt x="560" y="1131"/>
                  </a:cubicBezTo>
                  <a:cubicBezTo>
                    <a:pt x="882" y="1131"/>
                    <a:pt x="1132" y="869"/>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4184195" y="890386"/>
              <a:ext cx="38894" cy="38894"/>
            </a:xfrm>
            <a:custGeom>
              <a:avLst/>
              <a:gdLst/>
              <a:ahLst/>
              <a:cxnLst/>
              <a:rect l="l" t="t" r="r" b="b"/>
              <a:pathLst>
                <a:path w="1132" h="1132" extrusionOk="0">
                  <a:moveTo>
                    <a:pt x="572" y="1"/>
                  </a:moveTo>
                  <a:cubicBezTo>
                    <a:pt x="262" y="1"/>
                    <a:pt x="0" y="251"/>
                    <a:pt x="0" y="560"/>
                  </a:cubicBezTo>
                  <a:cubicBezTo>
                    <a:pt x="0" y="882"/>
                    <a:pt x="262" y="1132"/>
                    <a:pt x="572" y="1132"/>
                  </a:cubicBezTo>
                  <a:cubicBezTo>
                    <a:pt x="881" y="1132"/>
                    <a:pt x="1131" y="882"/>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4312217" y="890386"/>
              <a:ext cx="38894" cy="38894"/>
            </a:xfrm>
            <a:custGeom>
              <a:avLst/>
              <a:gdLst/>
              <a:ahLst/>
              <a:cxnLst/>
              <a:rect l="l" t="t" r="r" b="b"/>
              <a:pathLst>
                <a:path w="1132" h="1132" extrusionOk="0">
                  <a:moveTo>
                    <a:pt x="560" y="1"/>
                  </a:moveTo>
                  <a:cubicBezTo>
                    <a:pt x="251" y="1"/>
                    <a:pt x="1" y="251"/>
                    <a:pt x="1" y="560"/>
                  </a:cubicBezTo>
                  <a:cubicBezTo>
                    <a:pt x="1" y="882"/>
                    <a:pt x="263" y="1132"/>
                    <a:pt x="560" y="1132"/>
                  </a:cubicBezTo>
                  <a:cubicBezTo>
                    <a:pt x="882" y="1132"/>
                    <a:pt x="1132" y="882"/>
                    <a:pt x="1132" y="560"/>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4376056" y="826581"/>
              <a:ext cx="38894" cy="38894"/>
            </a:xfrm>
            <a:custGeom>
              <a:avLst/>
              <a:gdLst/>
              <a:ahLst/>
              <a:cxnLst/>
              <a:rect l="l" t="t" r="r" b="b"/>
              <a:pathLst>
                <a:path w="1132" h="1132" extrusionOk="0">
                  <a:moveTo>
                    <a:pt x="572" y="0"/>
                  </a:moveTo>
                  <a:cubicBezTo>
                    <a:pt x="250" y="0"/>
                    <a:pt x="0" y="250"/>
                    <a:pt x="0" y="560"/>
                  </a:cubicBezTo>
                  <a:cubicBezTo>
                    <a:pt x="12" y="869"/>
                    <a:pt x="274"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4248412" y="826993"/>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4376056" y="1210302"/>
              <a:ext cx="38894" cy="38894"/>
            </a:xfrm>
            <a:custGeom>
              <a:avLst/>
              <a:gdLst/>
              <a:ahLst/>
              <a:cxnLst/>
              <a:rect l="l" t="t" r="r" b="b"/>
              <a:pathLst>
                <a:path w="1132" h="1132" extrusionOk="0">
                  <a:moveTo>
                    <a:pt x="572" y="0"/>
                  </a:moveTo>
                  <a:cubicBezTo>
                    <a:pt x="250" y="0"/>
                    <a:pt x="0" y="262"/>
                    <a:pt x="0" y="572"/>
                  </a:cubicBezTo>
                  <a:cubicBezTo>
                    <a:pt x="12" y="893"/>
                    <a:pt x="274"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4248412" y="1210714"/>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69"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4184195" y="1274519"/>
              <a:ext cx="38894" cy="38894"/>
            </a:xfrm>
            <a:custGeom>
              <a:avLst/>
              <a:gdLst/>
              <a:ahLst/>
              <a:cxnLst/>
              <a:rect l="l" t="t" r="r" b="b"/>
              <a:pathLst>
                <a:path w="1132" h="1132" extrusionOk="0">
                  <a:moveTo>
                    <a:pt x="572" y="1"/>
                  </a:moveTo>
                  <a:cubicBezTo>
                    <a:pt x="262" y="1"/>
                    <a:pt x="0" y="251"/>
                    <a:pt x="0" y="560"/>
                  </a:cubicBezTo>
                  <a:cubicBezTo>
                    <a:pt x="0" y="894"/>
                    <a:pt x="262" y="1132"/>
                    <a:pt x="572" y="1132"/>
                  </a:cubicBezTo>
                  <a:cubicBezTo>
                    <a:pt x="881" y="1132"/>
                    <a:pt x="1131" y="870"/>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4312217" y="1274519"/>
              <a:ext cx="38894" cy="38894"/>
            </a:xfrm>
            <a:custGeom>
              <a:avLst/>
              <a:gdLst/>
              <a:ahLst/>
              <a:cxnLst/>
              <a:rect l="l" t="t" r="r" b="b"/>
              <a:pathLst>
                <a:path w="1132" h="1132" extrusionOk="0">
                  <a:moveTo>
                    <a:pt x="560" y="1"/>
                  </a:moveTo>
                  <a:cubicBezTo>
                    <a:pt x="251" y="1"/>
                    <a:pt x="1" y="251"/>
                    <a:pt x="1" y="560"/>
                  </a:cubicBezTo>
                  <a:cubicBezTo>
                    <a:pt x="1" y="894"/>
                    <a:pt x="263" y="1132"/>
                    <a:pt x="560" y="1132"/>
                  </a:cubicBezTo>
                  <a:cubicBezTo>
                    <a:pt x="882" y="1132"/>
                    <a:pt x="1132" y="870"/>
                    <a:pt x="1132" y="560"/>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4184195" y="1146463"/>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4312217" y="1146463"/>
              <a:ext cx="38894" cy="38894"/>
            </a:xfrm>
            <a:custGeom>
              <a:avLst/>
              <a:gdLst/>
              <a:ahLst/>
              <a:cxnLst/>
              <a:rect l="l" t="t" r="r" b="b"/>
              <a:pathLst>
                <a:path w="1132" h="1132" extrusionOk="0">
                  <a:moveTo>
                    <a:pt x="560" y="1"/>
                  </a:moveTo>
                  <a:cubicBezTo>
                    <a:pt x="251" y="1"/>
                    <a:pt x="1" y="251"/>
                    <a:pt x="1" y="572"/>
                  </a:cubicBezTo>
                  <a:cubicBezTo>
                    <a:pt x="1" y="882"/>
                    <a:pt x="263" y="1132"/>
                    <a:pt x="560" y="1132"/>
                  </a:cubicBezTo>
                  <a:cubicBezTo>
                    <a:pt x="882" y="1132"/>
                    <a:pt x="1132" y="882"/>
                    <a:pt x="1132" y="572"/>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4376056" y="1082659"/>
              <a:ext cx="38894" cy="38894"/>
            </a:xfrm>
            <a:custGeom>
              <a:avLst/>
              <a:gdLst/>
              <a:ahLst/>
              <a:cxnLst/>
              <a:rect l="l" t="t" r="r" b="b"/>
              <a:pathLst>
                <a:path w="1132" h="1132" extrusionOk="0">
                  <a:moveTo>
                    <a:pt x="572" y="1"/>
                  </a:moveTo>
                  <a:cubicBezTo>
                    <a:pt x="250" y="1"/>
                    <a:pt x="0" y="251"/>
                    <a:pt x="0" y="560"/>
                  </a:cubicBezTo>
                  <a:cubicBezTo>
                    <a:pt x="12" y="882"/>
                    <a:pt x="274" y="1132"/>
                    <a:pt x="572" y="1132"/>
                  </a:cubicBezTo>
                  <a:cubicBezTo>
                    <a:pt x="881" y="1132"/>
                    <a:pt x="1131" y="882"/>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4248412" y="1082659"/>
              <a:ext cx="38894" cy="38894"/>
            </a:xfrm>
            <a:custGeom>
              <a:avLst/>
              <a:gdLst/>
              <a:ahLst/>
              <a:cxnLst/>
              <a:rect l="l" t="t" r="r" b="b"/>
              <a:pathLst>
                <a:path w="1132" h="1132" extrusionOk="0">
                  <a:moveTo>
                    <a:pt x="560" y="1"/>
                  </a:moveTo>
                  <a:cubicBezTo>
                    <a:pt x="250" y="1"/>
                    <a:pt x="0" y="251"/>
                    <a:pt x="0" y="560"/>
                  </a:cubicBezTo>
                  <a:cubicBezTo>
                    <a:pt x="0" y="870"/>
                    <a:pt x="250" y="1132"/>
                    <a:pt x="560" y="1132"/>
                  </a:cubicBezTo>
                  <a:cubicBezTo>
                    <a:pt x="869" y="1132"/>
                    <a:pt x="1131" y="870"/>
                    <a:pt x="1131" y="560"/>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4376056" y="1466792"/>
              <a:ext cx="38894" cy="38894"/>
            </a:xfrm>
            <a:custGeom>
              <a:avLst/>
              <a:gdLst/>
              <a:ahLst/>
              <a:cxnLst/>
              <a:rect l="l" t="t" r="r" b="b"/>
              <a:pathLst>
                <a:path w="1132" h="1132" extrusionOk="0">
                  <a:moveTo>
                    <a:pt x="572" y="0"/>
                  </a:moveTo>
                  <a:cubicBezTo>
                    <a:pt x="250" y="0"/>
                    <a:pt x="0" y="250"/>
                    <a:pt x="0" y="560"/>
                  </a:cubicBezTo>
                  <a:cubicBezTo>
                    <a:pt x="12" y="893"/>
                    <a:pt x="274" y="1132"/>
                    <a:pt x="572" y="1132"/>
                  </a:cubicBezTo>
                  <a:cubicBezTo>
                    <a:pt x="881" y="1132"/>
                    <a:pt x="1131" y="870"/>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4248412" y="1467204"/>
              <a:ext cx="38894" cy="38894"/>
            </a:xfrm>
            <a:custGeom>
              <a:avLst/>
              <a:gdLst/>
              <a:ahLst/>
              <a:cxnLst/>
              <a:rect l="l" t="t" r="r" b="b"/>
              <a:pathLst>
                <a:path w="1132" h="1132" extrusionOk="0">
                  <a:moveTo>
                    <a:pt x="560" y="0"/>
                  </a:moveTo>
                  <a:cubicBezTo>
                    <a:pt x="250" y="0"/>
                    <a:pt x="0" y="250"/>
                    <a:pt x="0" y="560"/>
                  </a:cubicBezTo>
                  <a:cubicBezTo>
                    <a:pt x="0" y="870"/>
                    <a:pt x="250" y="1131"/>
                    <a:pt x="560" y="1131"/>
                  </a:cubicBezTo>
                  <a:cubicBezTo>
                    <a:pt x="869" y="1131"/>
                    <a:pt x="1131" y="870"/>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4184195" y="1531009"/>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4312217" y="1531009"/>
              <a:ext cx="38894" cy="38894"/>
            </a:xfrm>
            <a:custGeom>
              <a:avLst/>
              <a:gdLst/>
              <a:ahLst/>
              <a:cxnLst/>
              <a:rect l="l" t="t" r="r" b="b"/>
              <a:pathLst>
                <a:path w="1132" h="1132" extrusionOk="0">
                  <a:moveTo>
                    <a:pt x="560" y="1"/>
                  </a:moveTo>
                  <a:cubicBezTo>
                    <a:pt x="251" y="1"/>
                    <a:pt x="1" y="251"/>
                    <a:pt x="1" y="572"/>
                  </a:cubicBezTo>
                  <a:cubicBezTo>
                    <a:pt x="1" y="882"/>
                    <a:pt x="263" y="1132"/>
                    <a:pt x="560" y="1132"/>
                  </a:cubicBezTo>
                  <a:cubicBezTo>
                    <a:pt x="882" y="1132"/>
                    <a:pt x="1132" y="882"/>
                    <a:pt x="1132" y="572"/>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4184195" y="1402575"/>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4312217" y="1402575"/>
              <a:ext cx="38894" cy="38894"/>
            </a:xfrm>
            <a:custGeom>
              <a:avLst/>
              <a:gdLst/>
              <a:ahLst/>
              <a:cxnLst/>
              <a:rect l="l" t="t" r="r" b="b"/>
              <a:pathLst>
                <a:path w="1132" h="1132" extrusionOk="0">
                  <a:moveTo>
                    <a:pt x="560" y="0"/>
                  </a:moveTo>
                  <a:cubicBezTo>
                    <a:pt x="251" y="0"/>
                    <a:pt x="1" y="262"/>
                    <a:pt x="1" y="572"/>
                  </a:cubicBezTo>
                  <a:cubicBezTo>
                    <a:pt x="1" y="881"/>
                    <a:pt x="263" y="1131"/>
                    <a:pt x="560" y="1131"/>
                  </a:cubicBezTo>
                  <a:cubicBezTo>
                    <a:pt x="882" y="1131"/>
                    <a:pt x="1132" y="881"/>
                    <a:pt x="1132" y="572"/>
                  </a:cubicBezTo>
                  <a:cubicBezTo>
                    <a:pt x="1132" y="262"/>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4376056" y="1338736"/>
              <a:ext cx="38894" cy="38894"/>
            </a:xfrm>
            <a:custGeom>
              <a:avLst/>
              <a:gdLst/>
              <a:ahLst/>
              <a:cxnLst/>
              <a:rect l="l" t="t" r="r" b="b"/>
              <a:pathLst>
                <a:path w="1132" h="1132" extrusionOk="0">
                  <a:moveTo>
                    <a:pt x="572" y="1"/>
                  </a:moveTo>
                  <a:cubicBezTo>
                    <a:pt x="250" y="1"/>
                    <a:pt x="0" y="251"/>
                    <a:pt x="0" y="572"/>
                  </a:cubicBezTo>
                  <a:cubicBezTo>
                    <a:pt x="12" y="882"/>
                    <a:pt x="274" y="1132"/>
                    <a:pt x="572" y="1132"/>
                  </a:cubicBezTo>
                  <a:cubicBezTo>
                    <a:pt x="881" y="1132"/>
                    <a:pt x="1131" y="882"/>
                    <a:pt x="1131" y="572"/>
                  </a:cubicBezTo>
                  <a:cubicBezTo>
                    <a:pt x="1131" y="275"/>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4248412" y="1338736"/>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69" y="1132"/>
                    <a:pt x="1131" y="882"/>
                    <a:pt x="1131" y="560"/>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4376056" y="1722870"/>
              <a:ext cx="38894" cy="38894"/>
            </a:xfrm>
            <a:custGeom>
              <a:avLst/>
              <a:gdLst/>
              <a:ahLst/>
              <a:cxnLst/>
              <a:rect l="l" t="t" r="r" b="b"/>
              <a:pathLst>
                <a:path w="1132" h="1132" extrusionOk="0">
                  <a:moveTo>
                    <a:pt x="572" y="1"/>
                  </a:moveTo>
                  <a:cubicBezTo>
                    <a:pt x="250" y="1"/>
                    <a:pt x="0" y="251"/>
                    <a:pt x="0" y="560"/>
                  </a:cubicBezTo>
                  <a:cubicBezTo>
                    <a:pt x="12" y="882"/>
                    <a:pt x="274" y="1132"/>
                    <a:pt x="572" y="1132"/>
                  </a:cubicBezTo>
                  <a:cubicBezTo>
                    <a:pt x="881" y="1132"/>
                    <a:pt x="1131" y="882"/>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4248412" y="1723282"/>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4184195" y="1787121"/>
              <a:ext cx="38894" cy="38894"/>
            </a:xfrm>
            <a:custGeom>
              <a:avLst/>
              <a:gdLst/>
              <a:ahLst/>
              <a:cxnLst/>
              <a:rect l="l" t="t" r="r" b="b"/>
              <a:pathLst>
                <a:path w="1132" h="1132" extrusionOk="0">
                  <a:moveTo>
                    <a:pt x="572" y="0"/>
                  </a:moveTo>
                  <a:cubicBezTo>
                    <a:pt x="262" y="0"/>
                    <a:pt x="0" y="262"/>
                    <a:pt x="0" y="572"/>
                  </a:cubicBezTo>
                  <a:cubicBezTo>
                    <a:pt x="0" y="869"/>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4312217" y="1787121"/>
              <a:ext cx="38894" cy="38894"/>
            </a:xfrm>
            <a:custGeom>
              <a:avLst/>
              <a:gdLst/>
              <a:ahLst/>
              <a:cxnLst/>
              <a:rect l="l" t="t" r="r" b="b"/>
              <a:pathLst>
                <a:path w="1132" h="1132" extrusionOk="0">
                  <a:moveTo>
                    <a:pt x="560" y="0"/>
                  </a:moveTo>
                  <a:cubicBezTo>
                    <a:pt x="251" y="0"/>
                    <a:pt x="1" y="262"/>
                    <a:pt x="1" y="572"/>
                  </a:cubicBezTo>
                  <a:cubicBezTo>
                    <a:pt x="1" y="881"/>
                    <a:pt x="263" y="1131"/>
                    <a:pt x="560" y="1131"/>
                  </a:cubicBezTo>
                  <a:cubicBezTo>
                    <a:pt x="882" y="1131"/>
                    <a:pt x="1132" y="881"/>
                    <a:pt x="1132" y="572"/>
                  </a:cubicBezTo>
                  <a:cubicBezTo>
                    <a:pt x="1132" y="262"/>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4184195" y="1659065"/>
              <a:ext cx="38894" cy="38894"/>
            </a:xfrm>
            <a:custGeom>
              <a:avLst/>
              <a:gdLst/>
              <a:ahLst/>
              <a:cxnLst/>
              <a:rect l="l" t="t" r="r" b="b"/>
              <a:pathLst>
                <a:path w="1132" h="1132" extrusionOk="0">
                  <a:moveTo>
                    <a:pt x="572" y="0"/>
                  </a:moveTo>
                  <a:cubicBezTo>
                    <a:pt x="262" y="0"/>
                    <a:pt x="0" y="250"/>
                    <a:pt x="0" y="560"/>
                  </a:cubicBezTo>
                  <a:cubicBezTo>
                    <a:pt x="0" y="870"/>
                    <a:pt x="262" y="1131"/>
                    <a:pt x="572" y="1131"/>
                  </a:cubicBezTo>
                  <a:cubicBezTo>
                    <a:pt x="881" y="1131"/>
                    <a:pt x="1131" y="870"/>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4312217" y="1659065"/>
              <a:ext cx="38894" cy="38894"/>
            </a:xfrm>
            <a:custGeom>
              <a:avLst/>
              <a:gdLst/>
              <a:ahLst/>
              <a:cxnLst/>
              <a:rect l="l" t="t" r="r" b="b"/>
              <a:pathLst>
                <a:path w="1132" h="1132" extrusionOk="0">
                  <a:moveTo>
                    <a:pt x="560" y="0"/>
                  </a:moveTo>
                  <a:cubicBezTo>
                    <a:pt x="251" y="0"/>
                    <a:pt x="1" y="250"/>
                    <a:pt x="1" y="560"/>
                  </a:cubicBezTo>
                  <a:cubicBezTo>
                    <a:pt x="1" y="870"/>
                    <a:pt x="263" y="1131"/>
                    <a:pt x="560" y="1131"/>
                  </a:cubicBezTo>
                  <a:cubicBezTo>
                    <a:pt x="882" y="1131"/>
                    <a:pt x="1132" y="870"/>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4376056" y="1594848"/>
              <a:ext cx="38894" cy="38894"/>
            </a:xfrm>
            <a:custGeom>
              <a:avLst/>
              <a:gdLst/>
              <a:ahLst/>
              <a:cxnLst/>
              <a:rect l="l" t="t" r="r" b="b"/>
              <a:pathLst>
                <a:path w="1132" h="1132" extrusionOk="0">
                  <a:moveTo>
                    <a:pt x="572" y="0"/>
                  </a:moveTo>
                  <a:cubicBezTo>
                    <a:pt x="250" y="0"/>
                    <a:pt x="0" y="262"/>
                    <a:pt x="0" y="572"/>
                  </a:cubicBezTo>
                  <a:cubicBezTo>
                    <a:pt x="12" y="881"/>
                    <a:pt x="274"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4248412" y="1594848"/>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69"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4376056" y="1978982"/>
              <a:ext cx="38894" cy="38894"/>
            </a:xfrm>
            <a:custGeom>
              <a:avLst/>
              <a:gdLst/>
              <a:ahLst/>
              <a:cxnLst/>
              <a:rect l="l" t="t" r="r" b="b"/>
              <a:pathLst>
                <a:path w="1132" h="1132" extrusionOk="0">
                  <a:moveTo>
                    <a:pt x="572" y="0"/>
                  </a:moveTo>
                  <a:cubicBezTo>
                    <a:pt x="250" y="0"/>
                    <a:pt x="0" y="250"/>
                    <a:pt x="0" y="572"/>
                  </a:cubicBezTo>
                  <a:cubicBezTo>
                    <a:pt x="0" y="881"/>
                    <a:pt x="274" y="1131"/>
                    <a:pt x="572" y="1131"/>
                  </a:cubicBezTo>
                  <a:cubicBezTo>
                    <a:pt x="881" y="1131"/>
                    <a:pt x="1131" y="881"/>
                    <a:pt x="1131" y="572"/>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4248412" y="1979359"/>
              <a:ext cx="38894" cy="38929"/>
            </a:xfrm>
            <a:custGeom>
              <a:avLst/>
              <a:gdLst/>
              <a:ahLst/>
              <a:cxnLst/>
              <a:rect l="l" t="t" r="r" b="b"/>
              <a:pathLst>
                <a:path w="1132" h="1133" extrusionOk="0">
                  <a:moveTo>
                    <a:pt x="560" y="1"/>
                  </a:moveTo>
                  <a:cubicBezTo>
                    <a:pt x="250" y="1"/>
                    <a:pt x="0" y="263"/>
                    <a:pt x="0" y="572"/>
                  </a:cubicBezTo>
                  <a:cubicBezTo>
                    <a:pt x="0" y="882"/>
                    <a:pt x="250" y="1132"/>
                    <a:pt x="560" y="1132"/>
                  </a:cubicBezTo>
                  <a:cubicBezTo>
                    <a:pt x="869" y="1132"/>
                    <a:pt x="1131" y="882"/>
                    <a:pt x="1131" y="572"/>
                  </a:cubicBezTo>
                  <a:cubicBezTo>
                    <a:pt x="1131" y="263"/>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4184195" y="2043611"/>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4312217" y="2043611"/>
              <a:ext cx="38894" cy="38894"/>
            </a:xfrm>
            <a:custGeom>
              <a:avLst/>
              <a:gdLst/>
              <a:ahLst/>
              <a:cxnLst/>
              <a:rect l="l" t="t" r="r" b="b"/>
              <a:pathLst>
                <a:path w="1132" h="1132" extrusionOk="0">
                  <a:moveTo>
                    <a:pt x="560" y="0"/>
                  </a:moveTo>
                  <a:cubicBezTo>
                    <a:pt x="251" y="0"/>
                    <a:pt x="1" y="250"/>
                    <a:pt x="1" y="560"/>
                  </a:cubicBezTo>
                  <a:cubicBezTo>
                    <a:pt x="1" y="869"/>
                    <a:pt x="263" y="1131"/>
                    <a:pt x="560" y="1131"/>
                  </a:cubicBezTo>
                  <a:cubicBezTo>
                    <a:pt x="882" y="1131"/>
                    <a:pt x="1132" y="869"/>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4184195" y="1915143"/>
              <a:ext cx="38894" cy="38894"/>
            </a:xfrm>
            <a:custGeom>
              <a:avLst/>
              <a:gdLst/>
              <a:ahLst/>
              <a:cxnLst/>
              <a:rect l="l" t="t" r="r" b="b"/>
              <a:pathLst>
                <a:path w="1132" h="1132" extrusionOk="0">
                  <a:moveTo>
                    <a:pt x="572" y="1"/>
                  </a:moveTo>
                  <a:cubicBezTo>
                    <a:pt x="262" y="1"/>
                    <a:pt x="0" y="251"/>
                    <a:pt x="0" y="560"/>
                  </a:cubicBezTo>
                  <a:cubicBezTo>
                    <a:pt x="0" y="882"/>
                    <a:pt x="262" y="1132"/>
                    <a:pt x="572" y="1132"/>
                  </a:cubicBezTo>
                  <a:cubicBezTo>
                    <a:pt x="881" y="1132"/>
                    <a:pt x="1131" y="882"/>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4312217" y="1915143"/>
              <a:ext cx="38894" cy="38894"/>
            </a:xfrm>
            <a:custGeom>
              <a:avLst/>
              <a:gdLst/>
              <a:ahLst/>
              <a:cxnLst/>
              <a:rect l="l" t="t" r="r" b="b"/>
              <a:pathLst>
                <a:path w="1132" h="1132" extrusionOk="0">
                  <a:moveTo>
                    <a:pt x="560" y="1"/>
                  </a:moveTo>
                  <a:cubicBezTo>
                    <a:pt x="251" y="1"/>
                    <a:pt x="1" y="251"/>
                    <a:pt x="1" y="560"/>
                  </a:cubicBezTo>
                  <a:cubicBezTo>
                    <a:pt x="1" y="882"/>
                    <a:pt x="263" y="1132"/>
                    <a:pt x="560" y="1132"/>
                  </a:cubicBezTo>
                  <a:cubicBezTo>
                    <a:pt x="882" y="1132"/>
                    <a:pt x="1132" y="882"/>
                    <a:pt x="1132" y="560"/>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4376056" y="1851338"/>
              <a:ext cx="38894" cy="38894"/>
            </a:xfrm>
            <a:custGeom>
              <a:avLst/>
              <a:gdLst/>
              <a:ahLst/>
              <a:cxnLst/>
              <a:rect l="l" t="t" r="r" b="b"/>
              <a:pathLst>
                <a:path w="1132" h="1132" extrusionOk="0">
                  <a:moveTo>
                    <a:pt x="572" y="0"/>
                  </a:moveTo>
                  <a:cubicBezTo>
                    <a:pt x="250" y="0"/>
                    <a:pt x="0" y="250"/>
                    <a:pt x="0" y="560"/>
                  </a:cubicBezTo>
                  <a:cubicBezTo>
                    <a:pt x="12" y="869"/>
                    <a:pt x="274"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4248412" y="1851338"/>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3928084" y="-5903"/>
              <a:ext cx="38894" cy="38894"/>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4056139" y="-5903"/>
              <a:ext cx="38894" cy="38894"/>
            </a:xfrm>
            <a:custGeom>
              <a:avLst/>
              <a:gdLst/>
              <a:ahLst/>
              <a:cxnLst/>
              <a:rect l="l" t="t" r="r" b="b"/>
              <a:pathLst>
                <a:path w="1132" h="1132" extrusionOk="0">
                  <a:moveTo>
                    <a:pt x="560" y="0"/>
                  </a:moveTo>
                  <a:cubicBezTo>
                    <a:pt x="250" y="0"/>
                    <a:pt x="0" y="250"/>
                    <a:pt x="0" y="560"/>
                  </a:cubicBezTo>
                  <a:cubicBezTo>
                    <a:pt x="12" y="869"/>
                    <a:pt x="262" y="1131"/>
                    <a:pt x="560" y="1131"/>
                  </a:cubicBezTo>
                  <a:cubicBezTo>
                    <a:pt x="870" y="1131"/>
                    <a:pt x="1131" y="869"/>
                    <a:pt x="1131" y="560"/>
                  </a:cubicBezTo>
                  <a:cubicBezTo>
                    <a:pt x="1131"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4120356" y="186335"/>
              <a:ext cx="38894" cy="38516"/>
            </a:xfrm>
            <a:custGeom>
              <a:avLst/>
              <a:gdLst/>
              <a:ahLst/>
              <a:cxnLst/>
              <a:rect l="l" t="t" r="r" b="b"/>
              <a:pathLst>
                <a:path w="1132" h="1121" extrusionOk="0">
                  <a:moveTo>
                    <a:pt x="572" y="1"/>
                  </a:moveTo>
                  <a:cubicBezTo>
                    <a:pt x="251" y="1"/>
                    <a:pt x="1" y="251"/>
                    <a:pt x="1" y="561"/>
                  </a:cubicBezTo>
                  <a:cubicBezTo>
                    <a:pt x="1" y="870"/>
                    <a:pt x="251" y="1120"/>
                    <a:pt x="572" y="1120"/>
                  </a:cubicBezTo>
                  <a:cubicBezTo>
                    <a:pt x="882" y="1120"/>
                    <a:pt x="1132" y="870"/>
                    <a:pt x="1132" y="561"/>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3991923" y="186335"/>
              <a:ext cx="38894" cy="38929"/>
            </a:xfrm>
            <a:custGeom>
              <a:avLst/>
              <a:gdLst/>
              <a:ahLst/>
              <a:cxnLst/>
              <a:rect l="l" t="t" r="r" b="b"/>
              <a:pathLst>
                <a:path w="1132" h="1133" extrusionOk="0">
                  <a:moveTo>
                    <a:pt x="572" y="1"/>
                  </a:moveTo>
                  <a:cubicBezTo>
                    <a:pt x="262" y="1"/>
                    <a:pt x="0" y="251"/>
                    <a:pt x="0" y="561"/>
                  </a:cubicBezTo>
                  <a:cubicBezTo>
                    <a:pt x="0" y="870"/>
                    <a:pt x="262" y="1132"/>
                    <a:pt x="572" y="1132"/>
                  </a:cubicBezTo>
                  <a:cubicBezTo>
                    <a:pt x="881" y="1132"/>
                    <a:pt x="1131" y="870"/>
                    <a:pt x="1131" y="561"/>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3928084" y="250174"/>
              <a:ext cx="38894" cy="38894"/>
            </a:xfrm>
            <a:custGeom>
              <a:avLst/>
              <a:gdLst/>
              <a:ahLst/>
              <a:cxnLst/>
              <a:rect l="l" t="t" r="r" b="b"/>
              <a:pathLst>
                <a:path w="1132" h="1132" extrusionOk="0">
                  <a:moveTo>
                    <a:pt x="572" y="0"/>
                  </a:moveTo>
                  <a:cubicBezTo>
                    <a:pt x="251" y="0"/>
                    <a:pt x="1" y="250"/>
                    <a:pt x="1" y="560"/>
                  </a:cubicBezTo>
                  <a:cubicBezTo>
                    <a:pt x="1" y="881"/>
                    <a:pt x="251"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4056139" y="250174"/>
              <a:ext cx="38894" cy="38894"/>
            </a:xfrm>
            <a:custGeom>
              <a:avLst/>
              <a:gdLst/>
              <a:ahLst/>
              <a:cxnLst/>
              <a:rect l="l" t="t" r="r" b="b"/>
              <a:pathLst>
                <a:path w="1132" h="1132" extrusionOk="0">
                  <a:moveTo>
                    <a:pt x="560" y="0"/>
                  </a:moveTo>
                  <a:cubicBezTo>
                    <a:pt x="250" y="0"/>
                    <a:pt x="0" y="250"/>
                    <a:pt x="0" y="560"/>
                  </a:cubicBezTo>
                  <a:cubicBezTo>
                    <a:pt x="12" y="881"/>
                    <a:pt x="262" y="1131"/>
                    <a:pt x="560" y="1131"/>
                  </a:cubicBezTo>
                  <a:cubicBezTo>
                    <a:pt x="870" y="1131"/>
                    <a:pt x="1131" y="870"/>
                    <a:pt x="1131" y="560"/>
                  </a:cubicBezTo>
                  <a:cubicBezTo>
                    <a:pt x="1131"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3928084" y="121706"/>
              <a:ext cx="38894" cy="38894"/>
            </a:xfrm>
            <a:custGeom>
              <a:avLst/>
              <a:gdLst/>
              <a:ahLst/>
              <a:cxnLst/>
              <a:rect l="l" t="t" r="r" b="b"/>
              <a:pathLst>
                <a:path w="1132" h="1132" extrusionOk="0">
                  <a:moveTo>
                    <a:pt x="572" y="1"/>
                  </a:moveTo>
                  <a:cubicBezTo>
                    <a:pt x="251" y="1"/>
                    <a:pt x="1" y="251"/>
                    <a:pt x="1" y="572"/>
                  </a:cubicBezTo>
                  <a:cubicBezTo>
                    <a:pt x="1" y="894"/>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4056139" y="121706"/>
              <a:ext cx="38894" cy="38894"/>
            </a:xfrm>
            <a:custGeom>
              <a:avLst/>
              <a:gdLst/>
              <a:ahLst/>
              <a:cxnLst/>
              <a:rect l="l" t="t" r="r" b="b"/>
              <a:pathLst>
                <a:path w="1132" h="1132" extrusionOk="0">
                  <a:moveTo>
                    <a:pt x="560" y="1"/>
                  </a:moveTo>
                  <a:cubicBezTo>
                    <a:pt x="250" y="1"/>
                    <a:pt x="0" y="251"/>
                    <a:pt x="0" y="572"/>
                  </a:cubicBezTo>
                  <a:cubicBezTo>
                    <a:pt x="12" y="894"/>
                    <a:pt x="262" y="1132"/>
                    <a:pt x="560" y="1132"/>
                  </a:cubicBezTo>
                  <a:cubicBezTo>
                    <a:pt x="870" y="1132"/>
                    <a:pt x="1131" y="882"/>
                    <a:pt x="1131" y="572"/>
                  </a:cubicBezTo>
                  <a:cubicBezTo>
                    <a:pt x="1131"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4120356" y="58314"/>
              <a:ext cx="38894" cy="38894"/>
            </a:xfrm>
            <a:custGeom>
              <a:avLst/>
              <a:gdLst/>
              <a:ahLst/>
              <a:cxnLst/>
              <a:rect l="l" t="t" r="r" b="b"/>
              <a:pathLst>
                <a:path w="1132" h="1132" extrusionOk="0">
                  <a:moveTo>
                    <a:pt x="572" y="0"/>
                  </a:moveTo>
                  <a:cubicBezTo>
                    <a:pt x="251" y="0"/>
                    <a:pt x="1" y="250"/>
                    <a:pt x="1" y="572"/>
                  </a:cubicBezTo>
                  <a:cubicBezTo>
                    <a:pt x="1" y="881"/>
                    <a:pt x="251" y="1131"/>
                    <a:pt x="572" y="1131"/>
                  </a:cubicBezTo>
                  <a:cubicBezTo>
                    <a:pt x="882" y="1131"/>
                    <a:pt x="1132" y="881"/>
                    <a:pt x="1132" y="572"/>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3991923" y="58314"/>
              <a:ext cx="38894" cy="38894"/>
            </a:xfrm>
            <a:custGeom>
              <a:avLst/>
              <a:gdLst/>
              <a:ahLst/>
              <a:cxnLst/>
              <a:rect l="l" t="t" r="r" b="b"/>
              <a:pathLst>
                <a:path w="1132" h="1132" extrusionOk="0">
                  <a:moveTo>
                    <a:pt x="572" y="0"/>
                  </a:moveTo>
                  <a:cubicBezTo>
                    <a:pt x="262" y="0"/>
                    <a:pt x="0" y="250"/>
                    <a:pt x="0" y="572"/>
                  </a:cubicBezTo>
                  <a:cubicBezTo>
                    <a:pt x="0" y="881"/>
                    <a:pt x="262" y="1131"/>
                    <a:pt x="572" y="1131"/>
                  </a:cubicBezTo>
                  <a:cubicBezTo>
                    <a:pt x="881" y="1131"/>
                    <a:pt x="1131" y="881"/>
                    <a:pt x="1131" y="572"/>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4120356" y="442447"/>
              <a:ext cx="38894" cy="38894"/>
            </a:xfrm>
            <a:custGeom>
              <a:avLst/>
              <a:gdLst/>
              <a:ahLst/>
              <a:cxnLst/>
              <a:rect l="l" t="t" r="r" b="b"/>
              <a:pathLst>
                <a:path w="1132" h="1132" extrusionOk="0">
                  <a:moveTo>
                    <a:pt x="572" y="0"/>
                  </a:moveTo>
                  <a:cubicBezTo>
                    <a:pt x="251" y="0"/>
                    <a:pt x="1" y="250"/>
                    <a:pt x="1" y="560"/>
                  </a:cubicBezTo>
                  <a:cubicBezTo>
                    <a:pt x="1" y="881"/>
                    <a:pt x="251" y="1131"/>
                    <a:pt x="572" y="1131"/>
                  </a:cubicBezTo>
                  <a:cubicBezTo>
                    <a:pt x="882" y="1131"/>
                    <a:pt x="1132" y="881"/>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3991923" y="442447"/>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3928084" y="506252"/>
              <a:ext cx="38894" cy="38894"/>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4056139" y="506252"/>
              <a:ext cx="38894" cy="38894"/>
            </a:xfrm>
            <a:custGeom>
              <a:avLst/>
              <a:gdLst/>
              <a:ahLst/>
              <a:cxnLst/>
              <a:rect l="l" t="t" r="r" b="b"/>
              <a:pathLst>
                <a:path w="1132" h="1132" extrusionOk="0">
                  <a:moveTo>
                    <a:pt x="560" y="1"/>
                  </a:moveTo>
                  <a:cubicBezTo>
                    <a:pt x="250" y="1"/>
                    <a:pt x="0" y="251"/>
                    <a:pt x="0" y="572"/>
                  </a:cubicBezTo>
                  <a:cubicBezTo>
                    <a:pt x="12" y="882"/>
                    <a:pt x="262" y="1132"/>
                    <a:pt x="560" y="1132"/>
                  </a:cubicBezTo>
                  <a:cubicBezTo>
                    <a:pt x="870" y="1132"/>
                    <a:pt x="1131" y="882"/>
                    <a:pt x="1131" y="572"/>
                  </a:cubicBezTo>
                  <a:cubicBezTo>
                    <a:pt x="1131"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3928084" y="377818"/>
              <a:ext cx="38894" cy="38894"/>
            </a:xfrm>
            <a:custGeom>
              <a:avLst/>
              <a:gdLst/>
              <a:ahLst/>
              <a:cxnLst/>
              <a:rect l="l" t="t" r="r" b="b"/>
              <a:pathLst>
                <a:path w="1132" h="1132" extrusionOk="0">
                  <a:moveTo>
                    <a:pt x="572" y="0"/>
                  </a:moveTo>
                  <a:cubicBezTo>
                    <a:pt x="251" y="0"/>
                    <a:pt x="1" y="262"/>
                    <a:pt x="1" y="572"/>
                  </a:cubicBezTo>
                  <a:cubicBezTo>
                    <a:pt x="1" y="893"/>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4056139" y="377818"/>
              <a:ext cx="38894" cy="38894"/>
            </a:xfrm>
            <a:custGeom>
              <a:avLst/>
              <a:gdLst/>
              <a:ahLst/>
              <a:cxnLst/>
              <a:rect l="l" t="t" r="r" b="b"/>
              <a:pathLst>
                <a:path w="1132" h="1132" extrusionOk="0">
                  <a:moveTo>
                    <a:pt x="560" y="0"/>
                  </a:moveTo>
                  <a:cubicBezTo>
                    <a:pt x="250" y="0"/>
                    <a:pt x="0" y="262"/>
                    <a:pt x="0" y="572"/>
                  </a:cubicBezTo>
                  <a:cubicBezTo>
                    <a:pt x="12" y="893"/>
                    <a:pt x="262" y="1131"/>
                    <a:pt x="560" y="1131"/>
                  </a:cubicBezTo>
                  <a:cubicBezTo>
                    <a:pt x="870" y="1131"/>
                    <a:pt x="1131" y="881"/>
                    <a:pt x="1131" y="572"/>
                  </a:cubicBezTo>
                  <a:cubicBezTo>
                    <a:pt x="1131"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4120356" y="313979"/>
              <a:ext cx="38894" cy="38894"/>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75"/>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3991923" y="314391"/>
              <a:ext cx="38894" cy="38894"/>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4120356" y="698525"/>
              <a:ext cx="38894" cy="38894"/>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3991923" y="698525"/>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3928084" y="762330"/>
              <a:ext cx="38894" cy="38929"/>
            </a:xfrm>
            <a:custGeom>
              <a:avLst/>
              <a:gdLst/>
              <a:ahLst/>
              <a:cxnLst/>
              <a:rect l="l" t="t" r="r" b="b"/>
              <a:pathLst>
                <a:path w="1132" h="1133"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4056139" y="762330"/>
              <a:ext cx="38894" cy="38929"/>
            </a:xfrm>
            <a:custGeom>
              <a:avLst/>
              <a:gdLst/>
              <a:ahLst/>
              <a:cxnLst/>
              <a:rect l="l" t="t" r="r" b="b"/>
              <a:pathLst>
                <a:path w="1132" h="1133" extrusionOk="0">
                  <a:moveTo>
                    <a:pt x="560" y="1"/>
                  </a:moveTo>
                  <a:cubicBezTo>
                    <a:pt x="250" y="1"/>
                    <a:pt x="0" y="263"/>
                    <a:pt x="0" y="572"/>
                  </a:cubicBezTo>
                  <a:cubicBezTo>
                    <a:pt x="12" y="882"/>
                    <a:pt x="262" y="1132"/>
                    <a:pt x="560" y="1132"/>
                  </a:cubicBezTo>
                  <a:cubicBezTo>
                    <a:pt x="870" y="1132"/>
                    <a:pt x="1131" y="882"/>
                    <a:pt x="1131" y="572"/>
                  </a:cubicBezTo>
                  <a:cubicBezTo>
                    <a:pt x="1131"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3928084" y="634308"/>
              <a:ext cx="38894" cy="38894"/>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4056139" y="634308"/>
              <a:ext cx="38894" cy="38894"/>
            </a:xfrm>
            <a:custGeom>
              <a:avLst/>
              <a:gdLst/>
              <a:ahLst/>
              <a:cxnLst/>
              <a:rect l="l" t="t" r="r" b="b"/>
              <a:pathLst>
                <a:path w="1132" h="1132" extrusionOk="0">
                  <a:moveTo>
                    <a:pt x="560" y="0"/>
                  </a:moveTo>
                  <a:cubicBezTo>
                    <a:pt x="250" y="0"/>
                    <a:pt x="0" y="250"/>
                    <a:pt x="0" y="560"/>
                  </a:cubicBezTo>
                  <a:cubicBezTo>
                    <a:pt x="12" y="869"/>
                    <a:pt x="262" y="1131"/>
                    <a:pt x="560" y="1131"/>
                  </a:cubicBezTo>
                  <a:cubicBezTo>
                    <a:pt x="870" y="1131"/>
                    <a:pt x="1131" y="869"/>
                    <a:pt x="1131" y="560"/>
                  </a:cubicBezTo>
                  <a:cubicBezTo>
                    <a:pt x="1131"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4120356" y="570091"/>
              <a:ext cx="38894" cy="38894"/>
            </a:xfrm>
            <a:custGeom>
              <a:avLst/>
              <a:gdLst/>
              <a:ahLst/>
              <a:cxnLst/>
              <a:rect l="l" t="t" r="r" b="b"/>
              <a:pathLst>
                <a:path w="1132" h="1132" extrusionOk="0">
                  <a:moveTo>
                    <a:pt x="572" y="0"/>
                  </a:moveTo>
                  <a:cubicBezTo>
                    <a:pt x="251" y="0"/>
                    <a:pt x="1" y="262"/>
                    <a:pt x="1" y="572"/>
                  </a:cubicBezTo>
                  <a:cubicBezTo>
                    <a:pt x="1" y="893"/>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3991923" y="570881"/>
              <a:ext cx="38894" cy="38482"/>
            </a:xfrm>
            <a:custGeom>
              <a:avLst/>
              <a:gdLst/>
              <a:ahLst/>
              <a:cxnLst/>
              <a:rect l="l" t="t" r="r" b="b"/>
              <a:pathLst>
                <a:path w="1132" h="1120" extrusionOk="0">
                  <a:moveTo>
                    <a:pt x="572" y="1"/>
                  </a:moveTo>
                  <a:cubicBezTo>
                    <a:pt x="262" y="1"/>
                    <a:pt x="0" y="251"/>
                    <a:pt x="0" y="560"/>
                  </a:cubicBezTo>
                  <a:cubicBezTo>
                    <a:pt x="0" y="870"/>
                    <a:pt x="262" y="1120"/>
                    <a:pt x="572" y="1120"/>
                  </a:cubicBezTo>
                  <a:cubicBezTo>
                    <a:pt x="881" y="1120"/>
                    <a:pt x="1131" y="870"/>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4120356" y="954603"/>
              <a:ext cx="38894" cy="38894"/>
            </a:xfrm>
            <a:custGeom>
              <a:avLst/>
              <a:gdLst/>
              <a:ahLst/>
              <a:cxnLst/>
              <a:rect l="l" t="t" r="r" b="b"/>
              <a:pathLst>
                <a:path w="1132" h="1132"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3991923" y="954603"/>
              <a:ext cx="38894" cy="38894"/>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3928084" y="1018854"/>
              <a:ext cx="38894" cy="38894"/>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4056139" y="1018854"/>
              <a:ext cx="38894" cy="38894"/>
            </a:xfrm>
            <a:custGeom>
              <a:avLst/>
              <a:gdLst/>
              <a:ahLst/>
              <a:cxnLst/>
              <a:rect l="l" t="t" r="r" b="b"/>
              <a:pathLst>
                <a:path w="1132" h="1132" extrusionOk="0">
                  <a:moveTo>
                    <a:pt x="560" y="0"/>
                  </a:moveTo>
                  <a:cubicBezTo>
                    <a:pt x="250" y="0"/>
                    <a:pt x="0" y="250"/>
                    <a:pt x="0" y="560"/>
                  </a:cubicBezTo>
                  <a:cubicBezTo>
                    <a:pt x="12" y="869"/>
                    <a:pt x="262" y="1131"/>
                    <a:pt x="560" y="1131"/>
                  </a:cubicBezTo>
                  <a:cubicBezTo>
                    <a:pt x="870" y="1131"/>
                    <a:pt x="1131" y="869"/>
                    <a:pt x="1131" y="560"/>
                  </a:cubicBezTo>
                  <a:cubicBezTo>
                    <a:pt x="1131"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3928084" y="890386"/>
              <a:ext cx="38894" cy="38894"/>
            </a:xfrm>
            <a:custGeom>
              <a:avLst/>
              <a:gdLst/>
              <a:ahLst/>
              <a:cxnLst/>
              <a:rect l="l" t="t" r="r" b="b"/>
              <a:pathLst>
                <a:path w="1132"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4056139" y="890386"/>
              <a:ext cx="38894" cy="38894"/>
            </a:xfrm>
            <a:custGeom>
              <a:avLst/>
              <a:gdLst/>
              <a:ahLst/>
              <a:cxnLst/>
              <a:rect l="l" t="t" r="r" b="b"/>
              <a:pathLst>
                <a:path w="1132" h="1132" extrusionOk="0">
                  <a:moveTo>
                    <a:pt x="560" y="1"/>
                  </a:moveTo>
                  <a:cubicBezTo>
                    <a:pt x="250" y="1"/>
                    <a:pt x="0" y="251"/>
                    <a:pt x="0" y="560"/>
                  </a:cubicBezTo>
                  <a:cubicBezTo>
                    <a:pt x="12" y="882"/>
                    <a:pt x="262" y="1132"/>
                    <a:pt x="560" y="1132"/>
                  </a:cubicBezTo>
                  <a:cubicBezTo>
                    <a:pt x="870" y="1132"/>
                    <a:pt x="1131" y="882"/>
                    <a:pt x="1131" y="560"/>
                  </a:cubicBezTo>
                  <a:cubicBezTo>
                    <a:pt x="1131"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4120356" y="826581"/>
              <a:ext cx="38894" cy="38894"/>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3991923" y="826993"/>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4120356" y="1210302"/>
              <a:ext cx="38894" cy="38894"/>
            </a:xfrm>
            <a:custGeom>
              <a:avLst/>
              <a:gdLst/>
              <a:ahLst/>
              <a:cxnLst/>
              <a:rect l="l" t="t" r="r" b="b"/>
              <a:pathLst>
                <a:path w="1132" h="1132" extrusionOk="0">
                  <a:moveTo>
                    <a:pt x="572" y="0"/>
                  </a:moveTo>
                  <a:cubicBezTo>
                    <a:pt x="251" y="0"/>
                    <a:pt x="1" y="262"/>
                    <a:pt x="1" y="572"/>
                  </a:cubicBezTo>
                  <a:cubicBezTo>
                    <a:pt x="1" y="893"/>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3991923" y="1210714"/>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3928084" y="1274519"/>
              <a:ext cx="38894" cy="38894"/>
            </a:xfrm>
            <a:custGeom>
              <a:avLst/>
              <a:gdLst/>
              <a:ahLst/>
              <a:cxnLst/>
              <a:rect l="l" t="t" r="r" b="b"/>
              <a:pathLst>
                <a:path w="1132" h="1132" extrusionOk="0">
                  <a:moveTo>
                    <a:pt x="572" y="1"/>
                  </a:moveTo>
                  <a:cubicBezTo>
                    <a:pt x="251" y="1"/>
                    <a:pt x="1" y="251"/>
                    <a:pt x="1" y="560"/>
                  </a:cubicBezTo>
                  <a:cubicBezTo>
                    <a:pt x="1" y="894"/>
                    <a:pt x="251" y="1132"/>
                    <a:pt x="572" y="1132"/>
                  </a:cubicBezTo>
                  <a:cubicBezTo>
                    <a:pt x="882" y="1132"/>
                    <a:pt x="1132" y="870"/>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4056139" y="1274519"/>
              <a:ext cx="38894" cy="38894"/>
            </a:xfrm>
            <a:custGeom>
              <a:avLst/>
              <a:gdLst/>
              <a:ahLst/>
              <a:cxnLst/>
              <a:rect l="l" t="t" r="r" b="b"/>
              <a:pathLst>
                <a:path w="1132" h="1132" extrusionOk="0">
                  <a:moveTo>
                    <a:pt x="560" y="1"/>
                  </a:moveTo>
                  <a:cubicBezTo>
                    <a:pt x="250" y="1"/>
                    <a:pt x="0" y="251"/>
                    <a:pt x="0" y="560"/>
                  </a:cubicBezTo>
                  <a:cubicBezTo>
                    <a:pt x="12" y="894"/>
                    <a:pt x="262" y="1132"/>
                    <a:pt x="560" y="1132"/>
                  </a:cubicBezTo>
                  <a:cubicBezTo>
                    <a:pt x="870" y="1132"/>
                    <a:pt x="1131" y="870"/>
                    <a:pt x="1131" y="560"/>
                  </a:cubicBezTo>
                  <a:cubicBezTo>
                    <a:pt x="1131"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3928084" y="1146463"/>
              <a:ext cx="38894" cy="38894"/>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4056139" y="1146463"/>
              <a:ext cx="38894" cy="38894"/>
            </a:xfrm>
            <a:custGeom>
              <a:avLst/>
              <a:gdLst/>
              <a:ahLst/>
              <a:cxnLst/>
              <a:rect l="l" t="t" r="r" b="b"/>
              <a:pathLst>
                <a:path w="1132" h="1132" extrusionOk="0">
                  <a:moveTo>
                    <a:pt x="560" y="1"/>
                  </a:moveTo>
                  <a:cubicBezTo>
                    <a:pt x="250" y="1"/>
                    <a:pt x="0" y="251"/>
                    <a:pt x="0" y="572"/>
                  </a:cubicBezTo>
                  <a:cubicBezTo>
                    <a:pt x="12" y="882"/>
                    <a:pt x="262" y="1132"/>
                    <a:pt x="560" y="1132"/>
                  </a:cubicBezTo>
                  <a:cubicBezTo>
                    <a:pt x="870" y="1132"/>
                    <a:pt x="1131" y="882"/>
                    <a:pt x="1131" y="572"/>
                  </a:cubicBezTo>
                  <a:cubicBezTo>
                    <a:pt x="1131"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4120356" y="1082659"/>
              <a:ext cx="38894" cy="38894"/>
            </a:xfrm>
            <a:custGeom>
              <a:avLst/>
              <a:gdLst/>
              <a:ahLst/>
              <a:cxnLst/>
              <a:rect l="l" t="t" r="r" b="b"/>
              <a:pathLst>
                <a:path w="1132"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3991923" y="1082659"/>
              <a:ext cx="38894" cy="38894"/>
            </a:xfrm>
            <a:custGeom>
              <a:avLst/>
              <a:gdLst/>
              <a:ahLst/>
              <a:cxnLst/>
              <a:rect l="l" t="t" r="r" b="b"/>
              <a:pathLst>
                <a:path w="1132" h="1132" extrusionOk="0">
                  <a:moveTo>
                    <a:pt x="572" y="1"/>
                  </a:moveTo>
                  <a:cubicBezTo>
                    <a:pt x="262" y="1"/>
                    <a:pt x="0" y="251"/>
                    <a:pt x="0" y="560"/>
                  </a:cubicBezTo>
                  <a:cubicBezTo>
                    <a:pt x="0" y="870"/>
                    <a:pt x="262" y="1132"/>
                    <a:pt x="572" y="1132"/>
                  </a:cubicBezTo>
                  <a:cubicBezTo>
                    <a:pt x="881" y="1132"/>
                    <a:pt x="1131" y="870"/>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4120356" y="1466792"/>
              <a:ext cx="38894" cy="38894"/>
            </a:xfrm>
            <a:custGeom>
              <a:avLst/>
              <a:gdLst/>
              <a:ahLst/>
              <a:cxnLst/>
              <a:rect l="l" t="t" r="r" b="b"/>
              <a:pathLst>
                <a:path w="1132" h="1132" extrusionOk="0">
                  <a:moveTo>
                    <a:pt x="572" y="0"/>
                  </a:moveTo>
                  <a:cubicBezTo>
                    <a:pt x="251" y="0"/>
                    <a:pt x="1" y="250"/>
                    <a:pt x="1" y="560"/>
                  </a:cubicBezTo>
                  <a:cubicBezTo>
                    <a:pt x="1" y="893"/>
                    <a:pt x="251" y="1132"/>
                    <a:pt x="572" y="1132"/>
                  </a:cubicBezTo>
                  <a:cubicBezTo>
                    <a:pt x="882" y="1132"/>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3991923" y="1467204"/>
              <a:ext cx="38894" cy="38894"/>
            </a:xfrm>
            <a:custGeom>
              <a:avLst/>
              <a:gdLst/>
              <a:ahLst/>
              <a:cxnLst/>
              <a:rect l="l" t="t" r="r" b="b"/>
              <a:pathLst>
                <a:path w="1132" h="1132" extrusionOk="0">
                  <a:moveTo>
                    <a:pt x="572" y="0"/>
                  </a:moveTo>
                  <a:cubicBezTo>
                    <a:pt x="262" y="0"/>
                    <a:pt x="0" y="250"/>
                    <a:pt x="0" y="560"/>
                  </a:cubicBezTo>
                  <a:cubicBezTo>
                    <a:pt x="0" y="870"/>
                    <a:pt x="262" y="1131"/>
                    <a:pt x="572" y="1131"/>
                  </a:cubicBezTo>
                  <a:cubicBezTo>
                    <a:pt x="881" y="1131"/>
                    <a:pt x="1131" y="870"/>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3928084" y="1531009"/>
              <a:ext cx="38894" cy="38894"/>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4056139" y="1531009"/>
              <a:ext cx="38894" cy="38894"/>
            </a:xfrm>
            <a:custGeom>
              <a:avLst/>
              <a:gdLst/>
              <a:ahLst/>
              <a:cxnLst/>
              <a:rect l="l" t="t" r="r" b="b"/>
              <a:pathLst>
                <a:path w="1132" h="1132" extrusionOk="0">
                  <a:moveTo>
                    <a:pt x="560" y="1"/>
                  </a:moveTo>
                  <a:cubicBezTo>
                    <a:pt x="250" y="1"/>
                    <a:pt x="0" y="251"/>
                    <a:pt x="0" y="572"/>
                  </a:cubicBezTo>
                  <a:cubicBezTo>
                    <a:pt x="12" y="882"/>
                    <a:pt x="262" y="1132"/>
                    <a:pt x="560" y="1132"/>
                  </a:cubicBezTo>
                  <a:cubicBezTo>
                    <a:pt x="870" y="1132"/>
                    <a:pt x="1131" y="882"/>
                    <a:pt x="1131" y="572"/>
                  </a:cubicBezTo>
                  <a:cubicBezTo>
                    <a:pt x="1131"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3928084" y="1402575"/>
              <a:ext cx="38894" cy="38894"/>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4056139" y="1402575"/>
              <a:ext cx="38894" cy="38894"/>
            </a:xfrm>
            <a:custGeom>
              <a:avLst/>
              <a:gdLst/>
              <a:ahLst/>
              <a:cxnLst/>
              <a:rect l="l" t="t" r="r" b="b"/>
              <a:pathLst>
                <a:path w="1132" h="1132" extrusionOk="0">
                  <a:moveTo>
                    <a:pt x="560" y="0"/>
                  </a:moveTo>
                  <a:cubicBezTo>
                    <a:pt x="250" y="0"/>
                    <a:pt x="0" y="262"/>
                    <a:pt x="0" y="572"/>
                  </a:cubicBezTo>
                  <a:cubicBezTo>
                    <a:pt x="12" y="881"/>
                    <a:pt x="262" y="1131"/>
                    <a:pt x="560" y="1131"/>
                  </a:cubicBezTo>
                  <a:cubicBezTo>
                    <a:pt x="870" y="1131"/>
                    <a:pt x="1131" y="881"/>
                    <a:pt x="1131" y="572"/>
                  </a:cubicBezTo>
                  <a:cubicBezTo>
                    <a:pt x="1131"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4120356" y="1338736"/>
              <a:ext cx="38894" cy="38894"/>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75"/>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3991923" y="1338736"/>
              <a:ext cx="38894" cy="38894"/>
            </a:xfrm>
            <a:custGeom>
              <a:avLst/>
              <a:gdLst/>
              <a:ahLst/>
              <a:cxnLst/>
              <a:rect l="l" t="t" r="r" b="b"/>
              <a:pathLst>
                <a:path w="1132" h="1132" extrusionOk="0">
                  <a:moveTo>
                    <a:pt x="572" y="1"/>
                  </a:moveTo>
                  <a:cubicBezTo>
                    <a:pt x="262" y="1"/>
                    <a:pt x="0" y="251"/>
                    <a:pt x="0" y="560"/>
                  </a:cubicBezTo>
                  <a:cubicBezTo>
                    <a:pt x="0" y="882"/>
                    <a:pt x="262" y="1132"/>
                    <a:pt x="572" y="1132"/>
                  </a:cubicBezTo>
                  <a:cubicBezTo>
                    <a:pt x="881" y="1132"/>
                    <a:pt x="1131" y="882"/>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4120356" y="1722870"/>
              <a:ext cx="38894" cy="38894"/>
            </a:xfrm>
            <a:custGeom>
              <a:avLst/>
              <a:gdLst/>
              <a:ahLst/>
              <a:cxnLst/>
              <a:rect l="l" t="t" r="r" b="b"/>
              <a:pathLst>
                <a:path w="1132"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3991923" y="1723282"/>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3928084" y="1787121"/>
              <a:ext cx="38894" cy="38894"/>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4056139" y="1787121"/>
              <a:ext cx="38894" cy="38894"/>
            </a:xfrm>
            <a:custGeom>
              <a:avLst/>
              <a:gdLst/>
              <a:ahLst/>
              <a:cxnLst/>
              <a:rect l="l" t="t" r="r" b="b"/>
              <a:pathLst>
                <a:path w="1132" h="1132" extrusionOk="0">
                  <a:moveTo>
                    <a:pt x="560" y="0"/>
                  </a:moveTo>
                  <a:cubicBezTo>
                    <a:pt x="250" y="0"/>
                    <a:pt x="0" y="262"/>
                    <a:pt x="0" y="572"/>
                  </a:cubicBezTo>
                  <a:cubicBezTo>
                    <a:pt x="12" y="869"/>
                    <a:pt x="262" y="1131"/>
                    <a:pt x="560" y="1131"/>
                  </a:cubicBezTo>
                  <a:cubicBezTo>
                    <a:pt x="870" y="1131"/>
                    <a:pt x="1131" y="881"/>
                    <a:pt x="1131" y="572"/>
                  </a:cubicBezTo>
                  <a:cubicBezTo>
                    <a:pt x="1131"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3928084" y="1659065"/>
              <a:ext cx="38894" cy="38894"/>
            </a:xfrm>
            <a:custGeom>
              <a:avLst/>
              <a:gdLst/>
              <a:ahLst/>
              <a:cxnLst/>
              <a:rect l="l" t="t" r="r" b="b"/>
              <a:pathLst>
                <a:path w="1132" h="1132" extrusionOk="0">
                  <a:moveTo>
                    <a:pt x="572" y="0"/>
                  </a:moveTo>
                  <a:cubicBezTo>
                    <a:pt x="251" y="0"/>
                    <a:pt x="1" y="250"/>
                    <a:pt x="1" y="560"/>
                  </a:cubicBezTo>
                  <a:cubicBezTo>
                    <a:pt x="1" y="870"/>
                    <a:pt x="251"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4056139" y="1659065"/>
              <a:ext cx="38894" cy="38894"/>
            </a:xfrm>
            <a:custGeom>
              <a:avLst/>
              <a:gdLst/>
              <a:ahLst/>
              <a:cxnLst/>
              <a:rect l="l" t="t" r="r" b="b"/>
              <a:pathLst>
                <a:path w="1132" h="1132" extrusionOk="0">
                  <a:moveTo>
                    <a:pt x="560" y="0"/>
                  </a:moveTo>
                  <a:cubicBezTo>
                    <a:pt x="250" y="0"/>
                    <a:pt x="0" y="250"/>
                    <a:pt x="0" y="560"/>
                  </a:cubicBezTo>
                  <a:cubicBezTo>
                    <a:pt x="12" y="870"/>
                    <a:pt x="262" y="1131"/>
                    <a:pt x="560" y="1131"/>
                  </a:cubicBezTo>
                  <a:cubicBezTo>
                    <a:pt x="870" y="1131"/>
                    <a:pt x="1131" y="870"/>
                    <a:pt x="1131" y="560"/>
                  </a:cubicBezTo>
                  <a:cubicBezTo>
                    <a:pt x="1131"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4120356" y="1594848"/>
              <a:ext cx="38894" cy="38894"/>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3991923" y="1594848"/>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4120356" y="1978982"/>
              <a:ext cx="38894" cy="38894"/>
            </a:xfrm>
            <a:custGeom>
              <a:avLst/>
              <a:gdLst/>
              <a:ahLst/>
              <a:cxnLst/>
              <a:rect l="l" t="t" r="r" b="b"/>
              <a:pathLst>
                <a:path w="1132" h="1132" extrusionOk="0">
                  <a:moveTo>
                    <a:pt x="572" y="0"/>
                  </a:moveTo>
                  <a:cubicBezTo>
                    <a:pt x="251" y="0"/>
                    <a:pt x="1" y="250"/>
                    <a:pt x="1" y="572"/>
                  </a:cubicBezTo>
                  <a:cubicBezTo>
                    <a:pt x="1" y="881"/>
                    <a:pt x="251" y="1131"/>
                    <a:pt x="572" y="1131"/>
                  </a:cubicBezTo>
                  <a:cubicBezTo>
                    <a:pt x="882" y="1131"/>
                    <a:pt x="1132" y="881"/>
                    <a:pt x="1132" y="572"/>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3991923" y="1979359"/>
              <a:ext cx="38894" cy="38929"/>
            </a:xfrm>
            <a:custGeom>
              <a:avLst/>
              <a:gdLst/>
              <a:ahLst/>
              <a:cxnLst/>
              <a:rect l="l" t="t" r="r" b="b"/>
              <a:pathLst>
                <a:path w="1132" h="1133"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3928084" y="2043611"/>
              <a:ext cx="38894" cy="38894"/>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4056139" y="2043611"/>
              <a:ext cx="38894" cy="38894"/>
            </a:xfrm>
            <a:custGeom>
              <a:avLst/>
              <a:gdLst/>
              <a:ahLst/>
              <a:cxnLst/>
              <a:rect l="l" t="t" r="r" b="b"/>
              <a:pathLst>
                <a:path w="1132" h="1132" extrusionOk="0">
                  <a:moveTo>
                    <a:pt x="560" y="0"/>
                  </a:moveTo>
                  <a:cubicBezTo>
                    <a:pt x="250" y="0"/>
                    <a:pt x="0" y="250"/>
                    <a:pt x="0" y="560"/>
                  </a:cubicBezTo>
                  <a:cubicBezTo>
                    <a:pt x="12" y="869"/>
                    <a:pt x="262" y="1131"/>
                    <a:pt x="560" y="1131"/>
                  </a:cubicBezTo>
                  <a:cubicBezTo>
                    <a:pt x="870" y="1131"/>
                    <a:pt x="1131" y="869"/>
                    <a:pt x="1131" y="560"/>
                  </a:cubicBezTo>
                  <a:cubicBezTo>
                    <a:pt x="1131"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3928084" y="1915143"/>
              <a:ext cx="38894" cy="38894"/>
            </a:xfrm>
            <a:custGeom>
              <a:avLst/>
              <a:gdLst/>
              <a:ahLst/>
              <a:cxnLst/>
              <a:rect l="l" t="t" r="r" b="b"/>
              <a:pathLst>
                <a:path w="1132"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4056139" y="1915143"/>
              <a:ext cx="38894" cy="38894"/>
            </a:xfrm>
            <a:custGeom>
              <a:avLst/>
              <a:gdLst/>
              <a:ahLst/>
              <a:cxnLst/>
              <a:rect l="l" t="t" r="r" b="b"/>
              <a:pathLst>
                <a:path w="1132" h="1132" extrusionOk="0">
                  <a:moveTo>
                    <a:pt x="560" y="1"/>
                  </a:moveTo>
                  <a:cubicBezTo>
                    <a:pt x="250" y="1"/>
                    <a:pt x="0" y="251"/>
                    <a:pt x="0" y="560"/>
                  </a:cubicBezTo>
                  <a:cubicBezTo>
                    <a:pt x="12" y="882"/>
                    <a:pt x="262" y="1132"/>
                    <a:pt x="560" y="1132"/>
                  </a:cubicBezTo>
                  <a:cubicBezTo>
                    <a:pt x="870" y="1132"/>
                    <a:pt x="1131" y="882"/>
                    <a:pt x="1131" y="560"/>
                  </a:cubicBezTo>
                  <a:cubicBezTo>
                    <a:pt x="1131"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4120356" y="1851338"/>
              <a:ext cx="38894" cy="38894"/>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3991923" y="1851338"/>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3672006" y="-5903"/>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3799650" y="-5903"/>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3864279" y="186335"/>
              <a:ext cx="38894" cy="38516"/>
            </a:xfrm>
            <a:custGeom>
              <a:avLst/>
              <a:gdLst/>
              <a:ahLst/>
              <a:cxnLst/>
              <a:rect l="l" t="t" r="r" b="b"/>
              <a:pathLst>
                <a:path w="1132" h="1121" extrusionOk="0">
                  <a:moveTo>
                    <a:pt x="560" y="1"/>
                  </a:moveTo>
                  <a:cubicBezTo>
                    <a:pt x="250" y="1"/>
                    <a:pt x="0" y="251"/>
                    <a:pt x="0" y="561"/>
                  </a:cubicBezTo>
                  <a:cubicBezTo>
                    <a:pt x="0" y="870"/>
                    <a:pt x="250" y="1120"/>
                    <a:pt x="560" y="1120"/>
                  </a:cubicBezTo>
                  <a:cubicBezTo>
                    <a:pt x="881" y="1120"/>
                    <a:pt x="1131" y="870"/>
                    <a:pt x="1131" y="561"/>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3735811" y="186335"/>
              <a:ext cx="38894" cy="38929"/>
            </a:xfrm>
            <a:custGeom>
              <a:avLst/>
              <a:gdLst/>
              <a:ahLst/>
              <a:cxnLst/>
              <a:rect l="l" t="t" r="r" b="b"/>
              <a:pathLst>
                <a:path w="1132" h="1133" extrusionOk="0">
                  <a:moveTo>
                    <a:pt x="572" y="1"/>
                  </a:moveTo>
                  <a:cubicBezTo>
                    <a:pt x="251" y="1"/>
                    <a:pt x="1" y="251"/>
                    <a:pt x="1" y="561"/>
                  </a:cubicBezTo>
                  <a:cubicBezTo>
                    <a:pt x="1" y="870"/>
                    <a:pt x="251" y="1132"/>
                    <a:pt x="572" y="1132"/>
                  </a:cubicBezTo>
                  <a:cubicBezTo>
                    <a:pt x="882" y="1132"/>
                    <a:pt x="1132" y="870"/>
                    <a:pt x="1132" y="561"/>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3672006" y="250174"/>
              <a:ext cx="38894" cy="38894"/>
            </a:xfrm>
            <a:custGeom>
              <a:avLst/>
              <a:gdLst/>
              <a:ahLst/>
              <a:cxnLst/>
              <a:rect l="l" t="t" r="r" b="b"/>
              <a:pathLst>
                <a:path w="1132" h="1132" extrusionOk="0">
                  <a:moveTo>
                    <a:pt x="560" y="0"/>
                  </a:moveTo>
                  <a:cubicBezTo>
                    <a:pt x="250" y="0"/>
                    <a:pt x="0" y="250"/>
                    <a:pt x="0" y="560"/>
                  </a:cubicBezTo>
                  <a:cubicBezTo>
                    <a:pt x="0" y="881"/>
                    <a:pt x="250" y="1131"/>
                    <a:pt x="560" y="1131"/>
                  </a:cubicBezTo>
                  <a:cubicBezTo>
                    <a:pt x="881" y="1131"/>
                    <a:pt x="1132" y="870"/>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3799650" y="250174"/>
              <a:ext cx="38894" cy="38894"/>
            </a:xfrm>
            <a:custGeom>
              <a:avLst/>
              <a:gdLst/>
              <a:ahLst/>
              <a:cxnLst/>
              <a:rect l="l" t="t" r="r" b="b"/>
              <a:pathLst>
                <a:path w="1132" h="1132" extrusionOk="0">
                  <a:moveTo>
                    <a:pt x="572" y="0"/>
                  </a:moveTo>
                  <a:cubicBezTo>
                    <a:pt x="262" y="0"/>
                    <a:pt x="0" y="250"/>
                    <a:pt x="0" y="560"/>
                  </a:cubicBezTo>
                  <a:cubicBezTo>
                    <a:pt x="24" y="881"/>
                    <a:pt x="262" y="1131"/>
                    <a:pt x="572" y="1131"/>
                  </a:cubicBezTo>
                  <a:cubicBezTo>
                    <a:pt x="881" y="1131"/>
                    <a:pt x="1131" y="870"/>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3672006" y="121706"/>
              <a:ext cx="38894" cy="38894"/>
            </a:xfrm>
            <a:custGeom>
              <a:avLst/>
              <a:gdLst/>
              <a:ahLst/>
              <a:cxnLst/>
              <a:rect l="l" t="t" r="r" b="b"/>
              <a:pathLst>
                <a:path w="1132" h="1132" extrusionOk="0">
                  <a:moveTo>
                    <a:pt x="560" y="1"/>
                  </a:moveTo>
                  <a:cubicBezTo>
                    <a:pt x="250" y="1"/>
                    <a:pt x="0" y="251"/>
                    <a:pt x="0" y="572"/>
                  </a:cubicBezTo>
                  <a:cubicBezTo>
                    <a:pt x="0" y="894"/>
                    <a:pt x="250" y="1132"/>
                    <a:pt x="560" y="1132"/>
                  </a:cubicBezTo>
                  <a:cubicBezTo>
                    <a:pt x="881"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3799650" y="121706"/>
              <a:ext cx="38894" cy="38894"/>
            </a:xfrm>
            <a:custGeom>
              <a:avLst/>
              <a:gdLst/>
              <a:ahLst/>
              <a:cxnLst/>
              <a:rect l="l" t="t" r="r" b="b"/>
              <a:pathLst>
                <a:path w="1132" h="1132" extrusionOk="0">
                  <a:moveTo>
                    <a:pt x="572" y="1"/>
                  </a:moveTo>
                  <a:cubicBezTo>
                    <a:pt x="262" y="1"/>
                    <a:pt x="0" y="251"/>
                    <a:pt x="0" y="572"/>
                  </a:cubicBezTo>
                  <a:cubicBezTo>
                    <a:pt x="24" y="894"/>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3864279" y="58314"/>
              <a:ext cx="38894" cy="38894"/>
            </a:xfrm>
            <a:custGeom>
              <a:avLst/>
              <a:gdLst/>
              <a:ahLst/>
              <a:cxnLst/>
              <a:rect l="l" t="t" r="r" b="b"/>
              <a:pathLst>
                <a:path w="1132" h="1132" extrusionOk="0">
                  <a:moveTo>
                    <a:pt x="560" y="0"/>
                  </a:moveTo>
                  <a:cubicBezTo>
                    <a:pt x="250" y="0"/>
                    <a:pt x="0" y="250"/>
                    <a:pt x="0" y="572"/>
                  </a:cubicBezTo>
                  <a:cubicBezTo>
                    <a:pt x="0" y="881"/>
                    <a:pt x="250" y="1131"/>
                    <a:pt x="560" y="1131"/>
                  </a:cubicBezTo>
                  <a:cubicBezTo>
                    <a:pt x="881" y="1131"/>
                    <a:pt x="1131" y="881"/>
                    <a:pt x="1131" y="572"/>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3735811" y="58314"/>
              <a:ext cx="38894" cy="38894"/>
            </a:xfrm>
            <a:custGeom>
              <a:avLst/>
              <a:gdLst/>
              <a:ahLst/>
              <a:cxnLst/>
              <a:rect l="l" t="t" r="r" b="b"/>
              <a:pathLst>
                <a:path w="1132" h="1132" extrusionOk="0">
                  <a:moveTo>
                    <a:pt x="572" y="0"/>
                  </a:moveTo>
                  <a:cubicBezTo>
                    <a:pt x="251" y="0"/>
                    <a:pt x="1" y="250"/>
                    <a:pt x="1" y="572"/>
                  </a:cubicBezTo>
                  <a:cubicBezTo>
                    <a:pt x="1" y="881"/>
                    <a:pt x="251" y="1131"/>
                    <a:pt x="572" y="1131"/>
                  </a:cubicBezTo>
                  <a:cubicBezTo>
                    <a:pt x="882" y="1131"/>
                    <a:pt x="1132" y="881"/>
                    <a:pt x="1132" y="572"/>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3864279" y="442447"/>
              <a:ext cx="38894" cy="38894"/>
            </a:xfrm>
            <a:custGeom>
              <a:avLst/>
              <a:gdLst/>
              <a:ahLst/>
              <a:cxnLst/>
              <a:rect l="l" t="t" r="r" b="b"/>
              <a:pathLst>
                <a:path w="1132" h="1132" extrusionOk="0">
                  <a:moveTo>
                    <a:pt x="560" y="0"/>
                  </a:moveTo>
                  <a:cubicBezTo>
                    <a:pt x="250" y="0"/>
                    <a:pt x="0" y="250"/>
                    <a:pt x="0" y="560"/>
                  </a:cubicBezTo>
                  <a:cubicBezTo>
                    <a:pt x="0" y="881"/>
                    <a:pt x="250" y="1131"/>
                    <a:pt x="560" y="1131"/>
                  </a:cubicBezTo>
                  <a:cubicBezTo>
                    <a:pt x="881" y="1131"/>
                    <a:pt x="1131" y="881"/>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3735811" y="442447"/>
              <a:ext cx="38894" cy="38894"/>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3672006" y="506252"/>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3799650" y="506252"/>
              <a:ext cx="38894" cy="38894"/>
            </a:xfrm>
            <a:custGeom>
              <a:avLst/>
              <a:gdLst/>
              <a:ahLst/>
              <a:cxnLst/>
              <a:rect l="l" t="t" r="r" b="b"/>
              <a:pathLst>
                <a:path w="1132" h="1132" extrusionOk="0">
                  <a:moveTo>
                    <a:pt x="572" y="1"/>
                  </a:moveTo>
                  <a:cubicBezTo>
                    <a:pt x="262" y="1"/>
                    <a:pt x="0" y="251"/>
                    <a:pt x="0" y="572"/>
                  </a:cubicBezTo>
                  <a:cubicBezTo>
                    <a:pt x="24"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3672006" y="377818"/>
              <a:ext cx="38894" cy="38894"/>
            </a:xfrm>
            <a:custGeom>
              <a:avLst/>
              <a:gdLst/>
              <a:ahLst/>
              <a:cxnLst/>
              <a:rect l="l" t="t" r="r" b="b"/>
              <a:pathLst>
                <a:path w="1132" h="1132" extrusionOk="0">
                  <a:moveTo>
                    <a:pt x="560" y="0"/>
                  </a:moveTo>
                  <a:cubicBezTo>
                    <a:pt x="250" y="0"/>
                    <a:pt x="0" y="262"/>
                    <a:pt x="0" y="572"/>
                  </a:cubicBezTo>
                  <a:cubicBezTo>
                    <a:pt x="0" y="893"/>
                    <a:pt x="250" y="1131"/>
                    <a:pt x="560" y="1131"/>
                  </a:cubicBezTo>
                  <a:cubicBezTo>
                    <a:pt x="881"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3799650" y="377818"/>
              <a:ext cx="38894" cy="38894"/>
            </a:xfrm>
            <a:custGeom>
              <a:avLst/>
              <a:gdLst/>
              <a:ahLst/>
              <a:cxnLst/>
              <a:rect l="l" t="t" r="r" b="b"/>
              <a:pathLst>
                <a:path w="1132" h="1132" extrusionOk="0">
                  <a:moveTo>
                    <a:pt x="572" y="0"/>
                  </a:moveTo>
                  <a:cubicBezTo>
                    <a:pt x="262" y="0"/>
                    <a:pt x="0" y="262"/>
                    <a:pt x="0" y="572"/>
                  </a:cubicBezTo>
                  <a:cubicBezTo>
                    <a:pt x="24" y="893"/>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3864279" y="313979"/>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75"/>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3735811" y="314391"/>
              <a:ext cx="38894" cy="38894"/>
            </a:xfrm>
            <a:custGeom>
              <a:avLst/>
              <a:gdLst/>
              <a:ahLst/>
              <a:cxnLst/>
              <a:rect l="l" t="t" r="r" b="b"/>
              <a:pathLst>
                <a:path w="1132" h="1132"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3864279" y="698525"/>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3735811" y="698525"/>
              <a:ext cx="38894" cy="38894"/>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3672006" y="762330"/>
              <a:ext cx="38894" cy="38929"/>
            </a:xfrm>
            <a:custGeom>
              <a:avLst/>
              <a:gdLst/>
              <a:ahLst/>
              <a:cxnLst/>
              <a:rect l="l" t="t" r="r" b="b"/>
              <a:pathLst>
                <a:path w="1132" h="1133" extrusionOk="0">
                  <a:moveTo>
                    <a:pt x="560" y="1"/>
                  </a:moveTo>
                  <a:cubicBezTo>
                    <a:pt x="250" y="1"/>
                    <a:pt x="0" y="263"/>
                    <a:pt x="0" y="572"/>
                  </a:cubicBezTo>
                  <a:cubicBezTo>
                    <a:pt x="0" y="882"/>
                    <a:pt x="250" y="1132"/>
                    <a:pt x="560" y="1132"/>
                  </a:cubicBezTo>
                  <a:cubicBezTo>
                    <a:pt x="881" y="1132"/>
                    <a:pt x="1132" y="882"/>
                    <a:pt x="1132" y="572"/>
                  </a:cubicBezTo>
                  <a:cubicBezTo>
                    <a:pt x="1132"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3799650" y="762330"/>
              <a:ext cx="38894" cy="38929"/>
            </a:xfrm>
            <a:custGeom>
              <a:avLst/>
              <a:gdLst/>
              <a:ahLst/>
              <a:cxnLst/>
              <a:rect l="l" t="t" r="r" b="b"/>
              <a:pathLst>
                <a:path w="1132" h="1133" extrusionOk="0">
                  <a:moveTo>
                    <a:pt x="572" y="1"/>
                  </a:moveTo>
                  <a:cubicBezTo>
                    <a:pt x="262" y="1"/>
                    <a:pt x="0" y="263"/>
                    <a:pt x="0" y="572"/>
                  </a:cubicBezTo>
                  <a:cubicBezTo>
                    <a:pt x="24" y="882"/>
                    <a:pt x="262"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3672006" y="634308"/>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3799650" y="634308"/>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3864279" y="570091"/>
              <a:ext cx="38894" cy="38894"/>
            </a:xfrm>
            <a:custGeom>
              <a:avLst/>
              <a:gdLst/>
              <a:ahLst/>
              <a:cxnLst/>
              <a:rect l="l" t="t" r="r" b="b"/>
              <a:pathLst>
                <a:path w="1132" h="1132" extrusionOk="0">
                  <a:moveTo>
                    <a:pt x="560" y="0"/>
                  </a:moveTo>
                  <a:cubicBezTo>
                    <a:pt x="250" y="0"/>
                    <a:pt x="0" y="262"/>
                    <a:pt x="0" y="572"/>
                  </a:cubicBezTo>
                  <a:cubicBezTo>
                    <a:pt x="0" y="893"/>
                    <a:pt x="250"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3735811" y="570881"/>
              <a:ext cx="38894" cy="38482"/>
            </a:xfrm>
            <a:custGeom>
              <a:avLst/>
              <a:gdLst/>
              <a:ahLst/>
              <a:cxnLst/>
              <a:rect l="l" t="t" r="r" b="b"/>
              <a:pathLst>
                <a:path w="1132" h="1120" extrusionOk="0">
                  <a:moveTo>
                    <a:pt x="572" y="1"/>
                  </a:moveTo>
                  <a:cubicBezTo>
                    <a:pt x="251" y="1"/>
                    <a:pt x="1" y="251"/>
                    <a:pt x="1" y="560"/>
                  </a:cubicBezTo>
                  <a:cubicBezTo>
                    <a:pt x="1" y="870"/>
                    <a:pt x="251" y="1120"/>
                    <a:pt x="572" y="1120"/>
                  </a:cubicBezTo>
                  <a:cubicBezTo>
                    <a:pt x="882" y="1120"/>
                    <a:pt x="1132" y="870"/>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3864279" y="954603"/>
              <a:ext cx="38894" cy="38894"/>
            </a:xfrm>
            <a:custGeom>
              <a:avLst/>
              <a:gdLst/>
              <a:ahLst/>
              <a:cxnLst/>
              <a:rect l="l" t="t" r="r" b="b"/>
              <a:pathLst>
                <a:path w="1132" h="1132" extrusionOk="0">
                  <a:moveTo>
                    <a:pt x="560" y="1"/>
                  </a:moveTo>
                  <a:cubicBezTo>
                    <a:pt x="250" y="1"/>
                    <a:pt x="0" y="263"/>
                    <a:pt x="0" y="572"/>
                  </a:cubicBezTo>
                  <a:cubicBezTo>
                    <a:pt x="0" y="882"/>
                    <a:pt x="250" y="1132"/>
                    <a:pt x="560" y="1132"/>
                  </a:cubicBezTo>
                  <a:cubicBezTo>
                    <a:pt x="881" y="1132"/>
                    <a:pt x="1131" y="882"/>
                    <a:pt x="1131" y="572"/>
                  </a:cubicBezTo>
                  <a:cubicBezTo>
                    <a:pt x="1131" y="263"/>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3735811" y="954603"/>
              <a:ext cx="38894" cy="38894"/>
            </a:xfrm>
            <a:custGeom>
              <a:avLst/>
              <a:gdLst/>
              <a:ahLst/>
              <a:cxnLst/>
              <a:rect l="l" t="t" r="r" b="b"/>
              <a:pathLst>
                <a:path w="1132" h="1132"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3672006" y="1018854"/>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3799650" y="1018854"/>
              <a:ext cx="38894" cy="38894"/>
            </a:xfrm>
            <a:custGeom>
              <a:avLst/>
              <a:gdLst/>
              <a:ahLst/>
              <a:cxnLst/>
              <a:rect l="l" t="t" r="r" b="b"/>
              <a:pathLst>
                <a:path w="1132" h="1132" extrusionOk="0">
                  <a:moveTo>
                    <a:pt x="572" y="0"/>
                  </a:moveTo>
                  <a:cubicBezTo>
                    <a:pt x="262" y="0"/>
                    <a:pt x="0" y="250"/>
                    <a:pt x="0" y="560"/>
                  </a:cubicBezTo>
                  <a:cubicBezTo>
                    <a:pt x="24"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3672006" y="890386"/>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2" y="882"/>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3799650" y="890386"/>
              <a:ext cx="38894" cy="38894"/>
            </a:xfrm>
            <a:custGeom>
              <a:avLst/>
              <a:gdLst/>
              <a:ahLst/>
              <a:cxnLst/>
              <a:rect l="l" t="t" r="r" b="b"/>
              <a:pathLst>
                <a:path w="1132" h="1132" extrusionOk="0">
                  <a:moveTo>
                    <a:pt x="572" y="1"/>
                  </a:moveTo>
                  <a:cubicBezTo>
                    <a:pt x="262" y="1"/>
                    <a:pt x="0" y="251"/>
                    <a:pt x="0" y="560"/>
                  </a:cubicBezTo>
                  <a:cubicBezTo>
                    <a:pt x="0" y="882"/>
                    <a:pt x="262" y="1132"/>
                    <a:pt x="572" y="1132"/>
                  </a:cubicBezTo>
                  <a:cubicBezTo>
                    <a:pt x="881" y="1132"/>
                    <a:pt x="1131" y="882"/>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3864279" y="826581"/>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3735811" y="826993"/>
              <a:ext cx="38894" cy="38894"/>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3864279" y="1210302"/>
              <a:ext cx="38894" cy="38894"/>
            </a:xfrm>
            <a:custGeom>
              <a:avLst/>
              <a:gdLst/>
              <a:ahLst/>
              <a:cxnLst/>
              <a:rect l="l" t="t" r="r" b="b"/>
              <a:pathLst>
                <a:path w="1132" h="1132" extrusionOk="0">
                  <a:moveTo>
                    <a:pt x="560" y="0"/>
                  </a:moveTo>
                  <a:cubicBezTo>
                    <a:pt x="250" y="0"/>
                    <a:pt x="0" y="262"/>
                    <a:pt x="0" y="572"/>
                  </a:cubicBezTo>
                  <a:cubicBezTo>
                    <a:pt x="0" y="893"/>
                    <a:pt x="250"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3735811" y="1210714"/>
              <a:ext cx="38894" cy="38894"/>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3672006" y="1274519"/>
              <a:ext cx="38894" cy="38894"/>
            </a:xfrm>
            <a:custGeom>
              <a:avLst/>
              <a:gdLst/>
              <a:ahLst/>
              <a:cxnLst/>
              <a:rect l="l" t="t" r="r" b="b"/>
              <a:pathLst>
                <a:path w="1132" h="1132" extrusionOk="0">
                  <a:moveTo>
                    <a:pt x="560" y="1"/>
                  </a:moveTo>
                  <a:cubicBezTo>
                    <a:pt x="250" y="1"/>
                    <a:pt x="0" y="251"/>
                    <a:pt x="0" y="560"/>
                  </a:cubicBezTo>
                  <a:cubicBezTo>
                    <a:pt x="0" y="894"/>
                    <a:pt x="250" y="1132"/>
                    <a:pt x="560" y="1132"/>
                  </a:cubicBezTo>
                  <a:cubicBezTo>
                    <a:pt x="881" y="1132"/>
                    <a:pt x="1132" y="870"/>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3799650" y="1274519"/>
              <a:ext cx="38894" cy="38894"/>
            </a:xfrm>
            <a:custGeom>
              <a:avLst/>
              <a:gdLst/>
              <a:ahLst/>
              <a:cxnLst/>
              <a:rect l="l" t="t" r="r" b="b"/>
              <a:pathLst>
                <a:path w="1132" h="1132" extrusionOk="0">
                  <a:moveTo>
                    <a:pt x="572" y="1"/>
                  </a:moveTo>
                  <a:cubicBezTo>
                    <a:pt x="262" y="1"/>
                    <a:pt x="0" y="251"/>
                    <a:pt x="0" y="560"/>
                  </a:cubicBezTo>
                  <a:cubicBezTo>
                    <a:pt x="24" y="894"/>
                    <a:pt x="262" y="1132"/>
                    <a:pt x="572" y="1132"/>
                  </a:cubicBezTo>
                  <a:cubicBezTo>
                    <a:pt x="881" y="1132"/>
                    <a:pt x="1131" y="870"/>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3672006" y="1146463"/>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3799650" y="1146463"/>
              <a:ext cx="38894" cy="38894"/>
            </a:xfrm>
            <a:custGeom>
              <a:avLst/>
              <a:gdLst/>
              <a:ahLst/>
              <a:cxnLst/>
              <a:rect l="l" t="t" r="r" b="b"/>
              <a:pathLst>
                <a:path w="1132" h="1132" extrusionOk="0">
                  <a:moveTo>
                    <a:pt x="572" y="1"/>
                  </a:moveTo>
                  <a:cubicBezTo>
                    <a:pt x="262" y="1"/>
                    <a:pt x="0" y="251"/>
                    <a:pt x="0" y="572"/>
                  </a:cubicBezTo>
                  <a:cubicBezTo>
                    <a:pt x="24"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3864279" y="1082659"/>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3735811" y="1082659"/>
              <a:ext cx="38894" cy="38894"/>
            </a:xfrm>
            <a:custGeom>
              <a:avLst/>
              <a:gdLst/>
              <a:ahLst/>
              <a:cxnLst/>
              <a:rect l="l" t="t" r="r" b="b"/>
              <a:pathLst>
                <a:path w="1132" h="1132" extrusionOk="0">
                  <a:moveTo>
                    <a:pt x="572" y="1"/>
                  </a:moveTo>
                  <a:cubicBezTo>
                    <a:pt x="251" y="1"/>
                    <a:pt x="1" y="251"/>
                    <a:pt x="1" y="560"/>
                  </a:cubicBezTo>
                  <a:cubicBezTo>
                    <a:pt x="1" y="870"/>
                    <a:pt x="251" y="1132"/>
                    <a:pt x="572" y="1132"/>
                  </a:cubicBezTo>
                  <a:cubicBezTo>
                    <a:pt x="882" y="1132"/>
                    <a:pt x="1132" y="870"/>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3864279" y="1466792"/>
              <a:ext cx="38894" cy="38894"/>
            </a:xfrm>
            <a:custGeom>
              <a:avLst/>
              <a:gdLst/>
              <a:ahLst/>
              <a:cxnLst/>
              <a:rect l="l" t="t" r="r" b="b"/>
              <a:pathLst>
                <a:path w="1132" h="1132" extrusionOk="0">
                  <a:moveTo>
                    <a:pt x="560" y="0"/>
                  </a:moveTo>
                  <a:cubicBezTo>
                    <a:pt x="250" y="0"/>
                    <a:pt x="0" y="250"/>
                    <a:pt x="0" y="560"/>
                  </a:cubicBezTo>
                  <a:cubicBezTo>
                    <a:pt x="0" y="893"/>
                    <a:pt x="250" y="1132"/>
                    <a:pt x="560" y="1132"/>
                  </a:cubicBezTo>
                  <a:cubicBezTo>
                    <a:pt x="881" y="1132"/>
                    <a:pt x="1131" y="870"/>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3735811" y="1467204"/>
              <a:ext cx="38894" cy="38894"/>
            </a:xfrm>
            <a:custGeom>
              <a:avLst/>
              <a:gdLst/>
              <a:ahLst/>
              <a:cxnLst/>
              <a:rect l="l" t="t" r="r" b="b"/>
              <a:pathLst>
                <a:path w="1132" h="1132" extrusionOk="0">
                  <a:moveTo>
                    <a:pt x="572" y="0"/>
                  </a:moveTo>
                  <a:cubicBezTo>
                    <a:pt x="251" y="0"/>
                    <a:pt x="1" y="250"/>
                    <a:pt x="1" y="560"/>
                  </a:cubicBezTo>
                  <a:cubicBezTo>
                    <a:pt x="1" y="870"/>
                    <a:pt x="251"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3672006" y="1531009"/>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3799650" y="1531009"/>
              <a:ext cx="38894" cy="38894"/>
            </a:xfrm>
            <a:custGeom>
              <a:avLst/>
              <a:gdLst/>
              <a:ahLst/>
              <a:cxnLst/>
              <a:rect l="l" t="t" r="r" b="b"/>
              <a:pathLst>
                <a:path w="1132" h="1132" extrusionOk="0">
                  <a:moveTo>
                    <a:pt x="572" y="1"/>
                  </a:moveTo>
                  <a:cubicBezTo>
                    <a:pt x="262" y="1"/>
                    <a:pt x="0" y="251"/>
                    <a:pt x="0" y="572"/>
                  </a:cubicBezTo>
                  <a:cubicBezTo>
                    <a:pt x="24"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3672006" y="1402575"/>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3799650" y="1402575"/>
              <a:ext cx="38894" cy="38894"/>
            </a:xfrm>
            <a:custGeom>
              <a:avLst/>
              <a:gdLst/>
              <a:ahLst/>
              <a:cxnLst/>
              <a:rect l="l" t="t" r="r" b="b"/>
              <a:pathLst>
                <a:path w="1132" h="1132" extrusionOk="0">
                  <a:moveTo>
                    <a:pt x="572" y="0"/>
                  </a:moveTo>
                  <a:cubicBezTo>
                    <a:pt x="262" y="0"/>
                    <a:pt x="0" y="262"/>
                    <a:pt x="0" y="572"/>
                  </a:cubicBezTo>
                  <a:cubicBezTo>
                    <a:pt x="24"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3864279" y="1338736"/>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75"/>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3735811" y="1338736"/>
              <a:ext cx="38894" cy="38894"/>
            </a:xfrm>
            <a:custGeom>
              <a:avLst/>
              <a:gdLst/>
              <a:ahLst/>
              <a:cxnLst/>
              <a:rect l="l" t="t" r="r" b="b"/>
              <a:pathLst>
                <a:path w="1132"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3864279" y="1722870"/>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3735811" y="1723282"/>
              <a:ext cx="38894" cy="38894"/>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3672006" y="1787121"/>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3799650" y="1787121"/>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3672006" y="1659065"/>
              <a:ext cx="38894" cy="38894"/>
            </a:xfrm>
            <a:custGeom>
              <a:avLst/>
              <a:gdLst/>
              <a:ahLst/>
              <a:cxnLst/>
              <a:rect l="l" t="t" r="r" b="b"/>
              <a:pathLst>
                <a:path w="1132" h="1132" extrusionOk="0">
                  <a:moveTo>
                    <a:pt x="560" y="0"/>
                  </a:moveTo>
                  <a:cubicBezTo>
                    <a:pt x="250" y="0"/>
                    <a:pt x="0" y="250"/>
                    <a:pt x="0" y="560"/>
                  </a:cubicBezTo>
                  <a:cubicBezTo>
                    <a:pt x="0" y="870"/>
                    <a:pt x="250" y="1131"/>
                    <a:pt x="560" y="1131"/>
                  </a:cubicBezTo>
                  <a:cubicBezTo>
                    <a:pt x="881" y="1131"/>
                    <a:pt x="1132" y="870"/>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3799650" y="1659065"/>
              <a:ext cx="38894" cy="38894"/>
            </a:xfrm>
            <a:custGeom>
              <a:avLst/>
              <a:gdLst/>
              <a:ahLst/>
              <a:cxnLst/>
              <a:rect l="l" t="t" r="r" b="b"/>
              <a:pathLst>
                <a:path w="1132" h="1132" extrusionOk="0">
                  <a:moveTo>
                    <a:pt x="572" y="0"/>
                  </a:moveTo>
                  <a:cubicBezTo>
                    <a:pt x="262" y="0"/>
                    <a:pt x="0" y="250"/>
                    <a:pt x="0" y="560"/>
                  </a:cubicBezTo>
                  <a:cubicBezTo>
                    <a:pt x="24" y="870"/>
                    <a:pt x="262" y="1131"/>
                    <a:pt x="572" y="1131"/>
                  </a:cubicBezTo>
                  <a:cubicBezTo>
                    <a:pt x="881" y="1131"/>
                    <a:pt x="1131" y="870"/>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3864279" y="1594848"/>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3735811" y="1594848"/>
              <a:ext cx="38894" cy="38894"/>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3864279" y="1978982"/>
              <a:ext cx="38894" cy="38894"/>
            </a:xfrm>
            <a:custGeom>
              <a:avLst/>
              <a:gdLst/>
              <a:ahLst/>
              <a:cxnLst/>
              <a:rect l="l" t="t" r="r" b="b"/>
              <a:pathLst>
                <a:path w="1132" h="1132" extrusionOk="0">
                  <a:moveTo>
                    <a:pt x="560" y="0"/>
                  </a:moveTo>
                  <a:cubicBezTo>
                    <a:pt x="250" y="0"/>
                    <a:pt x="0" y="250"/>
                    <a:pt x="0" y="572"/>
                  </a:cubicBezTo>
                  <a:cubicBezTo>
                    <a:pt x="0" y="881"/>
                    <a:pt x="250" y="1131"/>
                    <a:pt x="560" y="1131"/>
                  </a:cubicBezTo>
                  <a:cubicBezTo>
                    <a:pt x="881" y="1131"/>
                    <a:pt x="1131" y="881"/>
                    <a:pt x="1131" y="572"/>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3735811" y="1979359"/>
              <a:ext cx="38894" cy="38929"/>
            </a:xfrm>
            <a:custGeom>
              <a:avLst/>
              <a:gdLst/>
              <a:ahLst/>
              <a:cxnLst/>
              <a:rect l="l" t="t" r="r" b="b"/>
              <a:pathLst>
                <a:path w="1132" h="1133"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3672006" y="2043611"/>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3799650" y="2043611"/>
              <a:ext cx="38894" cy="38894"/>
            </a:xfrm>
            <a:custGeom>
              <a:avLst/>
              <a:gdLst/>
              <a:ahLst/>
              <a:cxnLst/>
              <a:rect l="l" t="t" r="r" b="b"/>
              <a:pathLst>
                <a:path w="1132" h="1132" extrusionOk="0">
                  <a:moveTo>
                    <a:pt x="572" y="0"/>
                  </a:moveTo>
                  <a:cubicBezTo>
                    <a:pt x="262" y="0"/>
                    <a:pt x="0" y="250"/>
                    <a:pt x="0" y="560"/>
                  </a:cubicBezTo>
                  <a:cubicBezTo>
                    <a:pt x="24"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3672006" y="1915143"/>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2" y="882"/>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3799650" y="1915143"/>
              <a:ext cx="38894" cy="38894"/>
            </a:xfrm>
            <a:custGeom>
              <a:avLst/>
              <a:gdLst/>
              <a:ahLst/>
              <a:cxnLst/>
              <a:rect l="l" t="t" r="r" b="b"/>
              <a:pathLst>
                <a:path w="1132" h="1132" extrusionOk="0">
                  <a:moveTo>
                    <a:pt x="572" y="1"/>
                  </a:moveTo>
                  <a:cubicBezTo>
                    <a:pt x="262" y="1"/>
                    <a:pt x="0" y="251"/>
                    <a:pt x="0" y="560"/>
                  </a:cubicBezTo>
                  <a:cubicBezTo>
                    <a:pt x="24" y="882"/>
                    <a:pt x="262" y="1132"/>
                    <a:pt x="572" y="1132"/>
                  </a:cubicBezTo>
                  <a:cubicBezTo>
                    <a:pt x="881" y="1132"/>
                    <a:pt x="1131" y="882"/>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3864279" y="1851338"/>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3735811" y="1851338"/>
              <a:ext cx="38894" cy="38894"/>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3415928" y="-5903"/>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3543538" y="-5903"/>
              <a:ext cx="38894" cy="38894"/>
            </a:xfrm>
            <a:custGeom>
              <a:avLst/>
              <a:gdLst/>
              <a:ahLst/>
              <a:cxnLst/>
              <a:rect l="l" t="t" r="r" b="b"/>
              <a:pathLst>
                <a:path w="1132" h="1132" extrusionOk="0">
                  <a:moveTo>
                    <a:pt x="572" y="0"/>
                  </a:moveTo>
                  <a:cubicBezTo>
                    <a:pt x="251" y="0"/>
                    <a:pt x="1" y="250"/>
                    <a:pt x="1" y="560"/>
                  </a:cubicBezTo>
                  <a:cubicBezTo>
                    <a:pt x="1" y="869"/>
                    <a:pt x="275"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3608201" y="186335"/>
              <a:ext cx="38894" cy="38516"/>
            </a:xfrm>
            <a:custGeom>
              <a:avLst/>
              <a:gdLst/>
              <a:ahLst/>
              <a:cxnLst/>
              <a:rect l="l" t="t" r="r" b="b"/>
              <a:pathLst>
                <a:path w="1132" h="1121" extrusionOk="0">
                  <a:moveTo>
                    <a:pt x="560" y="1"/>
                  </a:moveTo>
                  <a:cubicBezTo>
                    <a:pt x="250" y="1"/>
                    <a:pt x="0" y="251"/>
                    <a:pt x="0" y="561"/>
                  </a:cubicBezTo>
                  <a:cubicBezTo>
                    <a:pt x="0" y="870"/>
                    <a:pt x="250" y="1120"/>
                    <a:pt x="560" y="1120"/>
                  </a:cubicBezTo>
                  <a:cubicBezTo>
                    <a:pt x="869" y="1120"/>
                    <a:pt x="1131" y="870"/>
                    <a:pt x="1131" y="561"/>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3479733" y="186335"/>
              <a:ext cx="38894" cy="38929"/>
            </a:xfrm>
            <a:custGeom>
              <a:avLst/>
              <a:gdLst/>
              <a:ahLst/>
              <a:cxnLst/>
              <a:rect l="l" t="t" r="r" b="b"/>
              <a:pathLst>
                <a:path w="1132" h="1133" extrusionOk="0">
                  <a:moveTo>
                    <a:pt x="560" y="1"/>
                  </a:moveTo>
                  <a:cubicBezTo>
                    <a:pt x="251" y="1"/>
                    <a:pt x="0" y="251"/>
                    <a:pt x="0" y="561"/>
                  </a:cubicBezTo>
                  <a:cubicBezTo>
                    <a:pt x="0" y="870"/>
                    <a:pt x="251" y="1132"/>
                    <a:pt x="560" y="1132"/>
                  </a:cubicBezTo>
                  <a:cubicBezTo>
                    <a:pt x="870" y="1132"/>
                    <a:pt x="1132" y="870"/>
                    <a:pt x="1132" y="561"/>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3415928" y="250174"/>
              <a:ext cx="38894" cy="38894"/>
            </a:xfrm>
            <a:custGeom>
              <a:avLst/>
              <a:gdLst/>
              <a:ahLst/>
              <a:cxnLst/>
              <a:rect l="l" t="t" r="r" b="b"/>
              <a:pathLst>
                <a:path w="1132" h="1132" extrusionOk="0">
                  <a:moveTo>
                    <a:pt x="560" y="0"/>
                  </a:moveTo>
                  <a:cubicBezTo>
                    <a:pt x="250" y="0"/>
                    <a:pt x="0" y="250"/>
                    <a:pt x="0" y="560"/>
                  </a:cubicBezTo>
                  <a:cubicBezTo>
                    <a:pt x="0" y="881"/>
                    <a:pt x="250" y="1131"/>
                    <a:pt x="560" y="1131"/>
                  </a:cubicBezTo>
                  <a:cubicBezTo>
                    <a:pt x="869" y="1131"/>
                    <a:pt x="1131" y="870"/>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3543538" y="250174"/>
              <a:ext cx="38894" cy="38894"/>
            </a:xfrm>
            <a:custGeom>
              <a:avLst/>
              <a:gdLst/>
              <a:ahLst/>
              <a:cxnLst/>
              <a:rect l="l" t="t" r="r" b="b"/>
              <a:pathLst>
                <a:path w="1132" h="1132" extrusionOk="0">
                  <a:moveTo>
                    <a:pt x="572" y="0"/>
                  </a:moveTo>
                  <a:cubicBezTo>
                    <a:pt x="251" y="0"/>
                    <a:pt x="1" y="250"/>
                    <a:pt x="1" y="560"/>
                  </a:cubicBezTo>
                  <a:cubicBezTo>
                    <a:pt x="13" y="881"/>
                    <a:pt x="275"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3415928" y="121706"/>
              <a:ext cx="38894" cy="38894"/>
            </a:xfrm>
            <a:custGeom>
              <a:avLst/>
              <a:gdLst/>
              <a:ahLst/>
              <a:cxnLst/>
              <a:rect l="l" t="t" r="r" b="b"/>
              <a:pathLst>
                <a:path w="1132" h="1132" extrusionOk="0">
                  <a:moveTo>
                    <a:pt x="560" y="1"/>
                  </a:moveTo>
                  <a:cubicBezTo>
                    <a:pt x="250" y="1"/>
                    <a:pt x="0" y="251"/>
                    <a:pt x="0" y="572"/>
                  </a:cubicBezTo>
                  <a:cubicBezTo>
                    <a:pt x="0" y="894"/>
                    <a:pt x="250" y="1132"/>
                    <a:pt x="560" y="1132"/>
                  </a:cubicBezTo>
                  <a:cubicBezTo>
                    <a:pt x="869"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3543538" y="121706"/>
              <a:ext cx="38894" cy="38894"/>
            </a:xfrm>
            <a:custGeom>
              <a:avLst/>
              <a:gdLst/>
              <a:ahLst/>
              <a:cxnLst/>
              <a:rect l="l" t="t" r="r" b="b"/>
              <a:pathLst>
                <a:path w="1132" h="1132" extrusionOk="0">
                  <a:moveTo>
                    <a:pt x="572" y="1"/>
                  </a:moveTo>
                  <a:cubicBezTo>
                    <a:pt x="251" y="1"/>
                    <a:pt x="1" y="251"/>
                    <a:pt x="1" y="572"/>
                  </a:cubicBezTo>
                  <a:cubicBezTo>
                    <a:pt x="13" y="894"/>
                    <a:pt x="275"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3608201" y="58314"/>
              <a:ext cx="38894" cy="38894"/>
            </a:xfrm>
            <a:custGeom>
              <a:avLst/>
              <a:gdLst/>
              <a:ahLst/>
              <a:cxnLst/>
              <a:rect l="l" t="t" r="r" b="b"/>
              <a:pathLst>
                <a:path w="1132" h="1132" extrusionOk="0">
                  <a:moveTo>
                    <a:pt x="560" y="0"/>
                  </a:moveTo>
                  <a:cubicBezTo>
                    <a:pt x="250" y="0"/>
                    <a:pt x="0" y="250"/>
                    <a:pt x="0" y="572"/>
                  </a:cubicBezTo>
                  <a:cubicBezTo>
                    <a:pt x="0" y="881"/>
                    <a:pt x="250" y="1131"/>
                    <a:pt x="560" y="1131"/>
                  </a:cubicBezTo>
                  <a:cubicBezTo>
                    <a:pt x="869" y="1131"/>
                    <a:pt x="1131" y="881"/>
                    <a:pt x="1131" y="572"/>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3479733" y="58314"/>
              <a:ext cx="38894" cy="38894"/>
            </a:xfrm>
            <a:custGeom>
              <a:avLst/>
              <a:gdLst/>
              <a:ahLst/>
              <a:cxnLst/>
              <a:rect l="l" t="t" r="r" b="b"/>
              <a:pathLst>
                <a:path w="1132" h="1132" extrusionOk="0">
                  <a:moveTo>
                    <a:pt x="560" y="0"/>
                  </a:moveTo>
                  <a:cubicBezTo>
                    <a:pt x="251" y="0"/>
                    <a:pt x="0" y="250"/>
                    <a:pt x="0" y="572"/>
                  </a:cubicBezTo>
                  <a:cubicBezTo>
                    <a:pt x="0" y="881"/>
                    <a:pt x="251" y="1131"/>
                    <a:pt x="560" y="1131"/>
                  </a:cubicBezTo>
                  <a:cubicBezTo>
                    <a:pt x="870" y="1131"/>
                    <a:pt x="1132" y="881"/>
                    <a:pt x="1132" y="572"/>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3608201" y="442447"/>
              <a:ext cx="38894" cy="38894"/>
            </a:xfrm>
            <a:custGeom>
              <a:avLst/>
              <a:gdLst/>
              <a:ahLst/>
              <a:cxnLst/>
              <a:rect l="l" t="t" r="r" b="b"/>
              <a:pathLst>
                <a:path w="1132" h="1132" extrusionOk="0">
                  <a:moveTo>
                    <a:pt x="560" y="0"/>
                  </a:moveTo>
                  <a:cubicBezTo>
                    <a:pt x="250" y="0"/>
                    <a:pt x="0" y="250"/>
                    <a:pt x="0" y="560"/>
                  </a:cubicBezTo>
                  <a:cubicBezTo>
                    <a:pt x="0" y="881"/>
                    <a:pt x="250" y="1131"/>
                    <a:pt x="560" y="1131"/>
                  </a:cubicBezTo>
                  <a:cubicBezTo>
                    <a:pt x="869" y="1131"/>
                    <a:pt x="1131" y="881"/>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3479733" y="442447"/>
              <a:ext cx="38894" cy="38894"/>
            </a:xfrm>
            <a:custGeom>
              <a:avLst/>
              <a:gdLst/>
              <a:ahLst/>
              <a:cxnLst/>
              <a:rect l="l" t="t" r="r" b="b"/>
              <a:pathLst>
                <a:path w="1132" h="1132" extrusionOk="0">
                  <a:moveTo>
                    <a:pt x="560" y="0"/>
                  </a:moveTo>
                  <a:cubicBezTo>
                    <a:pt x="251" y="0"/>
                    <a:pt x="0" y="250"/>
                    <a:pt x="0" y="560"/>
                  </a:cubicBezTo>
                  <a:cubicBezTo>
                    <a:pt x="0"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3415928" y="506252"/>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3543538" y="506252"/>
              <a:ext cx="38894" cy="38894"/>
            </a:xfrm>
            <a:custGeom>
              <a:avLst/>
              <a:gdLst/>
              <a:ahLst/>
              <a:cxnLst/>
              <a:rect l="l" t="t" r="r" b="b"/>
              <a:pathLst>
                <a:path w="1132" h="1132" extrusionOk="0">
                  <a:moveTo>
                    <a:pt x="572" y="1"/>
                  </a:moveTo>
                  <a:cubicBezTo>
                    <a:pt x="251" y="1"/>
                    <a:pt x="1" y="251"/>
                    <a:pt x="1" y="572"/>
                  </a:cubicBezTo>
                  <a:cubicBezTo>
                    <a:pt x="13" y="882"/>
                    <a:pt x="275"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3415928" y="377818"/>
              <a:ext cx="38894" cy="38894"/>
            </a:xfrm>
            <a:custGeom>
              <a:avLst/>
              <a:gdLst/>
              <a:ahLst/>
              <a:cxnLst/>
              <a:rect l="l" t="t" r="r" b="b"/>
              <a:pathLst>
                <a:path w="1132" h="1132" extrusionOk="0">
                  <a:moveTo>
                    <a:pt x="560" y="0"/>
                  </a:moveTo>
                  <a:cubicBezTo>
                    <a:pt x="250" y="0"/>
                    <a:pt x="0" y="262"/>
                    <a:pt x="0" y="572"/>
                  </a:cubicBezTo>
                  <a:cubicBezTo>
                    <a:pt x="0" y="893"/>
                    <a:pt x="250" y="1131"/>
                    <a:pt x="560" y="1131"/>
                  </a:cubicBezTo>
                  <a:cubicBezTo>
                    <a:pt x="869"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3543538" y="377818"/>
              <a:ext cx="38894" cy="38894"/>
            </a:xfrm>
            <a:custGeom>
              <a:avLst/>
              <a:gdLst/>
              <a:ahLst/>
              <a:cxnLst/>
              <a:rect l="l" t="t" r="r" b="b"/>
              <a:pathLst>
                <a:path w="1132" h="1132" extrusionOk="0">
                  <a:moveTo>
                    <a:pt x="572" y="0"/>
                  </a:moveTo>
                  <a:cubicBezTo>
                    <a:pt x="251" y="0"/>
                    <a:pt x="1" y="262"/>
                    <a:pt x="1" y="572"/>
                  </a:cubicBezTo>
                  <a:cubicBezTo>
                    <a:pt x="13" y="893"/>
                    <a:pt x="275"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3608201" y="313979"/>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75"/>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3479733" y="314391"/>
              <a:ext cx="38894" cy="38894"/>
            </a:xfrm>
            <a:custGeom>
              <a:avLst/>
              <a:gdLst/>
              <a:ahLst/>
              <a:cxnLst/>
              <a:rect l="l" t="t" r="r" b="b"/>
              <a:pathLst>
                <a:path w="1132" h="1132" extrusionOk="0">
                  <a:moveTo>
                    <a:pt x="560" y="1"/>
                  </a:moveTo>
                  <a:cubicBezTo>
                    <a:pt x="251" y="1"/>
                    <a:pt x="0" y="263"/>
                    <a:pt x="0" y="572"/>
                  </a:cubicBezTo>
                  <a:cubicBezTo>
                    <a:pt x="0" y="882"/>
                    <a:pt x="251" y="1132"/>
                    <a:pt x="560" y="1132"/>
                  </a:cubicBezTo>
                  <a:cubicBezTo>
                    <a:pt x="870" y="1132"/>
                    <a:pt x="1132" y="882"/>
                    <a:pt x="1132" y="572"/>
                  </a:cubicBezTo>
                  <a:cubicBezTo>
                    <a:pt x="1132"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3608201" y="698525"/>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3479733" y="698525"/>
              <a:ext cx="38894" cy="38894"/>
            </a:xfrm>
            <a:custGeom>
              <a:avLst/>
              <a:gdLst/>
              <a:ahLst/>
              <a:cxnLst/>
              <a:rect l="l" t="t" r="r" b="b"/>
              <a:pathLst>
                <a:path w="1132" h="1132" extrusionOk="0">
                  <a:moveTo>
                    <a:pt x="560" y="1"/>
                  </a:moveTo>
                  <a:cubicBezTo>
                    <a:pt x="251" y="1"/>
                    <a:pt x="0" y="251"/>
                    <a:pt x="0" y="572"/>
                  </a:cubicBezTo>
                  <a:cubicBezTo>
                    <a:pt x="0"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3415928" y="762330"/>
              <a:ext cx="38894" cy="38929"/>
            </a:xfrm>
            <a:custGeom>
              <a:avLst/>
              <a:gdLst/>
              <a:ahLst/>
              <a:cxnLst/>
              <a:rect l="l" t="t" r="r" b="b"/>
              <a:pathLst>
                <a:path w="1132" h="1133" extrusionOk="0">
                  <a:moveTo>
                    <a:pt x="560" y="1"/>
                  </a:moveTo>
                  <a:cubicBezTo>
                    <a:pt x="250" y="1"/>
                    <a:pt x="0" y="263"/>
                    <a:pt x="0" y="572"/>
                  </a:cubicBezTo>
                  <a:cubicBezTo>
                    <a:pt x="0" y="882"/>
                    <a:pt x="250" y="1132"/>
                    <a:pt x="560" y="1132"/>
                  </a:cubicBezTo>
                  <a:cubicBezTo>
                    <a:pt x="869" y="1132"/>
                    <a:pt x="1131" y="882"/>
                    <a:pt x="1131" y="572"/>
                  </a:cubicBezTo>
                  <a:cubicBezTo>
                    <a:pt x="1131" y="263"/>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3543538" y="762330"/>
              <a:ext cx="38894" cy="38929"/>
            </a:xfrm>
            <a:custGeom>
              <a:avLst/>
              <a:gdLst/>
              <a:ahLst/>
              <a:cxnLst/>
              <a:rect l="l" t="t" r="r" b="b"/>
              <a:pathLst>
                <a:path w="1132" h="1133" extrusionOk="0">
                  <a:moveTo>
                    <a:pt x="572" y="1"/>
                  </a:moveTo>
                  <a:cubicBezTo>
                    <a:pt x="251" y="1"/>
                    <a:pt x="1" y="263"/>
                    <a:pt x="1" y="572"/>
                  </a:cubicBezTo>
                  <a:cubicBezTo>
                    <a:pt x="13" y="882"/>
                    <a:pt x="275"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3415928" y="634308"/>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3543538" y="634308"/>
              <a:ext cx="38894" cy="38894"/>
            </a:xfrm>
            <a:custGeom>
              <a:avLst/>
              <a:gdLst/>
              <a:ahLst/>
              <a:cxnLst/>
              <a:rect l="l" t="t" r="r" b="b"/>
              <a:pathLst>
                <a:path w="1132" h="1132" extrusionOk="0">
                  <a:moveTo>
                    <a:pt x="572" y="0"/>
                  </a:moveTo>
                  <a:cubicBezTo>
                    <a:pt x="251" y="0"/>
                    <a:pt x="1" y="250"/>
                    <a:pt x="1" y="560"/>
                  </a:cubicBezTo>
                  <a:cubicBezTo>
                    <a:pt x="1" y="869"/>
                    <a:pt x="275"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3608201" y="570091"/>
              <a:ext cx="38894" cy="38894"/>
            </a:xfrm>
            <a:custGeom>
              <a:avLst/>
              <a:gdLst/>
              <a:ahLst/>
              <a:cxnLst/>
              <a:rect l="l" t="t" r="r" b="b"/>
              <a:pathLst>
                <a:path w="1132" h="1132" extrusionOk="0">
                  <a:moveTo>
                    <a:pt x="560" y="0"/>
                  </a:moveTo>
                  <a:cubicBezTo>
                    <a:pt x="250" y="0"/>
                    <a:pt x="0" y="262"/>
                    <a:pt x="0" y="572"/>
                  </a:cubicBezTo>
                  <a:cubicBezTo>
                    <a:pt x="0" y="893"/>
                    <a:pt x="250" y="1131"/>
                    <a:pt x="560" y="1131"/>
                  </a:cubicBezTo>
                  <a:cubicBezTo>
                    <a:pt x="869"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3479733" y="570881"/>
              <a:ext cx="38894" cy="38482"/>
            </a:xfrm>
            <a:custGeom>
              <a:avLst/>
              <a:gdLst/>
              <a:ahLst/>
              <a:cxnLst/>
              <a:rect l="l" t="t" r="r" b="b"/>
              <a:pathLst>
                <a:path w="1132" h="1120" extrusionOk="0">
                  <a:moveTo>
                    <a:pt x="560" y="1"/>
                  </a:moveTo>
                  <a:cubicBezTo>
                    <a:pt x="251" y="1"/>
                    <a:pt x="0" y="251"/>
                    <a:pt x="0" y="560"/>
                  </a:cubicBezTo>
                  <a:cubicBezTo>
                    <a:pt x="0" y="870"/>
                    <a:pt x="251" y="1120"/>
                    <a:pt x="560" y="1120"/>
                  </a:cubicBezTo>
                  <a:cubicBezTo>
                    <a:pt x="870" y="1120"/>
                    <a:pt x="1132" y="870"/>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3608201" y="954603"/>
              <a:ext cx="38894" cy="38894"/>
            </a:xfrm>
            <a:custGeom>
              <a:avLst/>
              <a:gdLst/>
              <a:ahLst/>
              <a:cxnLst/>
              <a:rect l="l" t="t" r="r" b="b"/>
              <a:pathLst>
                <a:path w="1132" h="1132" extrusionOk="0">
                  <a:moveTo>
                    <a:pt x="560" y="1"/>
                  </a:moveTo>
                  <a:cubicBezTo>
                    <a:pt x="250" y="1"/>
                    <a:pt x="0" y="263"/>
                    <a:pt x="0" y="572"/>
                  </a:cubicBezTo>
                  <a:cubicBezTo>
                    <a:pt x="0" y="882"/>
                    <a:pt x="250" y="1132"/>
                    <a:pt x="560" y="1132"/>
                  </a:cubicBezTo>
                  <a:cubicBezTo>
                    <a:pt x="869" y="1132"/>
                    <a:pt x="1131" y="882"/>
                    <a:pt x="1131" y="572"/>
                  </a:cubicBezTo>
                  <a:cubicBezTo>
                    <a:pt x="1131" y="263"/>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3479733" y="954603"/>
              <a:ext cx="38894" cy="38894"/>
            </a:xfrm>
            <a:custGeom>
              <a:avLst/>
              <a:gdLst/>
              <a:ahLst/>
              <a:cxnLst/>
              <a:rect l="l" t="t" r="r" b="b"/>
              <a:pathLst>
                <a:path w="1132" h="1132" extrusionOk="0">
                  <a:moveTo>
                    <a:pt x="560" y="1"/>
                  </a:moveTo>
                  <a:cubicBezTo>
                    <a:pt x="251" y="1"/>
                    <a:pt x="0" y="263"/>
                    <a:pt x="0" y="572"/>
                  </a:cubicBezTo>
                  <a:cubicBezTo>
                    <a:pt x="0" y="882"/>
                    <a:pt x="251" y="1132"/>
                    <a:pt x="560" y="1132"/>
                  </a:cubicBezTo>
                  <a:cubicBezTo>
                    <a:pt x="870" y="1132"/>
                    <a:pt x="1132" y="882"/>
                    <a:pt x="1132" y="572"/>
                  </a:cubicBezTo>
                  <a:cubicBezTo>
                    <a:pt x="1132"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3415928" y="1018854"/>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3543538" y="1018854"/>
              <a:ext cx="38894" cy="38894"/>
            </a:xfrm>
            <a:custGeom>
              <a:avLst/>
              <a:gdLst/>
              <a:ahLst/>
              <a:cxnLst/>
              <a:rect l="l" t="t" r="r" b="b"/>
              <a:pathLst>
                <a:path w="1132" h="1132" extrusionOk="0">
                  <a:moveTo>
                    <a:pt x="572" y="0"/>
                  </a:moveTo>
                  <a:cubicBezTo>
                    <a:pt x="251" y="0"/>
                    <a:pt x="1" y="250"/>
                    <a:pt x="1" y="560"/>
                  </a:cubicBezTo>
                  <a:cubicBezTo>
                    <a:pt x="13" y="869"/>
                    <a:pt x="275"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3415928" y="890386"/>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69" y="1132"/>
                    <a:pt x="1131" y="882"/>
                    <a:pt x="1131" y="560"/>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3543538" y="890386"/>
              <a:ext cx="38894" cy="38894"/>
            </a:xfrm>
            <a:custGeom>
              <a:avLst/>
              <a:gdLst/>
              <a:ahLst/>
              <a:cxnLst/>
              <a:rect l="l" t="t" r="r" b="b"/>
              <a:pathLst>
                <a:path w="1132" h="1132" extrusionOk="0">
                  <a:moveTo>
                    <a:pt x="572" y="1"/>
                  </a:moveTo>
                  <a:cubicBezTo>
                    <a:pt x="251" y="1"/>
                    <a:pt x="1" y="251"/>
                    <a:pt x="1" y="560"/>
                  </a:cubicBezTo>
                  <a:cubicBezTo>
                    <a:pt x="1" y="882"/>
                    <a:pt x="275"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3608201" y="826581"/>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3479733" y="826993"/>
              <a:ext cx="38894" cy="38894"/>
            </a:xfrm>
            <a:custGeom>
              <a:avLst/>
              <a:gdLst/>
              <a:ahLst/>
              <a:cxnLst/>
              <a:rect l="l" t="t" r="r" b="b"/>
              <a:pathLst>
                <a:path w="1132" h="1132" extrusionOk="0">
                  <a:moveTo>
                    <a:pt x="560" y="0"/>
                  </a:moveTo>
                  <a:cubicBezTo>
                    <a:pt x="251" y="0"/>
                    <a:pt x="0" y="250"/>
                    <a:pt x="0" y="560"/>
                  </a:cubicBezTo>
                  <a:cubicBezTo>
                    <a:pt x="0"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3608201" y="1210302"/>
              <a:ext cx="38894" cy="38894"/>
            </a:xfrm>
            <a:custGeom>
              <a:avLst/>
              <a:gdLst/>
              <a:ahLst/>
              <a:cxnLst/>
              <a:rect l="l" t="t" r="r" b="b"/>
              <a:pathLst>
                <a:path w="1132" h="1132" extrusionOk="0">
                  <a:moveTo>
                    <a:pt x="560" y="0"/>
                  </a:moveTo>
                  <a:cubicBezTo>
                    <a:pt x="250" y="0"/>
                    <a:pt x="0" y="262"/>
                    <a:pt x="0" y="572"/>
                  </a:cubicBezTo>
                  <a:cubicBezTo>
                    <a:pt x="0" y="893"/>
                    <a:pt x="250" y="1131"/>
                    <a:pt x="560" y="1131"/>
                  </a:cubicBezTo>
                  <a:cubicBezTo>
                    <a:pt x="869"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3479733" y="1210714"/>
              <a:ext cx="38894" cy="38894"/>
            </a:xfrm>
            <a:custGeom>
              <a:avLst/>
              <a:gdLst/>
              <a:ahLst/>
              <a:cxnLst/>
              <a:rect l="l" t="t" r="r" b="b"/>
              <a:pathLst>
                <a:path w="1132" h="1132" extrusionOk="0">
                  <a:moveTo>
                    <a:pt x="560" y="0"/>
                  </a:moveTo>
                  <a:cubicBezTo>
                    <a:pt x="251" y="0"/>
                    <a:pt x="0" y="262"/>
                    <a:pt x="0" y="572"/>
                  </a:cubicBezTo>
                  <a:cubicBezTo>
                    <a:pt x="0"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3415928" y="1274519"/>
              <a:ext cx="38894" cy="38894"/>
            </a:xfrm>
            <a:custGeom>
              <a:avLst/>
              <a:gdLst/>
              <a:ahLst/>
              <a:cxnLst/>
              <a:rect l="l" t="t" r="r" b="b"/>
              <a:pathLst>
                <a:path w="1132" h="1132" extrusionOk="0">
                  <a:moveTo>
                    <a:pt x="560" y="1"/>
                  </a:moveTo>
                  <a:cubicBezTo>
                    <a:pt x="250" y="1"/>
                    <a:pt x="0" y="251"/>
                    <a:pt x="0" y="560"/>
                  </a:cubicBezTo>
                  <a:cubicBezTo>
                    <a:pt x="0" y="894"/>
                    <a:pt x="250" y="1132"/>
                    <a:pt x="560" y="1132"/>
                  </a:cubicBezTo>
                  <a:cubicBezTo>
                    <a:pt x="869" y="1132"/>
                    <a:pt x="1131" y="870"/>
                    <a:pt x="1131" y="560"/>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3543538" y="1274519"/>
              <a:ext cx="38894" cy="38894"/>
            </a:xfrm>
            <a:custGeom>
              <a:avLst/>
              <a:gdLst/>
              <a:ahLst/>
              <a:cxnLst/>
              <a:rect l="l" t="t" r="r" b="b"/>
              <a:pathLst>
                <a:path w="1132" h="1132" extrusionOk="0">
                  <a:moveTo>
                    <a:pt x="572" y="1"/>
                  </a:moveTo>
                  <a:cubicBezTo>
                    <a:pt x="251" y="1"/>
                    <a:pt x="1" y="251"/>
                    <a:pt x="1" y="560"/>
                  </a:cubicBezTo>
                  <a:cubicBezTo>
                    <a:pt x="13" y="894"/>
                    <a:pt x="275" y="1132"/>
                    <a:pt x="572" y="1132"/>
                  </a:cubicBezTo>
                  <a:cubicBezTo>
                    <a:pt x="882" y="1132"/>
                    <a:pt x="1132" y="870"/>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3415928" y="1146463"/>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3543538" y="1146463"/>
              <a:ext cx="38894" cy="38894"/>
            </a:xfrm>
            <a:custGeom>
              <a:avLst/>
              <a:gdLst/>
              <a:ahLst/>
              <a:cxnLst/>
              <a:rect l="l" t="t" r="r" b="b"/>
              <a:pathLst>
                <a:path w="1132" h="1132" extrusionOk="0">
                  <a:moveTo>
                    <a:pt x="572" y="1"/>
                  </a:moveTo>
                  <a:cubicBezTo>
                    <a:pt x="251" y="1"/>
                    <a:pt x="1" y="251"/>
                    <a:pt x="1" y="572"/>
                  </a:cubicBezTo>
                  <a:cubicBezTo>
                    <a:pt x="13" y="882"/>
                    <a:pt x="275"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3608201" y="1082659"/>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69" y="1132"/>
                    <a:pt x="1131" y="882"/>
                    <a:pt x="1131" y="560"/>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3479733" y="1082659"/>
              <a:ext cx="38894" cy="38894"/>
            </a:xfrm>
            <a:custGeom>
              <a:avLst/>
              <a:gdLst/>
              <a:ahLst/>
              <a:cxnLst/>
              <a:rect l="l" t="t" r="r" b="b"/>
              <a:pathLst>
                <a:path w="1132" h="1132" extrusionOk="0">
                  <a:moveTo>
                    <a:pt x="560" y="1"/>
                  </a:moveTo>
                  <a:cubicBezTo>
                    <a:pt x="251" y="1"/>
                    <a:pt x="0" y="251"/>
                    <a:pt x="0" y="560"/>
                  </a:cubicBezTo>
                  <a:cubicBezTo>
                    <a:pt x="0" y="870"/>
                    <a:pt x="251" y="1132"/>
                    <a:pt x="560" y="1132"/>
                  </a:cubicBezTo>
                  <a:cubicBezTo>
                    <a:pt x="870" y="1132"/>
                    <a:pt x="1132" y="870"/>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3608201" y="1466792"/>
              <a:ext cx="38894" cy="38894"/>
            </a:xfrm>
            <a:custGeom>
              <a:avLst/>
              <a:gdLst/>
              <a:ahLst/>
              <a:cxnLst/>
              <a:rect l="l" t="t" r="r" b="b"/>
              <a:pathLst>
                <a:path w="1132" h="1132" extrusionOk="0">
                  <a:moveTo>
                    <a:pt x="560" y="0"/>
                  </a:moveTo>
                  <a:cubicBezTo>
                    <a:pt x="250" y="0"/>
                    <a:pt x="0" y="250"/>
                    <a:pt x="0" y="560"/>
                  </a:cubicBezTo>
                  <a:cubicBezTo>
                    <a:pt x="0" y="893"/>
                    <a:pt x="250" y="1132"/>
                    <a:pt x="560" y="1132"/>
                  </a:cubicBezTo>
                  <a:cubicBezTo>
                    <a:pt x="869" y="1132"/>
                    <a:pt x="1131" y="870"/>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3479733" y="1467204"/>
              <a:ext cx="38894" cy="38894"/>
            </a:xfrm>
            <a:custGeom>
              <a:avLst/>
              <a:gdLst/>
              <a:ahLst/>
              <a:cxnLst/>
              <a:rect l="l" t="t" r="r" b="b"/>
              <a:pathLst>
                <a:path w="1132" h="1132" extrusionOk="0">
                  <a:moveTo>
                    <a:pt x="560" y="0"/>
                  </a:moveTo>
                  <a:cubicBezTo>
                    <a:pt x="251" y="0"/>
                    <a:pt x="0" y="250"/>
                    <a:pt x="0" y="560"/>
                  </a:cubicBezTo>
                  <a:cubicBezTo>
                    <a:pt x="0" y="870"/>
                    <a:pt x="251" y="1131"/>
                    <a:pt x="560" y="1131"/>
                  </a:cubicBezTo>
                  <a:cubicBezTo>
                    <a:pt x="870" y="1131"/>
                    <a:pt x="1132" y="870"/>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3415928" y="1531009"/>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3543538" y="1531009"/>
              <a:ext cx="38894" cy="38894"/>
            </a:xfrm>
            <a:custGeom>
              <a:avLst/>
              <a:gdLst/>
              <a:ahLst/>
              <a:cxnLst/>
              <a:rect l="l" t="t" r="r" b="b"/>
              <a:pathLst>
                <a:path w="1132" h="1132" extrusionOk="0">
                  <a:moveTo>
                    <a:pt x="572" y="1"/>
                  </a:moveTo>
                  <a:cubicBezTo>
                    <a:pt x="251" y="1"/>
                    <a:pt x="1" y="251"/>
                    <a:pt x="1" y="572"/>
                  </a:cubicBezTo>
                  <a:cubicBezTo>
                    <a:pt x="13" y="882"/>
                    <a:pt x="275"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3415928" y="1402575"/>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69"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3543538" y="1402575"/>
              <a:ext cx="38894" cy="38894"/>
            </a:xfrm>
            <a:custGeom>
              <a:avLst/>
              <a:gdLst/>
              <a:ahLst/>
              <a:cxnLst/>
              <a:rect l="l" t="t" r="r" b="b"/>
              <a:pathLst>
                <a:path w="1132" h="1132" extrusionOk="0">
                  <a:moveTo>
                    <a:pt x="572" y="0"/>
                  </a:moveTo>
                  <a:cubicBezTo>
                    <a:pt x="251" y="0"/>
                    <a:pt x="1" y="262"/>
                    <a:pt x="1" y="572"/>
                  </a:cubicBezTo>
                  <a:cubicBezTo>
                    <a:pt x="13" y="881"/>
                    <a:pt x="275"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3608201" y="1338736"/>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75"/>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3479733" y="1338736"/>
              <a:ext cx="38894" cy="38894"/>
            </a:xfrm>
            <a:custGeom>
              <a:avLst/>
              <a:gdLst/>
              <a:ahLst/>
              <a:cxnLst/>
              <a:rect l="l" t="t" r="r" b="b"/>
              <a:pathLst>
                <a:path w="1132" h="1132" extrusionOk="0">
                  <a:moveTo>
                    <a:pt x="560" y="1"/>
                  </a:moveTo>
                  <a:cubicBezTo>
                    <a:pt x="251" y="1"/>
                    <a:pt x="0" y="251"/>
                    <a:pt x="0" y="560"/>
                  </a:cubicBezTo>
                  <a:cubicBezTo>
                    <a:pt x="0" y="882"/>
                    <a:pt x="251" y="1132"/>
                    <a:pt x="560" y="1132"/>
                  </a:cubicBezTo>
                  <a:cubicBezTo>
                    <a:pt x="870" y="1132"/>
                    <a:pt x="1132" y="882"/>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3608201" y="1722870"/>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69" y="1132"/>
                    <a:pt x="1131" y="882"/>
                    <a:pt x="1131" y="560"/>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3479733" y="1723282"/>
              <a:ext cx="38894" cy="38894"/>
            </a:xfrm>
            <a:custGeom>
              <a:avLst/>
              <a:gdLst/>
              <a:ahLst/>
              <a:cxnLst/>
              <a:rect l="l" t="t" r="r" b="b"/>
              <a:pathLst>
                <a:path w="1132" h="1132" extrusionOk="0">
                  <a:moveTo>
                    <a:pt x="560" y="1"/>
                  </a:moveTo>
                  <a:cubicBezTo>
                    <a:pt x="251" y="1"/>
                    <a:pt x="0" y="251"/>
                    <a:pt x="0" y="572"/>
                  </a:cubicBezTo>
                  <a:cubicBezTo>
                    <a:pt x="0"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3415928" y="1787121"/>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69"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3543538" y="1787121"/>
              <a:ext cx="38894" cy="38894"/>
            </a:xfrm>
            <a:custGeom>
              <a:avLst/>
              <a:gdLst/>
              <a:ahLst/>
              <a:cxnLst/>
              <a:rect l="l" t="t" r="r" b="b"/>
              <a:pathLst>
                <a:path w="1132" h="1132" extrusionOk="0">
                  <a:moveTo>
                    <a:pt x="572" y="0"/>
                  </a:moveTo>
                  <a:cubicBezTo>
                    <a:pt x="251" y="0"/>
                    <a:pt x="1" y="262"/>
                    <a:pt x="1" y="572"/>
                  </a:cubicBezTo>
                  <a:cubicBezTo>
                    <a:pt x="1" y="881"/>
                    <a:pt x="275"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3415928" y="1659065"/>
              <a:ext cx="38894" cy="38894"/>
            </a:xfrm>
            <a:custGeom>
              <a:avLst/>
              <a:gdLst/>
              <a:ahLst/>
              <a:cxnLst/>
              <a:rect l="l" t="t" r="r" b="b"/>
              <a:pathLst>
                <a:path w="1132" h="1132" extrusionOk="0">
                  <a:moveTo>
                    <a:pt x="560" y="0"/>
                  </a:moveTo>
                  <a:cubicBezTo>
                    <a:pt x="250" y="0"/>
                    <a:pt x="0" y="250"/>
                    <a:pt x="0" y="560"/>
                  </a:cubicBezTo>
                  <a:cubicBezTo>
                    <a:pt x="0" y="870"/>
                    <a:pt x="250" y="1131"/>
                    <a:pt x="560" y="1131"/>
                  </a:cubicBezTo>
                  <a:cubicBezTo>
                    <a:pt x="869" y="1131"/>
                    <a:pt x="1131" y="870"/>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3543538" y="1659065"/>
              <a:ext cx="38894" cy="38894"/>
            </a:xfrm>
            <a:custGeom>
              <a:avLst/>
              <a:gdLst/>
              <a:ahLst/>
              <a:cxnLst/>
              <a:rect l="l" t="t" r="r" b="b"/>
              <a:pathLst>
                <a:path w="1132" h="1132" extrusionOk="0">
                  <a:moveTo>
                    <a:pt x="572" y="0"/>
                  </a:moveTo>
                  <a:cubicBezTo>
                    <a:pt x="251" y="0"/>
                    <a:pt x="1" y="250"/>
                    <a:pt x="1" y="560"/>
                  </a:cubicBezTo>
                  <a:cubicBezTo>
                    <a:pt x="13" y="870"/>
                    <a:pt x="275"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3608201" y="1594848"/>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69"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3479733" y="1594848"/>
              <a:ext cx="38894" cy="38894"/>
            </a:xfrm>
            <a:custGeom>
              <a:avLst/>
              <a:gdLst/>
              <a:ahLst/>
              <a:cxnLst/>
              <a:rect l="l" t="t" r="r" b="b"/>
              <a:pathLst>
                <a:path w="1132" h="1132" extrusionOk="0">
                  <a:moveTo>
                    <a:pt x="560" y="0"/>
                  </a:moveTo>
                  <a:cubicBezTo>
                    <a:pt x="251" y="0"/>
                    <a:pt x="0" y="262"/>
                    <a:pt x="0" y="572"/>
                  </a:cubicBezTo>
                  <a:cubicBezTo>
                    <a:pt x="0"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3608201" y="1978982"/>
              <a:ext cx="38894" cy="38894"/>
            </a:xfrm>
            <a:custGeom>
              <a:avLst/>
              <a:gdLst/>
              <a:ahLst/>
              <a:cxnLst/>
              <a:rect l="l" t="t" r="r" b="b"/>
              <a:pathLst>
                <a:path w="1132" h="1132" extrusionOk="0">
                  <a:moveTo>
                    <a:pt x="560" y="0"/>
                  </a:moveTo>
                  <a:cubicBezTo>
                    <a:pt x="250" y="0"/>
                    <a:pt x="0" y="250"/>
                    <a:pt x="0" y="572"/>
                  </a:cubicBezTo>
                  <a:cubicBezTo>
                    <a:pt x="0" y="881"/>
                    <a:pt x="250" y="1131"/>
                    <a:pt x="560" y="1131"/>
                  </a:cubicBezTo>
                  <a:cubicBezTo>
                    <a:pt x="869" y="1131"/>
                    <a:pt x="1131" y="881"/>
                    <a:pt x="1131" y="572"/>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3479733" y="1979359"/>
              <a:ext cx="38894" cy="38929"/>
            </a:xfrm>
            <a:custGeom>
              <a:avLst/>
              <a:gdLst/>
              <a:ahLst/>
              <a:cxnLst/>
              <a:rect l="l" t="t" r="r" b="b"/>
              <a:pathLst>
                <a:path w="1132" h="1133" extrusionOk="0">
                  <a:moveTo>
                    <a:pt x="560" y="1"/>
                  </a:moveTo>
                  <a:cubicBezTo>
                    <a:pt x="251" y="1"/>
                    <a:pt x="0" y="263"/>
                    <a:pt x="0" y="572"/>
                  </a:cubicBezTo>
                  <a:cubicBezTo>
                    <a:pt x="0" y="882"/>
                    <a:pt x="251" y="1132"/>
                    <a:pt x="560" y="1132"/>
                  </a:cubicBezTo>
                  <a:cubicBezTo>
                    <a:pt x="870" y="1132"/>
                    <a:pt x="1132" y="882"/>
                    <a:pt x="1132" y="572"/>
                  </a:cubicBezTo>
                  <a:cubicBezTo>
                    <a:pt x="1132"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3415928" y="2043611"/>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3543538" y="2043611"/>
              <a:ext cx="38894" cy="38894"/>
            </a:xfrm>
            <a:custGeom>
              <a:avLst/>
              <a:gdLst/>
              <a:ahLst/>
              <a:cxnLst/>
              <a:rect l="l" t="t" r="r" b="b"/>
              <a:pathLst>
                <a:path w="1132" h="1132" extrusionOk="0">
                  <a:moveTo>
                    <a:pt x="572" y="0"/>
                  </a:moveTo>
                  <a:cubicBezTo>
                    <a:pt x="251" y="0"/>
                    <a:pt x="1" y="250"/>
                    <a:pt x="1" y="560"/>
                  </a:cubicBezTo>
                  <a:cubicBezTo>
                    <a:pt x="13" y="869"/>
                    <a:pt x="275"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3415928" y="1915143"/>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69" y="1132"/>
                    <a:pt x="1131" y="882"/>
                    <a:pt x="1131" y="560"/>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3543538" y="1915143"/>
              <a:ext cx="38894" cy="38894"/>
            </a:xfrm>
            <a:custGeom>
              <a:avLst/>
              <a:gdLst/>
              <a:ahLst/>
              <a:cxnLst/>
              <a:rect l="l" t="t" r="r" b="b"/>
              <a:pathLst>
                <a:path w="1132" h="1132" extrusionOk="0">
                  <a:moveTo>
                    <a:pt x="572" y="1"/>
                  </a:moveTo>
                  <a:cubicBezTo>
                    <a:pt x="251" y="1"/>
                    <a:pt x="1" y="251"/>
                    <a:pt x="1" y="560"/>
                  </a:cubicBezTo>
                  <a:cubicBezTo>
                    <a:pt x="13" y="882"/>
                    <a:pt x="275"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3608201" y="1851338"/>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3479733" y="1851338"/>
              <a:ext cx="38894" cy="38894"/>
            </a:xfrm>
            <a:custGeom>
              <a:avLst/>
              <a:gdLst/>
              <a:ahLst/>
              <a:cxnLst/>
              <a:rect l="l" t="t" r="r" b="b"/>
              <a:pathLst>
                <a:path w="1132" h="1132" extrusionOk="0">
                  <a:moveTo>
                    <a:pt x="560" y="0"/>
                  </a:moveTo>
                  <a:cubicBezTo>
                    <a:pt x="251" y="0"/>
                    <a:pt x="0" y="250"/>
                    <a:pt x="0" y="560"/>
                  </a:cubicBezTo>
                  <a:cubicBezTo>
                    <a:pt x="0"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3159404" y="-5903"/>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3287460" y="-5903"/>
              <a:ext cx="38894" cy="38894"/>
            </a:xfrm>
            <a:custGeom>
              <a:avLst/>
              <a:gdLst/>
              <a:ahLst/>
              <a:cxnLst/>
              <a:rect l="l" t="t" r="r" b="b"/>
              <a:pathLst>
                <a:path w="1132" h="1132" extrusionOk="0">
                  <a:moveTo>
                    <a:pt x="560" y="0"/>
                  </a:moveTo>
                  <a:cubicBezTo>
                    <a:pt x="251" y="0"/>
                    <a:pt x="1" y="250"/>
                    <a:pt x="1" y="560"/>
                  </a:cubicBezTo>
                  <a:cubicBezTo>
                    <a:pt x="1" y="869"/>
                    <a:pt x="262" y="1131"/>
                    <a:pt x="560" y="1131"/>
                  </a:cubicBezTo>
                  <a:cubicBezTo>
                    <a:pt x="882"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3351677" y="186335"/>
              <a:ext cx="38894" cy="38516"/>
            </a:xfrm>
            <a:custGeom>
              <a:avLst/>
              <a:gdLst/>
              <a:ahLst/>
              <a:cxnLst/>
              <a:rect l="l" t="t" r="r" b="b"/>
              <a:pathLst>
                <a:path w="1132" h="1121" extrusionOk="0">
                  <a:moveTo>
                    <a:pt x="572" y="1"/>
                  </a:moveTo>
                  <a:cubicBezTo>
                    <a:pt x="263" y="1"/>
                    <a:pt x="1" y="251"/>
                    <a:pt x="1" y="561"/>
                  </a:cubicBezTo>
                  <a:cubicBezTo>
                    <a:pt x="1" y="870"/>
                    <a:pt x="263" y="1120"/>
                    <a:pt x="572" y="1120"/>
                  </a:cubicBezTo>
                  <a:cubicBezTo>
                    <a:pt x="882" y="1120"/>
                    <a:pt x="1132" y="870"/>
                    <a:pt x="1132" y="561"/>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3223243" y="186335"/>
              <a:ext cx="38894" cy="38929"/>
            </a:xfrm>
            <a:custGeom>
              <a:avLst/>
              <a:gdLst/>
              <a:ahLst/>
              <a:cxnLst/>
              <a:rect l="l" t="t" r="r" b="b"/>
              <a:pathLst>
                <a:path w="1132" h="1133" extrusionOk="0">
                  <a:moveTo>
                    <a:pt x="572" y="1"/>
                  </a:moveTo>
                  <a:cubicBezTo>
                    <a:pt x="262" y="1"/>
                    <a:pt x="0" y="251"/>
                    <a:pt x="0" y="561"/>
                  </a:cubicBezTo>
                  <a:cubicBezTo>
                    <a:pt x="0" y="870"/>
                    <a:pt x="262" y="1132"/>
                    <a:pt x="572" y="1132"/>
                  </a:cubicBezTo>
                  <a:cubicBezTo>
                    <a:pt x="881" y="1132"/>
                    <a:pt x="1131" y="870"/>
                    <a:pt x="1131" y="561"/>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3159404" y="250174"/>
              <a:ext cx="38894" cy="38894"/>
            </a:xfrm>
            <a:custGeom>
              <a:avLst/>
              <a:gdLst/>
              <a:ahLst/>
              <a:cxnLst/>
              <a:rect l="l" t="t" r="r" b="b"/>
              <a:pathLst>
                <a:path w="1132" h="1132" extrusionOk="0">
                  <a:moveTo>
                    <a:pt x="572" y="0"/>
                  </a:moveTo>
                  <a:cubicBezTo>
                    <a:pt x="263" y="0"/>
                    <a:pt x="1" y="250"/>
                    <a:pt x="1" y="560"/>
                  </a:cubicBezTo>
                  <a:cubicBezTo>
                    <a:pt x="1" y="881"/>
                    <a:pt x="263"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3287460" y="250174"/>
              <a:ext cx="38894" cy="38894"/>
            </a:xfrm>
            <a:custGeom>
              <a:avLst/>
              <a:gdLst/>
              <a:ahLst/>
              <a:cxnLst/>
              <a:rect l="l" t="t" r="r" b="b"/>
              <a:pathLst>
                <a:path w="1132" h="1132" extrusionOk="0">
                  <a:moveTo>
                    <a:pt x="560" y="0"/>
                  </a:moveTo>
                  <a:cubicBezTo>
                    <a:pt x="251" y="0"/>
                    <a:pt x="1" y="250"/>
                    <a:pt x="1" y="560"/>
                  </a:cubicBezTo>
                  <a:cubicBezTo>
                    <a:pt x="12" y="881"/>
                    <a:pt x="262" y="1131"/>
                    <a:pt x="560" y="1131"/>
                  </a:cubicBezTo>
                  <a:cubicBezTo>
                    <a:pt x="882" y="1131"/>
                    <a:pt x="1132" y="870"/>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3159404" y="121706"/>
              <a:ext cx="38894" cy="38894"/>
            </a:xfrm>
            <a:custGeom>
              <a:avLst/>
              <a:gdLst/>
              <a:ahLst/>
              <a:cxnLst/>
              <a:rect l="l" t="t" r="r" b="b"/>
              <a:pathLst>
                <a:path w="1132" h="1132" extrusionOk="0">
                  <a:moveTo>
                    <a:pt x="572" y="1"/>
                  </a:moveTo>
                  <a:cubicBezTo>
                    <a:pt x="263" y="1"/>
                    <a:pt x="1" y="251"/>
                    <a:pt x="1" y="572"/>
                  </a:cubicBezTo>
                  <a:cubicBezTo>
                    <a:pt x="1" y="894"/>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3287460" y="121706"/>
              <a:ext cx="38894" cy="38894"/>
            </a:xfrm>
            <a:custGeom>
              <a:avLst/>
              <a:gdLst/>
              <a:ahLst/>
              <a:cxnLst/>
              <a:rect l="l" t="t" r="r" b="b"/>
              <a:pathLst>
                <a:path w="1132" h="1132" extrusionOk="0">
                  <a:moveTo>
                    <a:pt x="560" y="1"/>
                  </a:moveTo>
                  <a:cubicBezTo>
                    <a:pt x="251" y="1"/>
                    <a:pt x="1" y="251"/>
                    <a:pt x="1" y="572"/>
                  </a:cubicBezTo>
                  <a:cubicBezTo>
                    <a:pt x="12" y="894"/>
                    <a:pt x="262" y="1132"/>
                    <a:pt x="560" y="1132"/>
                  </a:cubicBezTo>
                  <a:cubicBezTo>
                    <a:pt x="882"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3351677" y="58314"/>
              <a:ext cx="38894" cy="38894"/>
            </a:xfrm>
            <a:custGeom>
              <a:avLst/>
              <a:gdLst/>
              <a:ahLst/>
              <a:cxnLst/>
              <a:rect l="l" t="t" r="r" b="b"/>
              <a:pathLst>
                <a:path w="1132" h="1132" extrusionOk="0">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3223243" y="58314"/>
              <a:ext cx="38894" cy="38894"/>
            </a:xfrm>
            <a:custGeom>
              <a:avLst/>
              <a:gdLst/>
              <a:ahLst/>
              <a:cxnLst/>
              <a:rect l="l" t="t" r="r" b="b"/>
              <a:pathLst>
                <a:path w="1132" h="1132" extrusionOk="0">
                  <a:moveTo>
                    <a:pt x="572" y="0"/>
                  </a:moveTo>
                  <a:cubicBezTo>
                    <a:pt x="262" y="0"/>
                    <a:pt x="0" y="250"/>
                    <a:pt x="0" y="572"/>
                  </a:cubicBezTo>
                  <a:cubicBezTo>
                    <a:pt x="0" y="881"/>
                    <a:pt x="262" y="1131"/>
                    <a:pt x="572" y="1131"/>
                  </a:cubicBezTo>
                  <a:cubicBezTo>
                    <a:pt x="881" y="1131"/>
                    <a:pt x="1131" y="881"/>
                    <a:pt x="1131" y="572"/>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3351677" y="442447"/>
              <a:ext cx="38894" cy="38894"/>
            </a:xfrm>
            <a:custGeom>
              <a:avLst/>
              <a:gdLst/>
              <a:ahLst/>
              <a:cxnLst/>
              <a:rect l="l" t="t" r="r" b="b"/>
              <a:pathLst>
                <a:path w="1132" h="1132" extrusionOk="0">
                  <a:moveTo>
                    <a:pt x="572" y="0"/>
                  </a:moveTo>
                  <a:cubicBezTo>
                    <a:pt x="263" y="0"/>
                    <a:pt x="1" y="250"/>
                    <a:pt x="1" y="560"/>
                  </a:cubicBezTo>
                  <a:cubicBezTo>
                    <a:pt x="1" y="881"/>
                    <a:pt x="263" y="1131"/>
                    <a:pt x="572" y="1131"/>
                  </a:cubicBezTo>
                  <a:cubicBezTo>
                    <a:pt x="882" y="1131"/>
                    <a:pt x="1132" y="881"/>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3223243" y="442447"/>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3159404" y="506252"/>
              <a:ext cx="38894" cy="38894"/>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3287460" y="506252"/>
              <a:ext cx="38894" cy="38894"/>
            </a:xfrm>
            <a:custGeom>
              <a:avLst/>
              <a:gdLst/>
              <a:ahLst/>
              <a:cxnLst/>
              <a:rect l="l" t="t" r="r" b="b"/>
              <a:pathLst>
                <a:path w="1132" h="1132" extrusionOk="0">
                  <a:moveTo>
                    <a:pt x="560" y="1"/>
                  </a:moveTo>
                  <a:cubicBezTo>
                    <a:pt x="251" y="1"/>
                    <a:pt x="1" y="251"/>
                    <a:pt x="1" y="572"/>
                  </a:cubicBezTo>
                  <a:cubicBezTo>
                    <a:pt x="12" y="882"/>
                    <a:pt x="262" y="1132"/>
                    <a:pt x="560" y="1132"/>
                  </a:cubicBezTo>
                  <a:cubicBezTo>
                    <a:pt x="882"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3159404" y="377818"/>
              <a:ext cx="38894" cy="38894"/>
            </a:xfrm>
            <a:custGeom>
              <a:avLst/>
              <a:gdLst/>
              <a:ahLst/>
              <a:cxnLst/>
              <a:rect l="l" t="t" r="r" b="b"/>
              <a:pathLst>
                <a:path w="1132" h="1132" extrusionOk="0">
                  <a:moveTo>
                    <a:pt x="572" y="0"/>
                  </a:moveTo>
                  <a:cubicBezTo>
                    <a:pt x="263" y="0"/>
                    <a:pt x="1" y="262"/>
                    <a:pt x="1" y="572"/>
                  </a:cubicBezTo>
                  <a:cubicBezTo>
                    <a:pt x="1" y="893"/>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3287460" y="377818"/>
              <a:ext cx="38894" cy="38894"/>
            </a:xfrm>
            <a:custGeom>
              <a:avLst/>
              <a:gdLst/>
              <a:ahLst/>
              <a:cxnLst/>
              <a:rect l="l" t="t" r="r" b="b"/>
              <a:pathLst>
                <a:path w="1132" h="1132" extrusionOk="0">
                  <a:moveTo>
                    <a:pt x="560" y="0"/>
                  </a:moveTo>
                  <a:cubicBezTo>
                    <a:pt x="251" y="0"/>
                    <a:pt x="1" y="262"/>
                    <a:pt x="1" y="572"/>
                  </a:cubicBezTo>
                  <a:cubicBezTo>
                    <a:pt x="12" y="893"/>
                    <a:pt x="262" y="1131"/>
                    <a:pt x="560" y="1131"/>
                  </a:cubicBezTo>
                  <a:cubicBezTo>
                    <a:pt x="882"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3351677" y="313979"/>
              <a:ext cx="38894" cy="38894"/>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75"/>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3223243" y="314391"/>
              <a:ext cx="38894" cy="38894"/>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3351677" y="698525"/>
              <a:ext cx="38894" cy="38894"/>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3223243" y="698525"/>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3159404" y="762330"/>
              <a:ext cx="38894" cy="38929"/>
            </a:xfrm>
            <a:custGeom>
              <a:avLst/>
              <a:gdLst/>
              <a:ahLst/>
              <a:cxnLst/>
              <a:rect l="l" t="t" r="r" b="b"/>
              <a:pathLst>
                <a:path w="1132" h="1133"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3287460" y="762330"/>
              <a:ext cx="38894" cy="38929"/>
            </a:xfrm>
            <a:custGeom>
              <a:avLst/>
              <a:gdLst/>
              <a:ahLst/>
              <a:cxnLst/>
              <a:rect l="l" t="t" r="r" b="b"/>
              <a:pathLst>
                <a:path w="1132" h="1133" extrusionOk="0">
                  <a:moveTo>
                    <a:pt x="560" y="1"/>
                  </a:moveTo>
                  <a:cubicBezTo>
                    <a:pt x="251" y="1"/>
                    <a:pt x="1" y="263"/>
                    <a:pt x="1" y="572"/>
                  </a:cubicBezTo>
                  <a:cubicBezTo>
                    <a:pt x="12" y="882"/>
                    <a:pt x="262" y="1132"/>
                    <a:pt x="560" y="1132"/>
                  </a:cubicBezTo>
                  <a:cubicBezTo>
                    <a:pt x="882" y="1132"/>
                    <a:pt x="1132" y="882"/>
                    <a:pt x="1132" y="572"/>
                  </a:cubicBezTo>
                  <a:cubicBezTo>
                    <a:pt x="1132"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3159404" y="634308"/>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3287460" y="634308"/>
              <a:ext cx="38894" cy="38894"/>
            </a:xfrm>
            <a:custGeom>
              <a:avLst/>
              <a:gdLst/>
              <a:ahLst/>
              <a:cxnLst/>
              <a:rect l="l" t="t" r="r" b="b"/>
              <a:pathLst>
                <a:path w="1132" h="1132" extrusionOk="0">
                  <a:moveTo>
                    <a:pt x="560" y="0"/>
                  </a:moveTo>
                  <a:cubicBezTo>
                    <a:pt x="251" y="0"/>
                    <a:pt x="1" y="250"/>
                    <a:pt x="1" y="560"/>
                  </a:cubicBezTo>
                  <a:cubicBezTo>
                    <a:pt x="1" y="869"/>
                    <a:pt x="262" y="1131"/>
                    <a:pt x="560" y="1131"/>
                  </a:cubicBezTo>
                  <a:cubicBezTo>
                    <a:pt x="882"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3351677" y="570091"/>
              <a:ext cx="38894" cy="38894"/>
            </a:xfrm>
            <a:custGeom>
              <a:avLst/>
              <a:gdLst/>
              <a:ahLst/>
              <a:cxnLst/>
              <a:rect l="l" t="t" r="r" b="b"/>
              <a:pathLst>
                <a:path w="1132" h="1132" extrusionOk="0">
                  <a:moveTo>
                    <a:pt x="572" y="0"/>
                  </a:moveTo>
                  <a:cubicBezTo>
                    <a:pt x="263" y="0"/>
                    <a:pt x="1" y="262"/>
                    <a:pt x="1" y="572"/>
                  </a:cubicBezTo>
                  <a:cubicBezTo>
                    <a:pt x="1" y="893"/>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3223243" y="570881"/>
              <a:ext cx="38894" cy="38482"/>
            </a:xfrm>
            <a:custGeom>
              <a:avLst/>
              <a:gdLst/>
              <a:ahLst/>
              <a:cxnLst/>
              <a:rect l="l" t="t" r="r" b="b"/>
              <a:pathLst>
                <a:path w="1132" h="1120" extrusionOk="0">
                  <a:moveTo>
                    <a:pt x="572" y="1"/>
                  </a:moveTo>
                  <a:cubicBezTo>
                    <a:pt x="262" y="1"/>
                    <a:pt x="0" y="251"/>
                    <a:pt x="0" y="560"/>
                  </a:cubicBezTo>
                  <a:cubicBezTo>
                    <a:pt x="0" y="870"/>
                    <a:pt x="262" y="1120"/>
                    <a:pt x="572" y="1120"/>
                  </a:cubicBezTo>
                  <a:cubicBezTo>
                    <a:pt x="881" y="1120"/>
                    <a:pt x="1131" y="870"/>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3351677" y="954603"/>
              <a:ext cx="38894" cy="38894"/>
            </a:xfrm>
            <a:custGeom>
              <a:avLst/>
              <a:gdLst/>
              <a:ahLst/>
              <a:cxnLst/>
              <a:rect l="l" t="t" r="r" b="b"/>
              <a:pathLst>
                <a:path w="1132" h="1132"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3223243" y="954603"/>
              <a:ext cx="38894" cy="38894"/>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3159404" y="1018854"/>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3287460" y="1018854"/>
              <a:ext cx="38894" cy="38894"/>
            </a:xfrm>
            <a:custGeom>
              <a:avLst/>
              <a:gdLst/>
              <a:ahLst/>
              <a:cxnLst/>
              <a:rect l="l" t="t" r="r" b="b"/>
              <a:pathLst>
                <a:path w="1132" h="1132" extrusionOk="0">
                  <a:moveTo>
                    <a:pt x="560" y="0"/>
                  </a:moveTo>
                  <a:cubicBezTo>
                    <a:pt x="251" y="0"/>
                    <a:pt x="1" y="250"/>
                    <a:pt x="1" y="560"/>
                  </a:cubicBezTo>
                  <a:cubicBezTo>
                    <a:pt x="12" y="869"/>
                    <a:pt x="262" y="1131"/>
                    <a:pt x="560" y="1131"/>
                  </a:cubicBezTo>
                  <a:cubicBezTo>
                    <a:pt x="882"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3159404" y="890386"/>
              <a:ext cx="38894" cy="38894"/>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3287460" y="890386"/>
              <a:ext cx="38894" cy="38894"/>
            </a:xfrm>
            <a:custGeom>
              <a:avLst/>
              <a:gdLst/>
              <a:ahLst/>
              <a:cxnLst/>
              <a:rect l="l" t="t" r="r" b="b"/>
              <a:pathLst>
                <a:path w="1132" h="1132" extrusionOk="0">
                  <a:moveTo>
                    <a:pt x="560" y="1"/>
                  </a:moveTo>
                  <a:cubicBezTo>
                    <a:pt x="251" y="1"/>
                    <a:pt x="1" y="251"/>
                    <a:pt x="1" y="560"/>
                  </a:cubicBezTo>
                  <a:cubicBezTo>
                    <a:pt x="1" y="882"/>
                    <a:pt x="262" y="1132"/>
                    <a:pt x="560" y="1132"/>
                  </a:cubicBezTo>
                  <a:cubicBezTo>
                    <a:pt x="882" y="1132"/>
                    <a:pt x="1132" y="882"/>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3351677" y="826581"/>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3223243" y="826993"/>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3351677" y="1210302"/>
              <a:ext cx="38894" cy="38894"/>
            </a:xfrm>
            <a:custGeom>
              <a:avLst/>
              <a:gdLst/>
              <a:ahLst/>
              <a:cxnLst/>
              <a:rect l="l" t="t" r="r" b="b"/>
              <a:pathLst>
                <a:path w="1132" h="1132" extrusionOk="0">
                  <a:moveTo>
                    <a:pt x="572" y="0"/>
                  </a:moveTo>
                  <a:cubicBezTo>
                    <a:pt x="263" y="0"/>
                    <a:pt x="1" y="262"/>
                    <a:pt x="1" y="572"/>
                  </a:cubicBezTo>
                  <a:cubicBezTo>
                    <a:pt x="1" y="893"/>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3223243" y="1210714"/>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3159404" y="1274519"/>
              <a:ext cx="38894" cy="38894"/>
            </a:xfrm>
            <a:custGeom>
              <a:avLst/>
              <a:gdLst/>
              <a:ahLst/>
              <a:cxnLst/>
              <a:rect l="l" t="t" r="r" b="b"/>
              <a:pathLst>
                <a:path w="1132" h="1132" extrusionOk="0">
                  <a:moveTo>
                    <a:pt x="572" y="1"/>
                  </a:moveTo>
                  <a:cubicBezTo>
                    <a:pt x="263" y="1"/>
                    <a:pt x="1" y="251"/>
                    <a:pt x="1" y="560"/>
                  </a:cubicBezTo>
                  <a:cubicBezTo>
                    <a:pt x="1" y="894"/>
                    <a:pt x="263" y="1132"/>
                    <a:pt x="572" y="1132"/>
                  </a:cubicBezTo>
                  <a:cubicBezTo>
                    <a:pt x="882" y="1132"/>
                    <a:pt x="1132" y="870"/>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3287460" y="1274519"/>
              <a:ext cx="38894" cy="38894"/>
            </a:xfrm>
            <a:custGeom>
              <a:avLst/>
              <a:gdLst/>
              <a:ahLst/>
              <a:cxnLst/>
              <a:rect l="l" t="t" r="r" b="b"/>
              <a:pathLst>
                <a:path w="1132" h="1132" extrusionOk="0">
                  <a:moveTo>
                    <a:pt x="560" y="1"/>
                  </a:moveTo>
                  <a:cubicBezTo>
                    <a:pt x="251" y="1"/>
                    <a:pt x="1" y="251"/>
                    <a:pt x="1" y="560"/>
                  </a:cubicBezTo>
                  <a:cubicBezTo>
                    <a:pt x="12" y="894"/>
                    <a:pt x="262" y="1132"/>
                    <a:pt x="560" y="1132"/>
                  </a:cubicBezTo>
                  <a:cubicBezTo>
                    <a:pt x="882" y="1132"/>
                    <a:pt x="1132" y="870"/>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3159404" y="1146463"/>
              <a:ext cx="38894" cy="38894"/>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3287460" y="1146463"/>
              <a:ext cx="38894" cy="38894"/>
            </a:xfrm>
            <a:custGeom>
              <a:avLst/>
              <a:gdLst/>
              <a:ahLst/>
              <a:cxnLst/>
              <a:rect l="l" t="t" r="r" b="b"/>
              <a:pathLst>
                <a:path w="1132" h="1132" extrusionOk="0">
                  <a:moveTo>
                    <a:pt x="560" y="1"/>
                  </a:moveTo>
                  <a:cubicBezTo>
                    <a:pt x="251" y="1"/>
                    <a:pt x="1" y="251"/>
                    <a:pt x="1" y="572"/>
                  </a:cubicBezTo>
                  <a:cubicBezTo>
                    <a:pt x="12" y="882"/>
                    <a:pt x="262" y="1132"/>
                    <a:pt x="560" y="1132"/>
                  </a:cubicBezTo>
                  <a:cubicBezTo>
                    <a:pt x="882"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3351677" y="1082659"/>
              <a:ext cx="38894" cy="38894"/>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3223243" y="1082659"/>
              <a:ext cx="38894" cy="38894"/>
            </a:xfrm>
            <a:custGeom>
              <a:avLst/>
              <a:gdLst/>
              <a:ahLst/>
              <a:cxnLst/>
              <a:rect l="l" t="t" r="r" b="b"/>
              <a:pathLst>
                <a:path w="1132" h="1132" extrusionOk="0">
                  <a:moveTo>
                    <a:pt x="572" y="1"/>
                  </a:moveTo>
                  <a:cubicBezTo>
                    <a:pt x="262" y="1"/>
                    <a:pt x="0" y="251"/>
                    <a:pt x="0" y="560"/>
                  </a:cubicBezTo>
                  <a:cubicBezTo>
                    <a:pt x="0" y="870"/>
                    <a:pt x="262" y="1132"/>
                    <a:pt x="572" y="1132"/>
                  </a:cubicBezTo>
                  <a:cubicBezTo>
                    <a:pt x="881" y="1132"/>
                    <a:pt x="1131" y="870"/>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3351677" y="1466792"/>
              <a:ext cx="38894" cy="38894"/>
            </a:xfrm>
            <a:custGeom>
              <a:avLst/>
              <a:gdLst/>
              <a:ahLst/>
              <a:cxnLst/>
              <a:rect l="l" t="t" r="r" b="b"/>
              <a:pathLst>
                <a:path w="1132" h="1132" extrusionOk="0">
                  <a:moveTo>
                    <a:pt x="572" y="0"/>
                  </a:moveTo>
                  <a:cubicBezTo>
                    <a:pt x="263" y="0"/>
                    <a:pt x="1" y="250"/>
                    <a:pt x="1" y="560"/>
                  </a:cubicBezTo>
                  <a:cubicBezTo>
                    <a:pt x="1" y="893"/>
                    <a:pt x="263" y="1132"/>
                    <a:pt x="572" y="1132"/>
                  </a:cubicBezTo>
                  <a:cubicBezTo>
                    <a:pt x="882" y="1132"/>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3223243" y="1467204"/>
              <a:ext cx="38894" cy="38894"/>
            </a:xfrm>
            <a:custGeom>
              <a:avLst/>
              <a:gdLst/>
              <a:ahLst/>
              <a:cxnLst/>
              <a:rect l="l" t="t" r="r" b="b"/>
              <a:pathLst>
                <a:path w="1132" h="1132" extrusionOk="0">
                  <a:moveTo>
                    <a:pt x="572" y="0"/>
                  </a:moveTo>
                  <a:cubicBezTo>
                    <a:pt x="262" y="0"/>
                    <a:pt x="0" y="250"/>
                    <a:pt x="0" y="560"/>
                  </a:cubicBezTo>
                  <a:cubicBezTo>
                    <a:pt x="0" y="870"/>
                    <a:pt x="262" y="1131"/>
                    <a:pt x="572" y="1131"/>
                  </a:cubicBezTo>
                  <a:cubicBezTo>
                    <a:pt x="881" y="1131"/>
                    <a:pt x="1131" y="870"/>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3159404" y="1531009"/>
              <a:ext cx="38894" cy="38894"/>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3287460" y="1531009"/>
              <a:ext cx="38894" cy="38894"/>
            </a:xfrm>
            <a:custGeom>
              <a:avLst/>
              <a:gdLst/>
              <a:ahLst/>
              <a:cxnLst/>
              <a:rect l="l" t="t" r="r" b="b"/>
              <a:pathLst>
                <a:path w="1132" h="1132" extrusionOk="0">
                  <a:moveTo>
                    <a:pt x="560" y="1"/>
                  </a:moveTo>
                  <a:cubicBezTo>
                    <a:pt x="251" y="1"/>
                    <a:pt x="1" y="251"/>
                    <a:pt x="1" y="572"/>
                  </a:cubicBezTo>
                  <a:cubicBezTo>
                    <a:pt x="12" y="882"/>
                    <a:pt x="262" y="1132"/>
                    <a:pt x="560" y="1132"/>
                  </a:cubicBezTo>
                  <a:cubicBezTo>
                    <a:pt x="882"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3159404" y="1402575"/>
              <a:ext cx="38894" cy="38894"/>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3287460" y="1402575"/>
              <a:ext cx="38894" cy="38894"/>
            </a:xfrm>
            <a:custGeom>
              <a:avLst/>
              <a:gdLst/>
              <a:ahLst/>
              <a:cxnLst/>
              <a:rect l="l" t="t" r="r" b="b"/>
              <a:pathLst>
                <a:path w="1132" h="1132" extrusionOk="0">
                  <a:moveTo>
                    <a:pt x="560" y="0"/>
                  </a:moveTo>
                  <a:cubicBezTo>
                    <a:pt x="251" y="0"/>
                    <a:pt x="1" y="262"/>
                    <a:pt x="1" y="572"/>
                  </a:cubicBezTo>
                  <a:cubicBezTo>
                    <a:pt x="12" y="881"/>
                    <a:pt x="262" y="1131"/>
                    <a:pt x="560" y="1131"/>
                  </a:cubicBezTo>
                  <a:cubicBezTo>
                    <a:pt x="882"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3351677" y="1338736"/>
              <a:ext cx="38894" cy="38894"/>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75"/>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3223243" y="1338736"/>
              <a:ext cx="38894" cy="38894"/>
            </a:xfrm>
            <a:custGeom>
              <a:avLst/>
              <a:gdLst/>
              <a:ahLst/>
              <a:cxnLst/>
              <a:rect l="l" t="t" r="r" b="b"/>
              <a:pathLst>
                <a:path w="1132" h="1132" extrusionOk="0">
                  <a:moveTo>
                    <a:pt x="572" y="1"/>
                  </a:moveTo>
                  <a:cubicBezTo>
                    <a:pt x="262" y="1"/>
                    <a:pt x="0" y="251"/>
                    <a:pt x="0" y="560"/>
                  </a:cubicBezTo>
                  <a:cubicBezTo>
                    <a:pt x="0" y="882"/>
                    <a:pt x="262" y="1132"/>
                    <a:pt x="572" y="1132"/>
                  </a:cubicBezTo>
                  <a:cubicBezTo>
                    <a:pt x="881" y="1132"/>
                    <a:pt x="1131" y="882"/>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3351677" y="1722870"/>
              <a:ext cx="38894" cy="38894"/>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3223243" y="1723282"/>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3159404" y="1787121"/>
              <a:ext cx="38894" cy="38894"/>
            </a:xfrm>
            <a:custGeom>
              <a:avLst/>
              <a:gdLst/>
              <a:ahLst/>
              <a:cxnLst/>
              <a:rect l="l" t="t" r="r" b="b"/>
              <a:pathLst>
                <a:path w="1132" h="1132" extrusionOk="0">
                  <a:moveTo>
                    <a:pt x="572" y="0"/>
                  </a:moveTo>
                  <a:cubicBezTo>
                    <a:pt x="263" y="0"/>
                    <a:pt x="1" y="262"/>
                    <a:pt x="1" y="572"/>
                  </a:cubicBezTo>
                  <a:cubicBezTo>
                    <a:pt x="1" y="869"/>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3287460" y="1787121"/>
              <a:ext cx="38894" cy="38894"/>
            </a:xfrm>
            <a:custGeom>
              <a:avLst/>
              <a:gdLst/>
              <a:ahLst/>
              <a:cxnLst/>
              <a:rect l="l" t="t" r="r" b="b"/>
              <a:pathLst>
                <a:path w="1132" h="1132" extrusionOk="0">
                  <a:moveTo>
                    <a:pt x="560" y="0"/>
                  </a:moveTo>
                  <a:cubicBezTo>
                    <a:pt x="251" y="0"/>
                    <a:pt x="1" y="262"/>
                    <a:pt x="1" y="572"/>
                  </a:cubicBezTo>
                  <a:cubicBezTo>
                    <a:pt x="1" y="881"/>
                    <a:pt x="262" y="1131"/>
                    <a:pt x="560" y="1131"/>
                  </a:cubicBezTo>
                  <a:cubicBezTo>
                    <a:pt x="882"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3159404" y="1659065"/>
              <a:ext cx="38894" cy="38894"/>
            </a:xfrm>
            <a:custGeom>
              <a:avLst/>
              <a:gdLst/>
              <a:ahLst/>
              <a:cxnLst/>
              <a:rect l="l" t="t" r="r" b="b"/>
              <a:pathLst>
                <a:path w="1132" h="1132" extrusionOk="0">
                  <a:moveTo>
                    <a:pt x="572" y="0"/>
                  </a:moveTo>
                  <a:cubicBezTo>
                    <a:pt x="263" y="0"/>
                    <a:pt x="1" y="250"/>
                    <a:pt x="1" y="560"/>
                  </a:cubicBezTo>
                  <a:cubicBezTo>
                    <a:pt x="1" y="870"/>
                    <a:pt x="263"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3287460" y="1659065"/>
              <a:ext cx="38894" cy="38894"/>
            </a:xfrm>
            <a:custGeom>
              <a:avLst/>
              <a:gdLst/>
              <a:ahLst/>
              <a:cxnLst/>
              <a:rect l="l" t="t" r="r" b="b"/>
              <a:pathLst>
                <a:path w="1132" h="1132" extrusionOk="0">
                  <a:moveTo>
                    <a:pt x="560" y="0"/>
                  </a:moveTo>
                  <a:cubicBezTo>
                    <a:pt x="251" y="0"/>
                    <a:pt x="1" y="250"/>
                    <a:pt x="1" y="560"/>
                  </a:cubicBezTo>
                  <a:cubicBezTo>
                    <a:pt x="12" y="870"/>
                    <a:pt x="262" y="1131"/>
                    <a:pt x="560" y="1131"/>
                  </a:cubicBezTo>
                  <a:cubicBezTo>
                    <a:pt x="882" y="1131"/>
                    <a:pt x="1132" y="870"/>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3351677" y="1594848"/>
              <a:ext cx="38894" cy="38894"/>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3223243" y="1594848"/>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3351677" y="1978982"/>
              <a:ext cx="38894" cy="38894"/>
            </a:xfrm>
            <a:custGeom>
              <a:avLst/>
              <a:gdLst/>
              <a:ahLst/>
              <a:cxnLst/>
              <a:rect l="l" t="t" r="r" b="b"/>
              <a:pathLst>
                <a:path w="1132" h="1132" extrusionOk="0">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3223243" y="1979359"/>
              <a:ext cx="38894" cy="38929"/>
            </a:xfrm>
            <a:custGeom>
              <a:avLst/>
              <a:gdLst/>
              <a:ahLst/>
              <a:cxnLst/>
              <a:rect l="l" t="t" r="r" b="b"/>
              <a:pathLst>
                <a:path w="1132" h="1133"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3159404" y="2043611"/>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3287460" y="2043611"/>
              <a:ext cx="38894" cy="38894"/>
            </a:xfrm>
            <a:custGeom>
              <a:avLst/>
              <a:gdLst/>
              <a:ahLst/>
              <a:cxnLst/>
              <a:rect l="l" t="t" r="r" b="b"/>
              <a:pathLst>
                <a:path w="1132" h="1132" extrusionOk="0">
                  <a:moveTo>
                    <a:pt x="560" y="0"/>
                  </a:moveTo>
                  <a:cubicBezTo>
                    <a:pt x="251" y="0"/>
                    <a:pt x="1" y="250"/>
                    <a:pt x="1" y="560"/>
                  </a:cubicBezTo>
                  <a:cubicBezTo>
                    <a:pt x="12" y="869"/>
                    <a:pt x="262" y="1131"/>
                    <a:pt x="560" y="1131"/>
                  </a:cubicBezTo>
                  <a:cubicBezTo>
                    <a:pt x="882"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3159404" y="1915143"/>
              <a:ext cx="38894" cy="38894"/>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3287460" y="1915143"/>
              <a:ext cx="38894" cy="38894"/>
            </a:xfrm>
            <a:custGeom>
              <a:avLst/>
              <a:gdLst/>
              <a:ahLst/>
              <a:cxnLst/>
              <a:rect l="l" t="t" r="r" b="b"/>
              <a:pathLst>
                <a:path w="1132" h="1132" extrusionOk="0">
                  <a:moveTo>
                    <a:pt x="560" y="1"/>
                  </a:moveTo>
                  <a:cubicBezTo>
                    <a:pt x="251" y="1"/>
                    <a:pt x="1" y="251"/>
                    <a:pt x="1" y="560"/>
                  </a:cubicBezTo>
                  <a:cubicBezTo>
                    <a:pt x="12" y="882"/>
                    <a:pt x="262" y="1132"/>
                    <a:pt x="560" y="1132"/>
                  </a:cubicBezTo>
                  <a:cubicBezTo>
                    <a:pt x="882" y="1132"/>
                    <a:pt x="1132" y="882"/>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3351677" y="1851338"/>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3223243" y="1851338"/>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2903327" y="-5903"/>
              <a:ext cx="38894" cy="38894"/>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3031795" y="-5903"/>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3095599" y="186335"/>
              <a:ext cx="38894" cy="38516"/>
            </a:xfrm>
            <a:custGeom>
              <a:avLst/>
              <a:gdLst/>
              <a:ahLst/>
              <a:cxnLst/>
              <a:rect l="l" t="t" r="r" b="b"/>
              <a:pathLst>
                <a:path w="1132" h="1121" extrusionOk="0">
                  <a:moveTo>
                    <a:pt x="572" y="1"/>
                  </a:moveTo>
                  <a:cubicBezTo>
                    <a:pt x="251" y="1"/>
                    <a:pt x="1" y="251"/>
                    <a:pt x="1" y="561"/>
                  </a:cubicBezTo>
                  <a:cubicBezTo>
                    <a:pt x="1" y="870"/>
                    <a:pt x="251" y="1120"/>
                    <a:pt x="572" y="1120"/>
                  </a:cubicBezTo>
                  <a:cubicBezTo>
                    <a:pt x="882" y="1120"/>
                    <a:pt x="1132" y="870"/>
                    <a:pt x="1132" y="561"/>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2967544" y="186335"/>
              <a:ext cx="38894" cy="38929"/>
            </a:xfrm>
            <a:custGeom>
              <a:avLst/>
              <a:gdLst/>
              <a:ahLst/>
              <a:cxnLst/>
              <a:rect l="l" t="t" r="r" b="b"/>
              <a:pathLst>
                <a:path w="1132" h="1133" extrusionOk="0">
                  <a:moveTo>
                    <a:pt x="572" y="1"/>
                  </a:moveTo>
                  <a:cubicBezTo>
                    <a:pt x="263" y="1"/>
                    <a:pt x="1" y="251"/>
                    <a:pt x="1" y="561"/>
                  </a:cubicBezTo>
                  <a:cubicBezTo>
                    <a:pt x="1" y="870"/>
                    <a:pt x="263" y="1132"/>
                    <a:pt x="572" y="1132"/>
                  </a:cubicBezTo>
                  <a:cubicBezTo>
                    <a:pt x="882" y="1132"/>
                    <a:pt x="1132" y="870"/>
                    <a:pt x="1132" y="561"/>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2903327" y="250174"/>
              <a:ext cx="38894" cy="38894"/>
            </a:xfrm>
            <a:custGeom>
              <a:avLst/>
              <a:gdLst/>
              <a:ahLst/>
              <a:cxnLst/>
              <a:rect l="l" t="t" r="r" b="b"/>
              <a:pathLst>
                <a:path w="1132" h="1132" extrusionOk="0">
                  <a:moveTo>
                    <a:pt x="572" y="0"/>
                  </a:moveTo>
                  <a:cubicBezTo>
                    <a:pt x="251" y="0"/>
                    <a:pt x="1" y="250"/>
                    <a:pt x="1" y="560"/>
                  </a:cubicBezTo>
                  <a:cubicBezTo>
                    <a:pt x="12" y="881"/>
                    <a:pt x="251"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3031795" y="250174"/>
              <a:ext cx="38894" cy="38894"/>
            </a:xfrm>
            <a:custGeom>
              <a:avLst/>
              <a:gdLst/>
              <a:ahLst/>
              <a:cxnLst/>
              <a:rect l="l" t="t" r="r" b="b"/>
              <a:pathLst>
                <a:path w="1132" h="1132" extrusionOk="0">
                  <a:moveTo>
                    <a:pt x="560" y="0"/>
                  </a:moveTo>
                  <a:cubicBezTo>
                    <a:pt x="250" y="0"/>
                    <a:pt x="0" y="250"/>
                    <a:pt x="0" y="560"/>
                  </a:cubicBezTo>
                  <a:cubicBezTo>
                    <a:pt x="0" y="881"/>
                    <a:pt x="250" y="1131"/>
                    <a:pt x="560" y="1131"/>
                  </a:cubicBezTo>
                  <a:cubicBezTo>
                    <a:pt x="881" y="1131"/>
                    <a:pt x="1131" y="870"/>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2903327" y="121706"/>
              <a:ext cx="38894" cy="38894"/>
            </a:xfrm>
            <a:custGeom>
              <a:avLst/>
              <a:gdLst/>
              <a:ahLst/>
              <a:cxnLst/>
              <a:rect l="l" t="t" r="r" b="b"/>
              <a:pathLst>
                <a:path w="1132" h="1132" extrusionOk="0">
                  <a:moveTo>
                    <a:pt x="572" y="1"/>
                  </a:moveTo>
                  <a:cubicBezTo>
                    <a:pt x="251" y="1"/>
                    <a:pt x="1" y="251"/>
                    <a:pt x="1" y="572"/>
                  </a:cubicBezTo>
                  <a:cubicBezTo>
                    <a:pt x="12" y="894"/>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3031795" y="121706"/>
              <a:ext cx="38894" cy="38894"/>
            </a:xfrm>
            <a:custGeom>
              <a:avLst/>
              <a:gdLst/>
              <a:ahLst/>
              <a:cxnLst/>
              <a:rect l="l" t="t" r="r" b="b"/>
              <a:pathLst>
                <a:path w="1132" h="1132" extrusionOk="0">
                  <a:moveTo>
                    <a:pt x="560" y="1"/>
                  </a:moveTo>
                  <a:cubicBezTo>
                    <a:pt x="250" y="1"/>
                    <a:pt x="0" y="251"/>
                    <a:pt x="0" y="572"/>
                  </a:cubicBezTo>
                  <a:cubicBezTo>
                    <a:pt x="0" y="894"/>
                    <a:pt x="250" y="1132"/>
                    <a:pt x="560" y="1132"/>
                  </a:cubicBezTo>
                  <a:cubicBezTo>
                    <a:pt x="881"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3095599" y="58314"/>
              <a:ext cx="38894" cy="38894"/>
            </a:xfrm>
            <a:custGeom>
              <a:avLst/>
              <a:gdLst/>
              <a:ahLst/>
              <a:cxnLst/>
              <a:rect l="l" t="t" r="r" b="b"/>
              <a:pathLst>
                <a:path w="1132" h="1132" extrusionOk="0">
                  <a:moveTo>
                    <a:pt x="572" y="0"/>
                  </a:moveTo>
                  <a:cubicBezTo>
                    <a:pt x="251" y="0"/>
                    <a:pt x="1" y="250"/>
                    <a:pt x="1" y="572"/>
                  </a:cubicBezTo>
                  <a:cubicBezTo>
                    <a:pt x="1" y="881"/>
                    <a:pt x="251" y="1131"/>
                    <a:pt x="572" y="1131"/>
                  </a:cubicBezTo>
                  <a:cubicBezTo>
                    <a:pt x="882" y="1131"/>
                    <a:pt x="1132" y="881"/>
                    <a:pt x="1132" y="572"/>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2967544" y="58314"/>
              <a:ext cx="38894" cy="38894"/>
            </a:xfrm>
            <a:custGeom>
              <a:avLst/>
              <a:gdLst/>
              <a:ahLst/>
              <a:cxnLst/>
              <a:rect l="l" t="t" r="r" b="b"/>
              <a:pathLst>
                <a:path w="1132" h="1132" extrusionOk="0">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3095599" y="442447"/>
              <a:ext cx="38894" cy="38894"/>
            </a:xfrm>
            <a:custGeom>
              <a:avLst/>
              <a:gdLst/>
              <a:ahLst/>
              <a:cxnLst/>
              <a:rect l="l" t="t" r="r" b="b"/>
              <a:pathLst>
                <a:path w="1132" h="1132" extrusionOk="0">
                  <a:moveTo>
                    <a:pt x="572" y="0"/>
                  </a:moveTo>
                  <a:cubicBezTo>
                    <a:pt x="251" y="0"/>
                    <a:pt x="1" y="250"/>
                    <a:pt x="1" y="560"/>
                  </a:cubicBezTo>
                  <a:cubicBezTo>
                    <a:pt x="1" y="881"/>
                    <a:pt x="251" y="1131"/>
                    <a:pt x="572" y="1131"/>
                  </a:cubicBezTo>
                  <a:cubicBezTo>
                    <a:pt x="882" y="1131"/>
                    <a:pt x="1132" y="881"/>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2967544" y="442447"/>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2903327" y="506252"/>
              <a:ext cx="38894" cy="38894"/>
            </a:xfrm>
            <a:custGeom>
              <a:avLst/>
              <a:gdLst/>
              <a:ahLst/>
              <a:cxnLst/>
              <a:rect l="l" t="t" r="r" b="b"/>
              <a:pathLst>
                <a:path w="1132" h="1132" extrusionOk="0">
                  <a:moveTo>
                    <a:pt x="572" y="1"/>
                  </a:moveTo>
                  <a:cubicBezTo>
                    <a:pt x="251" y="1"/>
                    <a:pt x="1" y="251"/>
                    <a:pt x="1" y="572"/>
                  </a:cubicBezTo>
                  <a:cubicBezTo>
                    <a:pt x="12"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3031795" y="506252"/>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2903327" y="377818"/>
              <a:ext cx="38894" cy="38894"/>
            </a:xfrm>
            <a:custGeom>
              <a:avLst/>
              <a:gdLst/>
              <a:ahLst/>
              <a:cxnLst/>
              <a:rect l="l" t="t" r="r" b="b"/>
              <a:pathLst>
                <a:path w="1132" h="1132" extrusionOk="0">
                  <a:moveTo>
                    <a:pt x="572" y="0"/>
                  </a:moveTo>
                  <a:cubicBezTo>
                    <a:pt x="251" y="0"/>
                    <a:pt x="1" y="262"/>
                    <a:pt x="1" y="572"/>
                  </a:cubicBezTo>
                  <a:cubicBezTo>
                    <a:pt x="12" y="893"/>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3031795" y="377818"/>
              <a:ext cx="38894" cy="38894"/>
            </a:xfrm>
            <a:custGeom>
              <a:avLst/>
              <a:gdLst/>
              <a:ahLst/>
              <a:cxnLst/>
              <a:rect l="l" t="t" r="r" b="b"/>
              <a:pathLst>
                <a:path w="1132" h="1132" extrusionOk="0">
                  <a:moveTo>
                    <a:pt x="560" y="0"/>
                  </a:moveTo>
                  <a:cubicBezTo>
                    <a:pt x="250" y="0"/>
                    <a:pt x="0" y="262"/>
                    <a:pt x="0" y="572"/>
                  </a:cubicBezTo>
                  <a:cubicBezTo>
                    <a:pt x="0" y="893"/>
                    <a:pt x="250" y="1131"/>
                    <a:pt x="560" y="1131"/>
                  </a:cubicBezTo>
                  <a:cubicBezTo>
                    <a:pt x="881"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3095599" y="313979"/>
              <a:ext cx="38894" cy="38894"/>
            </a:xfrm>
            <a:custGeom>
              <a:avLst/>
              <a:gdLst/>
              <a:ahLst/>
              <a:cxnLst/>
              <a:rect l="l" t="t" r="r" b="b"/>
              <a:pathLst>
                <a:path w="1132" h="1132" extrusionOk="0">
                  <a:moveTo>
                    <a:pt x="572" y="1"/>
                  </a:moveTo>
                  <a:cubicBezTo>
                    <a:pt x="251" y="1"/>
                    <a:pt x="1" y="251"/>
                    <a:pt x="1" y="572"/>
                  </a:cubicBezTo>
                  <a:cubicBezTo>
                    <a:pt x="12" y="882"/>
                    <a:pt x="251" y="1132"/>
                    <a:pt x="572" y="1132"/>
                  </a:cubicBezTo>
                  <a:cubicBezTo>
                    <a:pt x="882" y="1132"/>
                    <a:pt x="1132" y="882"/>
                    <a:pt x="1132" y="572"/>
                  </a:cubicBezTo>
                  <a:cubicBezTo>
                    <a:pt x="1132" y="275"/>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2967544" y="314391"/>
              <a:ext cx="38894" cy="38894"/>
            </a:xfrm>
            <a:custGeom>
              <a:avLst/>
              <a:gdLst/>
              <a:ahLst/>
              <a:cxnLst/>
              <a:rect l="l" t="t" r="r" b="b"/>
              <a:pathLst>
                <a:path w="1132" h="1132"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3095599" y="698525"/>
              <a:ext cx="38894" cy="38894"/>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2967544" y="698525"/>
              <a:ext cx="38894" cy="38894"/>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2903327" y="762330"/>
              <a:ext cx="38894" cy="38929"/>
            </a:xfrm>
            <a:custGeom>
              <a:avLst/>
              <a:gdLst/>
              <a:ahLst/>
              <a:cxnLst/>
              <a:rect l="l" t="t" r="r" b="b"/>
              <a:pathLst>
                <a:path w="1132" h="1133" extrusionOk="0">
                  <a:moveTo>
                    <a:pt x="572" y="1"/>
                  </a:moveTo>
                  <a:cubicBezTo>
                    <a:pt x="251" y="1"/>
                    <a:pt x="1" y="263"/>
                    <a:pt x="1" y="572"/>
                  </a:cubicBezTo>
                  <a:cubicBezTo>
                    <a:pt x="12" y="882"/>
                    <a:pt x="251"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3031795" y="762330"/>
              <a:ext cx="38894" cy="38929"/>
            </a:xfrm>
            <a:custGeom>
              <a:avLst/>
              <a:gdLst/>
              <a:ahLst/>
              <a:cxnLst/>
              <a:rect l="l" t="t" r="r" b="b"/>
              <a:pathLst>
                <a:path w="1132" h="1133" extrusionOk="0">
                  <a:moveTo>
                    <a:pt x="560" y="1"/>
                  </a:moveTo>
                  <a:cubicBezTo>
                    <a:pt x="250" y="1"/>
                    <a:pt x="0" y="263"/>
                    <a:pt x="0" y="572"/>
                  </a:cubicBezTo>
                  <a:cubicBezTo>
                    <a:pt x="0" y="882"/>
                    <a:pt x="250" y="1132"/>
                    <a:pt x="560" y="1132"/>
                  </a:cubicBezTo>
                  <a:cubicBezTo>
                    <a:pt x="881" y="1132"/>
                    <a:pt x="1131" y="882"/>
                    <a:pt x="1131" y="572"/>
                  </a:cubicBezTo>
                  <a:cubicBezTo>
                    <a:pt x="1131" y="263"/>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2903327" y="634308"/>
              <a:ext cx="38894" cy="38894"/>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3031795" y="634308"/>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3095599" y="570091"/>
              <a:ext cx="38894" cy="38894"/>
            </a:xfrm>
            <a:custGeom>
              <a:avLst/>
              <a:gdLst/>
              <a:ahLst/>
              <a:cxnLst/>
              <a:rect l="l" t="t" r="r" b="b"/>
              <a:pathLst>
                <a:path w="1132" h="1132" extrusionOk="0">
                  <a:moveTo>
                    <a:pt x="572" y="0"/>
                  </a:moveTo>
                  <a:cubicBezTo>
                    <a:pt x="251" y="0"/>
                    <a:pt x="1" y="262"/>
                    <a:pt x="1" y="572"/>
                  </a:cubicBezTo>
                  <a:cubicBezTo>
                    <a:pt x="1" y="893"/>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2967544" y="570881"/>
              <a:ext cx="38894" cy="38482"/>
            </a:xfrm>
            <a:custGeom>
              <a:avLst/>
              <a:gdLst/>
              <a:ahLst/>
              <a:cxnLst/>
              <a:rect l="l" t="t" r="r" b="b"/>
              <a:pathLst>
                <a:path w="1132" h="1120" extrusionOk="0">
                  <a:moveTo>
                    <a:pt x="572" y="1"/>
                  </a:moveTo>
                  <a:cubicBezTo>
                    <a:pt x="263" y="1"/>
                    <a:pt x="1" y="251"/>
                    <a:pt x="1" y="560"/>
                  </a:cubicBezTo>
                  <a:cubicBezTo>
                    <a:pt x="1" y="870"/>
                    <a:pt x="263" y="1120"/>
                    <a:pt x="572" y="1120"/>
                  </a:cubicBezTo>
                  <a:cubicBezTo>
                    <a:pt x="882" y="1120"/>
                    <a:pt x="1132" y="870"/>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3095599" y="954603"/>
              <a:ext cx="38894" cy="38894"/>
            </a:xfrm>
            <a:custGeom>
              <a:avLst/>
              <a:gdLst/>
              <a:ahLst/>
              <a:cxnLst/>
              <a:rect l="l" t="t" r="r" b="b"/>
              <a:pathLst>
                <a:path w="1132" h="1132"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2967544" y="954603"/>
              <a:ext cx="38894" cy="38894"/>
            </a:xfrm>
            <a:custGeom>
              <a:avLst/>
              <a:gdLst/>
              <a:ahLst/>
              <a:cxnLst/>
              <a:rect l="l" t="t" r="r" b="b"/>
              <a:pathLst>
                <a:path w="1132" h="1132"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2903327" y="1018854"/>
              <a:ext cx="38894" cy="38894"/>
            </a:xfrm>
            <a:custGeom>
              <a:avLst/>
              <a:gdLst/>
              <a:ahLst/>
              <a:cxnLst/>
              <a:rect l="l" t="t" r="r" b="b"/>
              <a:pathLst>
                <a:path w="1132" h="1132" extrusionOk="0">
                  <a:moveTo>
                    <a:pt x="572" y="0"/>
                  </a:moveTo>
                  <a:cubicBezTo>
                    <a:pt x="251" y="0"/>
                    <a:pt x="1" y="250"/>
                    <a:pt x="1" y="560"/>
                  </a:cubicBezTo>
                  <a:cubicBezTo>
                    <a:pt x="12"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3031795" y="1018854"/>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2903327" y="890386"/>
              <a:ext cx="38894" cy="38894"/>
            </a:xfrm>
            <a:custGeom>
              <a:avLst/>
              <a:gdLst/>
              <a:ahLst/>
              <a:cxnLst/>
              <a:rect l="l" t="t" r="r" b="b"/>
              <a:pathLst>
                <a:path w="1132"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3031795" y="890386"/>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3095599" y="826581"/>
              <a:ext cx="38894" cy="38894"/>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2967544" y="826993"/>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3095599" y="1210302"/>
              <a:ext cx="38894" cy="38894"/>
            </a:xfrm>
            <a:custGeom>
              <a:avLst/>
              <a:gdLst/>
              <a:ahLst/>
              <a:cxnLst/>
              <a:rect l="l" t="t" r="r" b="b"/>
              <a:pathLst>
                <a:path w="1132" h="1132" extrusionOk="0">
                  <a:moveTo>
                    <a:pt x="572" y="0"/>
                  </a:moveTo>
                  <a:cubicBezTo>
                    <a:pt x="251" y="0"/>
                    <a:pt x="1" y="262"/>
                    <a:pt x="1" y="572"/>
                  </a:cubicBezTo>
                  <a:cubicBezTo>
                    <a:pt x="1" y="893"/>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2967544" y="1210714"/>
              <a:ext cx="38894" cy="38894"/>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2903327" y="1274519"/>
              <a:ext cx="38894" cy="38894"/>
            </a:xfrm>
            <a:custGeom>
              <a:avLst/>
              <a:gdLst/>
              <a:ahLst/>
              <a:cxnLst/>
              <a:rect l="l" t="t" r="r" b="b"/>
              <a:pathLst>
                <a:path w="1132" h="1132" extrusionOk="0">
                  <a:moveTo>
                    <a:pt x="572" y="1"/>
                  </a:moveTo>
                  <a:cubicBezTo>
                    <a:pt x="251" y="1"/>
                    <a:pt x="1" y="251"/>
                    <a:pt x="1" y="560"/>
                  </a:cubicBezTo>
                  <a:cubicBezTo>
                    <a:pt x="12" y="894"/>
                    <a:pt x="251" y="1132"/>
                    <a:pt x="572" y="1132"/>
                  </a:cubicBezTo>
                  <a:cubicBezTo>
                    <a:pt x="882" y="1132"/>
                    <a:pt x="1132" y="870"/>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3031795" y="1274519"/>
              <a:ext cx="38894" cy="38894"/>
            </a:xfrm>
            <a:custGeom>
              <a:avLst/>
              <a:gdLst/>
              <a:ahLst/>
              <a:cxnLst/>
              <a:rect l="l" t="t" r="r" b="b"/>
              <a:pathLst>
                <a:path w="1132" h="1132" extrusionOk="0">
                  <a:moveTo>
                    <a:pt x="560" y="1"/>
                  </a:moveTo>
                  <a:cubicBezTo>
                    <a:pt x="250" y="1"/>
                    <a:pt x="0" y="251"/>
                    <a:pt x="0" y="560"/>
                  </a:cubicBezTo>
                  <a:cubicBezTo>
                    <a:pt x="0" y="894"/>
                    <a:pt x="250" y="1132"/>
                    <a:pt x="560" y="1132"/>
                  </a:cubicBezTo>
                  <a:cubicBezTo>
                    <a:pt x="881" y="1132"/>
                    <a:pt x="1131" y="870"/>
                    <a:pt x="1131" y="560"/>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2903327" y="1146463"/>
              <a:ext cx="38894" cy="38894"/>
            </a:xfrm>
            <a:custGeom>
              <a:avLst/>
              <a:gdLst/>
              <a:ahLst/>
              <a:cxnLst/>
              <a:rect l="l" t="t" r="r" b="b"/>
              <a:pathLst>
                <a:path w="1132" h="1132" extrusionOk="0">
                  <a:moveTo>
                    <a:pt x="572" y="1"/>
                  </a:moveTo>
                  <a:cubicBezTo>
                    <a:pt x="251" y="1"/>
                    <a:pt x="1" y="251"/>
                    <a:pt x="1" y="572"/>
                  </a:cubicBezTo>
                  <a:cubicBezTo>
                    <a:pt x="12"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3031795" y="1146463"/>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3095599" y="1082659"/>
              <a:ext cx="38894" cy="38894"/>
            </a:xfrm>
            <a:custGeom>
              <a:avLst/>
              <a:gdLst/>
              <a:ahLst/>
              <a:cxnLst/>
              <a:rect l="l" t="t" r="r" b="b"/>
              <a:pathLst>
                <a:path w="1132"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2967544" y="1082659"/>
              <a:ext cx="38894" cy="38894"/>
            </a:xfrm>
            <a:custGeom>
              <a:avLst/>
              <a:gdLst/>
              <a:ahLst/>
              <a:cxnLst/>
              <a:rect l="l" t="t" r="r" b="b"/>
              <a:pathLst>
                <a:path w="1132" h="1132" extrusionOk="0">
                  <a:moveTo>
                    <a:pt x="572" y="1"/>
                  </a:moveTo>
                  <a:cubicBezTo>
                    <a:pt x="263" y="1"/>
                    <a:pt x="1" y="251"/>
                    <a:pt x="1" y="560"/>
                  </a:cubicBezTo>
                  <a:cubicBezTo>
                    <a:pt x="1" y="870"/>
                    <a:pt x="263" y="1132"/>
                    <a:pt x="572" y="1132"/>
                  </a:cubicBezTo>
                  <a:cubicBezTo>
                    <a:pt x="882" y="1132"/>
                    <a:pt x="1132" y="870"/>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3095599" y="1466792"/>
              <a:ext cx="38894" cy="38894"/>
            </a:xfrm>
            <a:custGeom>
              <a:avLst/>
              <a:gdLst/>
              <a:ahLst/>
              <a:cxnLst/>
              <a:rect l="l" t="t" r="r" b="b"/>
              <a:pathLst>
                <a:path w="1132" h="1132" extrusionOk="0">
                  <a:moveTo>
                    <a:pt x="572" y="0"/>
                  </a:moveTo>
                  <a:cubicBezTo>
                    <a:pt x="251" y="0"/>
                    <a:pt x="1" y="250"/>
                    <a:pt x="1" y="560"/>
                  </a:cubicBezTo>
                  <a:cubicBezTo>
                    <a:pt x="1" y="893"/>
                    <a:pt x="251" y="1132"/>
                    <a:pt x="572" y="1132"/>
                  </a:cubicBezTo>
                  <a:cubicBezTo>
                    <a:pt x="882" y="1132"/>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2967544" y="1467204"/>
              <a:ext cx="38894" cy="38894"/>
            </a:xfrm>
            <a:custGeom>
              <a:avLst/>
              <a:gdLst/>
              <a:ahLst/>
              <a:cxnLst/>
              <a:rect l="l" t="t" r="r" b="b"/>
              <a:pathLst>
                <a:path w="1132" h="1132" extrusionOk="0">
                  <a:moveTo>
                    <a:pt x="572" y="0"/>
                  </a:moveTo>
                  <a:cubicBezTo>
                    <a:pt x="263" y="0"/>
                    <a:pt x="1" y="250"/>
                    <a:pt x="1" y="560"/>
                  </a:cubicBezTo>
                  <a:cubicBezTo>
                    <a:pt x="1" y="870"/>
                    <a:pt x="263"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2903327" y="1531009"/>
              <a:ext cx="38894" cy="38894"/>
            </a:xfrm>
            <a:custGeom>
              <a:avLst/>
              <a:gdLst/>
              <a:ahLst/>
              <a:cxnLst/>
              <a:rect l="l" t="t" r="r" b="b"/>
              <a:pathLst>
                <a:path w="1132" h="1132" extrusionOk="0">
                  <a:moveTo>
                    <a:pt x="572" y="1"/>
                  </a:moveTo>
                  <a:cubicBezTo>
                    <a:pt x="251" y="1"/>
                    <a:pt x="1" y="251"/>
                    <a:pt x="1" y="572"/>
                  </a:cubicBezTo>
                  <a:cubicBezTo>
                    <a:pt x="12"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3031795" y="1531009"/>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2903327" y="1402575"/>
              <a:ext cx="38894" cy="38894"/>
            </a:xfrm>
            <a:custGeom>
              <a:avLst/>
              <a:gdLst/>
              <a:ahLst/>
              <a:cxnLst/>
              <a:rect l="l" t="t" r="r" b="b"/>
              <a:pathLst>
                <a:path w="1132" h="1132" extrusionOk="0">
                  <a:moveTo>
                    <a:pt x="572" y="0"/>
                  </a:moveTo>
                  <a:cubicBezTo>
                    <a:pt x="251" y="0"/>
                    <a:pt x="1" y="262"/>
                    <a:pt x="1" y="572"/>
                  </a:cubicBezTo>
                  <a:cubicBezTo>
                    <a:pt x="12"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3031795" y="1402575"/>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3095599" y="1338736"/>
              <a:ext cx="38894" cy="38894"/>
            </a:xfrm>
            <a:custGeom>
              <a:avLst/>
              <a:gdLst/>
              <a:ahLst/>
              <a:cxnLst/>
              <a:rect l="l" t="t" r="r" b="b"/>
              <a:pathLst>
                <a:path w="1132" h="1132" extrusionOk="0">
                  <a:moveTo>
                    <a:pt x="572" y="1"/>
                  </a:moveTo>
                  <a:cubicBezTo>
                    <a:pt x="251" y="1"/>
                    <a:pt x="1" y="251"/>
                    <a:pt x="1" y="572"/>
                  </a:cubicBezTo>
                  <a:cubicBezTo>
                    <a:pt x="12" y="882"/>
                    <a:pt x="251" y="1132"/>
                    <a:pt x="572" y="1132"/>
                  </a:cubicBezTo>
                  <a:cubicBezTo>
                    <a:pt x="882" y="1132"/>
                    <a:pt x="1132" y="882"/>
                    <a:pt x="1132" y="572"/>
                  </a:cubicBezTo>
                  <a:cubicBezTo>
                    <a:pt x="1132" y="275"/>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2967544" y="1338736"/>
              <a:ext cx="38894" cy="38894"/>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3095599" y="1722870"/>
              <a:ext cx="38894" cy="38894"/>
            </a:xfrm>
            <a:custGeom>
              <a:avLst/>
              <a:gdLst/>
              <a:ahLst/>
              <a:cxnLst/>
              <a:rect l="l" t="t" r="r" b="b"/>
              <a:pathLst>
                <a:path w="1132"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2967544" y="1723282"/>
              <a:ext cx="38894" cy="38894"/>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2903327" y="1787121"/>
              <a:ext cx="38894" cy="38894"/>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3031795" y="1787121"/>
              <a:ext cx="38894" cy="38894"/>
            </a:xfrm>
            <a:custGeom>
              <a:avLst/>
              <a:gdLst/>
              <a:ahLst/>
              <a:cxnLst/>
              <a:rect l="l" t="t" r="r" b="b"/>
              <a:pathLst>
                <a:path w="1132" h="1132" extrusionOk="0">
                  <a:moveTo>
                    <a:pt x="560" y="0"/>
                  </a:moveTo>
                  <a:cubicBezTo>
                    <a:pt x="250" y="0"/>
                    <a:pt x="0" y="262"/>
                    <a:pt x="0" y="572"/>
                  </a:cubicBezTo>
                  <a:cubicBezTo>
                    <a:pt x="0" y="869"/>
                    <a:pt x="250" y="1131"/>
                    <a:pt x="560" y="1131"/>
                  </a:cubicBezTo>
                  <a:cubicBezTo>
                    <a:pt x="881"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2903327" y="1659065"/>
              <a:ext cx="38894" cy="38894"/>
            </a:xfrm>
            <a:custGeom>
              <a:avLst/>
              <a:gdLst/>
              <a:ahLst/>
              <a:cxnLst/>
              <a:rect l="l" t="t" r="r" b="b"/>
              <a:pathLst>
                <a:path w="1132" h="1132" extrusionOk="0">
                  <a:moveTo>
                    <a:pt x="572" y="0"/>
                  </a:moveTo>
                  <a:cubicBezTo>
                    <a:pt x="251" y="0"/>
                    <a:pt x="1" y="250"/>
                    <a:pt x="1" y="560"/>
                  </a:cubicBezTo>
                  <a:cubicBezTo>
                    <a:pt x="12" y="870"/>
                    <a:pt x="251"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3031795" y="1659065"/>
              <a:ext cx="38894" cy="38894"/>
            </a:xfrm>
            <a:custGeom>
              <a:avLst/>
              <a:gdLst/>
              <a:ahLst/>
              <a:cxnLst/>
              <a:rect l="l" t="t" r="r" b="b"/>
              <a:pathLst>
                <a:path w="1132" h="1132" extrusionOk="0">
                  <a:moveTo>
                    <a:pt x="560" y="0"/>
                  </a:moveTo>
                  <a:cubicBezTo>
                    <a:pt x="250" y="0"/>
                    <a:pt x="0" y="250"/>
                    <a:pt x="0" y="560"/>
                  </a:cubicBezTo>
                  <a:cubicBezTo>
                    <a:pt x="0" y="870"/>
                    <a:pt x="250" y="1131"/>
                    <a:pt x="560" y="1131"/>
                  </a:cubicBezTo>
                  <a:cubicBezTo>
                    <a:pt x="881" y="1131"/>
                    <a:pt x="1131" y="870"/>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3095599" y="1594848"/>
              <a:ext cx="38894" cy="38894"/>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2967544" y="1594848"/>
              <a:ext cx="38894" cy="38894"/>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3095599" y="1978982"/>
              <a:ext cx="38894" cy="38894"/>
            </a:xfrm>
            <a:custGeom>
              <a:avLst/>
              <a:gdLst/>
              <a:ahLst/>
              <a:cxnLst/>
              <a:rect l="l" t="t" r="r" b="b"/>
              <a:pathLst>
                <a:path w="1132" h="1132" extrusionOk="0">
                  <a:moveTo>
                    <a:pt x="572" y="0"/>
                  </a:moveTo>
                  <a:cubicBezTo>
                    <a:pt x="251" y="0"/>
                    <a:pt x="1" y="250"/>
                    <a:pt x="1" y="572"/>
                  </a:cubicBezTo>
                  <a:cubicBezTo>
                    <a:pt x="1" y="881"/>
                    <a:pt x="251" y="1131"/>
                    <a:pt x="572" y="1131"/>
                  </a:cubicBezTo>
                  <a:cubicBezTo>
                    <a:pt x="882" y="1131"/>
                    <a:pt x="1132" y="881"/>
                    <a:pt x="1132" y="572"/>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2967544" y="1979359"/>
              <a:ext cx="38894" cy="38929"/>
            </a:xfrm>
            <a:custGeom>
              <a:avLst/>
              <a:gdLst/>
              <a:ahLst/>
              <a:cxnLst/>
              <a:rect l="l" t="t" r="r" b="b"/>
              <a:pathLst>
                <a:path w="1132" h="1133"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2903327" y="2043611"/>
              <a:ext cx="38894" cy="38894"/>
            </a:xfrm>
            <a:custGeom>
              <a:avLst/>
              <a:gdLst/>
              <a:ahLst/>
              <a:cxnLst/>
              <a:rect l="l" t="t" r="r" b="b"/>
              <a:pathLst>
                <a:path w="1132" h="1132" extrusionOk="0">
                  <a:moveTo>
                    <a:pt x="572" y="0"/>
                  </a:moveTo>
                  <a:cubicBezTo>
                    <a:pt x="251" y="0"/>
                    <a:pt x="1" y="250"/>
                    <a:pt x="1" y="560"/>
                  </a:cubicBezTo>
                  <a:cubicBezTo>
                    <a:pt x="12"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3031795" y="2043611"/>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2903327" y="1915143"/>
              <a:ext cx="38894" cy="38894"/>
            </a:xfrm>
            <a:custGeom>
              <a:avLst/>
              <a:gdLst/>
              <a:ahLst/>
              <a:cxnLst/>
              <a:rect l="l" t="t" r="r" b="b"/>
              <a:pathLst>
                <a:path w="1132" h="1132" extrusionOk="0">
                  <a:moveTo>
                    <a:pt x="572" y="1"/>
                  </a:moveTo>
                  <a:cubicBezTo>
                    <a:pt x="251" y="1"/>
                    <a:pt x="1" y="251"/>
                    <a:pt x="1" y="560"/>
                  </a:cubicBezTo>
                  <a:cubicBezTo>
                    <a:pt x="12" y="882"/>
                    <a:pt x="251"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3031795" y="1915143"/>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3095599" y="1851338"/>
              <a:ext cx="38894" cy="38894"/>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2967544" y="1851338"/>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2647249" y="-5903"/>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2775683" y="-5903"/>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2839522" y="186335"/>
              <a:ext cx="38894" cy="38516"/>
            </a:xfrm>
            <a:custGeom>
              <a:avLst/>
              <a:gdLst/>
              <a:ahLst/>
              <a:cxnLst/>
              <a:rect l="l" t="t" r="r" b="b"/>
              <a:pathLst>
                <a:path w="1132" h="1121" extrusionOk="0">
                  <a:moveTo>
                    <a:pt x="560" y="1"/>
                  </a:moveTo>
                  <a:cubicBezTo>
                    <a:pt x="250" y="1"/>
                    <a:pt x="0" y="251"/>
                    <a:pt x="0" y="561"/>
                  </a:cubicBezTo>
                  <a:cubicBezTo>
                    <a:pt x="0" y="870"/>
                    <a:pt x="250" y="1120"/>
                    <a:pt x="560" y="1120"/>
                  </a:cubicBezTo>
                  <a:cubicBezTo>
                    <a:pt x="881" y="1120"/>
                    <a:pt x="1131" y="870"/>
                    <a:pt x="1131" y="561"/>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2711466" y="186335"/>
              <a:ext cx="38894" cy="38929"/>
            </a:xfrm>
            <a:custGeom>
              <a:avLst/>
              <a:gdLst/>
              <a:ahLst/>
              <a:cxnLst/>
              <a:rect l="l" t="t" r="r" b="b"/>
              <a:pathLst>
                <a:path w="1132" h="1133" extrusionOk="0">
                  <a:moveTo>
                    <a:pt x="572" y="1"/>
                  </a:moveTo>
                  <a:cubicBezTo>
                    <a:pt x="262" y="1"/>
                    <a:pt x="1" y="251"/>
                    <a:pt x="1" y="561"/>
                  </a:cubicBezTo>
                  <a:cubicBezTo>
                    <a:pt x="1" y="870"/>
                    <a:pt x="262" y="1132"/>
                    <a:pt x="572" y="1132"/>
                  </a:cubicBezTo>
                  <a:cubicBezTo>
                    <a:pt x="882" y="1132"/>
                    <a:pt x="1132" y="870"/>
                    <a:pt x="1132" y="561"/>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2647249" y="250174"/>
              <a:ext cx="38894" cy="38894"/>
            </a:xfrm>
            <a:custGeom>
              <a:avLst/>
              <a:gdLst/>
              <a:ahLst/>
              <a:cxnLst/>
              <a:rect l="l" t="t" r="r" b="b"/>
              <a:pathLst>
                <a:path w="1132" h="1132" extrusionOk="0">
                  <a:moveTo>
                    <a:pt x="560" y="0"/>
                  </a:moveTo>
                  <a:cubicBezTo>
                    <a:pt x="250" y="0"/>
                    <a:pt x="0" y="250"/>
                    <a:pt x="0" y="560"/>
                  </a:cubicBezTo>
                  <a:cubicBezTo>
                    <a:pt x="12" y="881"/>
                    <a:pt x="250" y="1131"/>
                    <a:pt x="560" y="1131"/>
                  </a:cubicBezTo>
                  <a:cubicBezTo>
                    <a:pt x="881" y="1131"/>
                    <a:pt x="1131" y="870"/>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2775683" y="250174"/>
              <a:ext cx="38894" cy="38894"/>
            </a:xfrm>
            <a:custGeom>
              <a:avLst/>
              <a:gdLst/>
              <a:ahLst/>
              <a:cxnLst/>
              <a:rect l="l" t="t" r="r" b="b"/>
              <a:pathLst>
                <a:path w="1132" h="1132" extrusionOk="0">
                  <a:moveTo>
                    <a:pt x="560" y="0"/>
                  </a:moveTo>
                  <a:cubicBezTo>
                    <a:pt x="251" y="0"/>
                    <a:pt x="1" y="250"/>
                    <a:pt x="1" y="560"/>
                  </a:cubicBezTo>
                  <a:cubicBezTo>
                    <a:pt x="1" y="881"/>
                    <a:pt x="251" y="1131"/>
                    <a:pt x="560" y="1131"/>
                  </a:cubicBezTo>
                  <a:cubicBezTo>
                    <a:pt x="870" y="1131"/>
                    <a:pt x="1132" y="870"/>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2647249" y="121706"/>
              <a:ext cx="38894" cy="38894"/>
            </a:xfrm>
            <a:custGeom>
              <a:avLst/>
              <a:gdLst/>
              <a:ahLst/>
              <a:cxnLst/>
              <a:rect l="l" t="t" r="r" b="b"/>
              <a:pathLst>
                <a:path w="1132" h="1132" extrusionOk="0">
                  <a:moveTo>
                    <a:pt x="560" y="1"/>
                  </a:moveTo>
                  <a:cubicBezTo>
                    <a:pt x="250" y="1"/>
                    <a:pt x="0" y="251"/>
                    <a:pt x="0" y="572"/>
                  </a:cubicBezTo>
                  <a:cubicBezTo>
                    <a:pt x="12" y="894"/>
                    <a:pt x="250" y="1132"/>
                    <a:pt x="560" y="1132"/>
                  </a:cubicBezTo>
                  <a:cubicBezTo>
                    <a:pt x="881"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2775683" y="121706"/>
              <a:ext cx="38894" cy="38894"/>
            </a:xfrm>
            <a:custGeom>
              <a:avLst/>
              <a:gdLst/>
              <a:ahLst/>
              <a:cxnLst/>
              <a:rect l="l" t="t" r="r" b="b"/>
              <a:pathLst>
                <a:path w="1132" h="1132" extrusionOk="0">
                  <a:moveTo>
                    <a:pt x="560" y="1"/>
                  </a:moveTo>
                  <a:cubicBezTo>
                    <a:pt x="251" y="1"/>
                    <a:pt x="1" y="251"/>
                    <a:pt x="1" y="572"/>
                  </a:cubicBezTo>
                  <a:cubicBezTo>
                    <a:pt x="1" y="894"/>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2839522" y="58314"/>
              <a:ext cx="38894" cy="38894"/>
            </a:xfrm>
            <a:custGeom>
              <a:avLst/>
              <a:gdLst/>
              <a:ahLst/>
              <a:cxnLst/>
              <a:rect l="l" t="t" r="r" b="b"/>
              <a:pathLst>
                <a:path w="1132" h="1132" extrusionOk="0">
                  <a:moveTo>
                    <a:pt x="560" y="0"/>
                  </a:moveTo>
                  <a:cubicBezTo>
                    <a:pt x="250" y="0"/>
                    <a:pt x="0" y="250"/>
                    <a:pt x="0" y="572"/>
                  </a:cubicBezTo>
                  <a:cubicBezTo>
                    <a:pt x="12" y="881"/>
                    <a:pt x="250" y="1131"/>
                    <a:pt x="560" y="1131"/>
                  </a:cubicBezTo>
                  <a:cubicBezTo>
                    <a:pt x="881" y="1131"/>
                    <a:pt x="1131" y="881"/>
                    <a:pt x="1131" y="572"/>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2711466" y="58314"/>
              <a:ext cx="38894" cy="38894"/>
            </a:xfrm>
            <a:custGeom>
              <a:avLst/>
              <a:gdLst/>
              <a:ahLst/>
              <a:cxnLst/>
              <a:rect l="l" t="t" r="r" b="b"/>
              <a:pathLst>
                <a:path w="1132" h="1132" extrusionOk="0">
                  <a:moveTo>
                    <a:pt x="572" y="0"/>
                  </a:moveTo>
                  <a:cubicBezTo>
                    <a:pt x="262" y="0"/>
                    <a:pt x="1" y="250"/>
                    <a:pt x="1" y="572"/>
                  </a:cubicBezTo>
                  <a:cubicBezTo>
                    <a:pt x="1" y="881"/>
                    <a:pt x="262" y="1131"/>
                    <a:pt x="572" y="1131"/>
                  </a:cubicBezTo>
                  <a:cubicBezTo>
                    <a:pt x="882" y="1131"/>
                    <a:pt x="1132" y="881"/>
                    <a:pt x="1132" y="572"/>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
            <p:cNvSpPr/>
            <p:nvPr/>
          </p:nvSpPr>
          <p:spPr>
            <a:xfrm>
              <a:off x="2839522" y="442447"/>
              <a:ext cx="38894" cy="38894"/>
            </a:xfrm>
            <a:custGeom>
              <a:avLst/>
              <a:gdLst/>
              <a:ahLst/>
              <a:cxnLst/>
              <a:rect l="l" t="t" r="r" b="b"/>
              <a:pathLst>
                <a:path w="1132" h="1132" extrusionOk="0">
                  <a:moveTo>
                    <a:pt x="560" y="0"/>
                  </a:moveTo>
                  <a:cubicBezTo>
                    <a:pt x="250" y="0"/>
                    <a:pt x="0" y="250"/>
                    <a:pt x="0" y="560"/>
                  </a:cubicBezTo>
                  <a:cubicBezTo>
                    <a:pt x="12" y="881"/>
                    <a:pt x="250" y="1131"/>
                    <a:pt x="560" y="1131"/>
                  </a:cubicBezTo>
                  <a:cubicBezTo>
                    <a:pt x="881" y="1131"/>
                    <a:pt x="1131" y="881"/>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
            <p:cNvSpPr/>
            <p:nvPr/>
          </p:nvSpPr>
          <p:spPr>
            <a:xfrm>
              <a:off x="2711466" y="442447"/>
              <a:ext cx="38894" cy="38894"/>
            </a:xfrm>
            <a:custGeom>
              <a:avLst/>
              <a:gdLst/>
              <a:ahLst/>
              <a:cxnLst/>
              <a:rect l="l" t="t" r="r" b="b"/>
              <a:pathLst>
                <a:path w="1132" h="1132" extrusionOk="0">
                  <a:moveTo>
                    <a:pt x="572" y="0"/>
                  </a:moveTo>
                  <a:cubicBezTo>
                    <a:pt x="262" y="0"/>
                    <a:pt x="1" y="250"/>
                    <a:pt x="1" y="560"/>
                  </a:cubicBezTo>
                  <a:cubicBezTo>
                    <a:pt x="1" y="869"/>
                    <a:pt x="262"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
            <p:cNvSpPr/>
            <p:nvPr/>
          </p:nvSpPr>
          <p:spPr>
            <a:xfrm>
              <a:off x="2647249" y="506252"/>
              <a:ext cx="38894" cy="38894"/>
            </a:xfrm>
            <a:custGeom>
              <a:avLst/>
              <a:gdLst/>
              <a:ahLst/>
              <a:cxnLst/>
              <a:rect l="l" t="t" r="r" b="b"/>
              <a:pathLst>
                <a:path w="1132" h="1132" extrusionOk="0">
                  <a:moveTo>
                    <a:pt x="560" y="1"/>
                  </a:moveTo>
                  <a:cubicBezTo>
                    <a:pt x="250" y="1"/>
                    <a:pt x="0" y="251"/>
                    <a:pt x="0" y="572"/>
                  </a:cubicBezTo>
                  <a:cubicBezTo>
                    <a:pt x="12" y="882"/>
                    <a:pt x="250" y="1132"/>
                    <a:pt x="560" y="1132"/>
                  </a:cubicBezTo>
                  <a:cubicBezTo>
                    <a:pt x="881"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
            <p:cNvSpPr/>
            <p:nvPr/>
          </p:nvSpPr>
          <p:spPr>
            <a:xfrm>
              <a:off x="2775683" y="506252"/>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
            <p:cNvSpPr/>
            <p:nvPr/>
          </p:nvSpPr>
          <p:spPr>
            <a:xfrm>
              <a:off x="2647249" y="377818"/>
              <a:ext cx="38894" cy="38894"/>
            </a:xfrm>
            <a:custGeom>
              <a:avLst/>
              <a:gdLst/>
              <a:ahLst/>
              <a:cxnLst/>
              <a:rect l="l" t="t" r="r" b="b"/>
              <a:pathLst>
                <a:path w="1132" h="1132" extrusionOk="0">
                  <a:moveTo>
                    <a:pt x="560" y="0"/>
                  </a:moveTo>
                  <a:cubicBezTo>
                    <a:pt x="250" y="0"/>
                    <a:pt x="0" y="262"/>
                    <a:pt x="0" y="572"/>
                  </a:cubicBezTo>
                  <a:cubicBezTo>
                    <a:pt x="12" y="893"/>
                    <a:pt x="250" y="1131"/>
                    <a:pt x="560" y="1131"/>
                  </a:cubicBezTo>
                  <a:cubicBezTo>
                    <a:pt x="881"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
            <p:cNvSpPr/>
            <p:nvPr/>
          </p:nvSpPr>
          <p:spPr>
            <a:xfrm>
              <a:off x="2775683" y="377818"/>
              <a:ext cx="38894" cy="38894"/>
            </a:xfrm>
            <a:custGeom>
              <a:avLst/>
              <a:gdLst/>
              <a:ahLst/>
              <a:cxnLst/>
              <a:rect l="l" t="t" r="r" b="b"/>
              <a:pathLst>
                <a:path w="1132" h="1132" extrusionOk="0">
                  <a:moveTo>
                    <a:pt x="560" y="0"/>
                  </a:moveTo>
                  <a:cubicBezTo>
                    <a:pt x="251" y="0"/>
                    <a:pt x="1" y="262"/>
                    <a:pt x="1" y="572"/>
                  </a:cubicBezTo>
                  <a:cubicBezTo>
                    <a:pt x="1" y="893"/>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
            <p:cNvSpPr/>
            <p:nvPr/>
          </p:nvSpPr>
          <p:spPr>
            <a:xfrm>
              <a:off x="2839522" y="313979"/>
              <a:ext cx="38894" cy="38894"/>
            </a:xfrm>
            <a:custGeom>
              <a:avLst/>
              <a:gdLst/>
              <a:ahLst/>
              <a:cxnLst/>
              <a:rect l="l" t="t" r="r" b="b"/>
              <a:pathLst>
                <a:path w="1132" h="1132" extrusionOk="0">
                  <a:moveTo>
                    <a:pt x="560" y="1"/>
                  </a:moveTo>
                  <a:cubicBezTo>
                    <a:pt x="250" y="1"/>
                    <a:pt x="0" y="251"/>
                    <a:pt x="0" y="572"/>
                  </a:cubicBezTo>
                  <a:cubicBezTo>
                    <a:pt x="12" y="882"/>
                    <a:pt x="250" y="1132"/>
                    <a:pt x="560" y="1132"/>
                  </a:cubicBezTo>
                  <a:cubicBezTo>
                    <a:pt x="881" y="1132"/>
                    <a:pt x="1131" y="882"/>
                    <a:pt x="1131" y="572"/>
                  </a:cubicBezTo>
                  <a:cubicBezTo>
                    <a:pt x="1131" y="275"/>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
            <p:cNvSpPr/>
            <p:nvPr/>
          </p:nvSpPr>
          <p:spPr>
            <a:xfrm>
              <a:off x="2711466" y="314391"/>
              <a:ext cx="38894" cy="38894"/>
            </a:xfrm>
            <a:custGeom>
              <a:avLst/>
              <a:gdLst/>
              <a:ahLst/>
              <a:cxnLst/>
              <a:rect l="l" t="t" r="r" b="b"/>
              <a:pathLst>
                <a:path w="1132" h="1132" extrusionOk="0">
                  <a:moveTo>
                    <a:pt x="572" y="1"/>
                  </a:moveTo>
                  <a:cubicBezTo>
                    <a:pt x="262" y="1"/>
                    <a:pt x="1" y="263"/>
                    <a:pt x="1" y="572"/>
                  </a:cubicBezTo>
                  <a:cubicBezTo>
                    <a:pt x="1" y="882"/>
                    <a:pt x="262"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
            <p:cNvSpPr/>
            <p:nvPr/>
          </p:nvSpPr>
          <p:spPr>
            <a:xfrm>
              <a:off x="2839522" y="698525"/>
              <a:ext cx="38894" cy="38894"/>
            </a:xfrm>
            <a:custGeom>
              <a:avLst/>
              <a:gdLst/>
              <a:ahLst/>
              <a:cxnLst/>
              <a:rect l="l" t="t" r="r" b="b"/>
              <a:pathLst>
                <a:path w="1132" h="1132" extrusionOk="0">
                  <a:moveTo>
                    <a:pt x="560" y="1"/>
                  </a:moveTo>
                  <a:cubicBezTo>
                    <a:pt x="250" y="1"/>
                    <a:pt x="0" y="251"/>
                    <a:pt x="0" y="572"/>
                  </a:cubicBezTo>
                  <a:cubicBezTo>
                    <a:pt x="12" y="882"/>
                    <a:pt x="250" y="1132"/>
                    <a:pt x="560" y="1132"/>
                  </a:cubicBezTo>
                  <a:cubicBezTo>
                    <a:pt x="881"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
            <p:cNvSpPr/>
            <p:nvPr/>
          </p:nvSpPr>
          <p:spPr>
            <a:xfrm>
              <a:off x="2711466" y="698525"/>
              <a:ext cx="38894" cy="38894"/>
            </a:xfrm>
            <a:custGeom>
              <a:avLst/>
              <a:gdLst/>
              <a:ahLst/>
              <a:cxnLst/>
              <a:rect l="l" t="t" r="r" b="b"/>
              <a:pathLst>
                <a:path w="1132" h="1132" extrusionOk="0">
                  <a:moveTo>
                    <a:pt x="572" y="1"/>
                  </a:moveTo>
                  <a:cubicBezTo>
                    <a:pt x="262" y="1"/>
                    <a:pt x="1" y="251"/>
                    <a:pt x="1" y="572"/>
                  </a:cubicBezTo>
                  <a:cubicBezTo>
                    <a:pt x="1" y="882"/>
                    <a:pt x="262"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
            <p:cNvSpPr/>
            <p:nvPr/>
          </p:nvSpPr>
          <p:spPr>
            <a:xfrm>
              <a:off x="2647249" y="762330"/>
              <a:ext cx="38894" cy="38929"/>
            </a:xfrm>
            <a:custGeom>
              <a:avLst/>
              <a:gdLst/>
              <a:ahLst/>
              <a:cxnLst/>
              <a:rect l="l" t="t" r="r" b="b"/>
              <a:pathLst>
                <a:path w="1132" h="1133" extrusionOk="0">
                  <a:moveTo>
                    <a:pt x="560" y="1"/>
                  </a:moveTo>
                  <a:cubicBezTo>
                    <a:pt x="250" y="1"/>
                    <a:pt x="0" y="263"/>
                    <a:pt x="0" y="572"/>
                  </a:cubicBezTo>
                  <a:cubicBezTo>
                    <a:pt x="12" y="882"/>
                    <a:pt x="250" y="1132"/>
                    <a:pt x="560" y="1132"/>
                  </a:cubicBezTo>
                  <a:cubicBezTo>
                    <a:pt x="881" y="1132"/>
                    <a:pt x="1131" y="882"/>
                    <a:pt x="1131" y="572"/>
                  </a:cubicBezTo>
                  <a:cubicBezTo>
                    <a:pt x="1131" y="263"/>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
            <p:cNvSpPr/>
            <p:nvPr/>
          </p:nvSpPr>
          <p:spPr>
            <a:xfrm>
              <a:off x="2775683" y="762330"/>
              <a:ext cx="38894" cy="38929"/>
            </a:xfrm>
            <a:custGeom>
              <a:avLst/>
              <a:gdLst/>
              <a:ahLst/>
              <a:cxnLst/>
              <a:rect l="l" t="t" r="r" b="b"/>
              <a:pathLst>
                <a:path w="1132" h="1133" extrusionOk="0">
                  <a:moveTo>
                    <a:pt x="560" y="1"/>
                  </a:moveTo>
                  <a:cubicBezTo>
                    <a:pt x="251" y="1"/>
                    <a:pt x="1" y="263"/>
                    <a:pt x="1" y="572"/>
                  </a:cubicBezTo>
                  <a:cubicBezTo>
                    <a:pt x="1" y="882"/>
                    <a:pt x="251" y="1132"/>
                    <a:pt x="560" y="1132"/>
                  </a:cubicBezTo>
                  <a:cubicBezTo>
                    <a:pt x="870" y="1132"/>
                    <a:pt x="1132" y="882"/>
                    <a:pt x="1132" y="572"/>
                  </a:cubicBezTo>
                  <a:cubicBezTo>
                    <a:pt x="1132"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
            <p:cNvSpPr/>
            <p:nvPr/>
          </p:nvSpPr>
          <p:spPr>
            <a:xfrm>
              <a:off x="2647249" y="634308"/>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
            <p:cNvSpPr/>
            <p:nvPr/>
          </p:nvSpPr>
          <p:spPr>
            <a:xfrm>
              <a:off x="2775683" y="634308"/>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
            <p:cNvSpPr/>
            <p:nvPr/>
          </p:nvSpPr>
          <p:spPr>
            <a:xfrm>
              <a:off x="2839522" y="570091"/>
              <a:ext cx="38894" cy="38894"/>
            </a:xfrm>
            <a:custGeom>
              <a:avLst/>
              <a:gdLst/>
              <a:ahLst/>
              <a:cxnLst/>
              <a:rect l="l" t="t" r="r" b="b"/>
              <a:pathLst>
                <a:path w="1132" h="1132" extrusionOk="0">
                  <a:moveTo>
                    <a:pt x="560" y="0"/>
                  </a:moveTo>
                  <a:cubicBezTo>
                    <a:pt x="250" y="0"/>
                    <a:pt x="0" y="262"/>
                    <a:pt x="0" y="572"/>
                  </a:cubicBezTo>
                  <a:cubicBezTo>
                    <a:pt x="12" y="893"/>
                    <a:pt x="250" y="1131"/>
                    <a:pt x="560" y="1131"/>
                  </a:cubicBezTo>
                  <a:cubicBezTo>
                    <a:pt x="881"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
            <p:cNvSpPr/>
            <p:nvPr/>
          </p:nvSpPr>
          <p:spPr>
            <a:xfrm>
              <a:off x="2711466" y="570881"/>
              <a:ext cx="38894" cy="38482"/>
            </a:xfrm>
            <a:custGeom>
              <a:avLst/>
              <a:gdLst/>
              <a:ahLst/>
              <a:cxnLst/>
              <a:rect l="l" t="t" r="r" b="b"/>
              <a:pathLst>
                <a:path w="1132" h="1120" extrusionOk="0">
                  <a:moveTo>
                    <a:pt x="572" y="1"/>
                  </a:moveTo>
                  <a:cubicBezTo>
                    <a:pt x="262" y="1"/>
                    <a:pt x="1" y="251"/>
                    <a:pt x="1" y="560"/>
                  </a:cubicBezTo>
                  <a:cubicBezTo>
                    <a:pt x="1" y="870"/>
                    <a:pt x="262" y="1120"/>
                    <a:pt x="572" y="1120"/>
                  </a:cubicBezTo>
                  <a:cubicBezTo>
                    <a:pt x="882" y="1120"/>
                    <a:pt x="1132" y="870"/>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
            <p:cNvSpPr/>
            <p:nvPr/>
          </p:nvSpPr>
          <p:spPr>
            <a:xfrm>
              <a:off x="2839522" y="954603"/>
              <a:ext cx="38894" cy="38894"/>
            </a:xfrm>
            <a:custGeom>
              <a:avLst/>
              <a:gdLst/>
              <a:ahLst/>
              <a:cxnLst/>
              <a:rect l="l" t="t" r="r" b="b"/>
              <a:pathLst>
                <a:path w="1132" h="1132" extrusionOk="0">
                  <a:moveTo>
                    <a:pt x="560" y="1"/>
                  </a:moveTo>
                  <a:cubicBezTo>
                    <a:pt x="250" y="1"/>
                    <a:pt x="0" y="263"/>
                    <a:pt x="0" y="572"/>
                  </a:cubicBezTo>
                  <a:cubicBezTo>
                    <a:pt x="12" y="882"/>
                    <a:pt x="250" y="1132"/>
                    <a:pt x="560" y="1132"/>
                  </a:cubicBezTo>
                  <a:cubicBezTo>
                    <a:pt x="881" y="1132"/>
                    <a:pt x="1131" y="882"/>
                    <a:pt x="1131" y="572"/>
                  </a:cubicBezTo>
                  <a:cubicBezTo>
                    <a:pt x="1131" y="263"/>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
            <p:cNvSpPr/>
            <p:nvPr/>
          </p:nvSpPr>
          <p:spPr>
            <a:xfrm>
              <a:off x="2711466" y="954603"/>
              <a:ext cx="38894" cy="38894"/>
            </a:xfrm>
            <a:custGeom>
              <a:avLst/>
              <a:gdLst/>
              <a:ahLst/>
              <a:cxnLst/>
              <a:rect l="l" t="t" r="r" b="b"/>
              <a:pathLst>
                <a:path w="1132" h="1132" extrusionOk="0">
                  <a:moveTo>
                    <a:pt x="572" y="1"/>
                  </a:moveTo>
                  <a:cubicBezTo>
                    <a:pt x="262" y="1"/>
                    <a:pt x="1" y="263"/>
                    <a:pt x="1" y="572"/>
                  </a:cubicBezTo>
                  <a:cubicBezTo>
                    <a:pt x="1" y="882"/>
                    <a:pt x="262"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
            <p:cNvSpPr/>
            <p:nvPr/>
          </p:nvSpPr>
          <p:spPr>
            <a:xfrm>
              <a:off x="2647249" y="1018854"/>
              <a:ext cx="38894" cy="38894"/>
            </a:xfrm>
            <a:custGeom>
              <a:avLst/>
              <a:gdLst/>
              <a:ahLst/>
              <a:cxnLst/>
              <a:rect l="l" t="t" r="r" b="b"/>
              <a:pathLst>
                <a:path w="1132" h="1132" extrusionOk="0">
                  <a:moveTo>
                    <a:pt x="560" y="0"/>
                  </a:moveTo>
                  <a:cubicBezTo>
                    <a:pt x="250" y="0"/>
                    <a:pt x="0" y="250"/>
                    <a:pt x="0" y="560"/>
                  </a:cubicBezTo>
                  <a:cubicBezTo>
                    <a:pt x="12" y="869"/>
                    <a:pt x="250" y="1131"/>
                    <a:pt x="560" y="1131"/>
                  </a:cubicBezTo>
                  <a:cubicBezTo>
                    <a:pt x="881"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
            <p:cNvSpPr/>
            <p:nvPr/>
          </p:nvSpPr>
          <p:spPr>
            <a:xfrm>
              <a:off x="2775683" y="1018854"/>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
            <p:cNvSpPr/>
            <p:nvPr/>
          </p:nvSpPr>
          <p:spPr>
            <a:xfrm>
              <a:off x="2647249" y="890386"/>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
            <p:cNvSpPr/>
            <p:nvPr/>
          </p:nvSpPr>
          <p:spPr>
            <a:xfrm>
              <a:off x="2775683" y="890386"/>
              <a:ext cx="38894" cy="38894"/>
            </a:xfrm>
            <a:custGeom>
              <a:avLst/>
              <a:gdLst/>
              <a:ahLst/>
              <a:cxnLst/>
              <a:rect l="l" t="t" r="r" b="b"/>
              <a:pathLst>
                <a:path w="1132" h="1132" extrusionOk="0">
                  <a:moveTo>
                    <a:pt x="560" y="1"/>
                  </a:moveTo>
                  <a:cubicBezTo>
                    <a:pt x="251" y="1"/>
                    <a:pt x="1" y="251"/>
                    <a:pt x="1" y="560"/>
                  </a:cubicBezTo>
                  <a:cubicBezTo>
                    <a:pt x="1" y="882"/>
                    <a:pt x="251" y="1132"/>
                    <a:pt x="560" y="1132"/>
                  </a:cubicBezTo>
                  <a:cubicBezTo>
                    <a:pt x="870" y="1132"/>
                    <a:pt x="1132" y="882"/>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
            <p:cNvSpPr/>
            <p:nvPr/>
          </p:nvSpPr>
          <p:spPr>
            <a:xfrm>
              <a:off x="2839522" y="826581"/>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
            <p:cNvSpPr/>
            <p:nvPr/>
          </p:nvSpPr>
          <p:spPr>
            <a:xfrm>
              <a:off x="2711466" y="826993"/>
              <a:ext cx="38894" cy="38894"/>
            </a:xfrm>
            <a:custGeom>
              <a:avLst/>
              <a:gdLst/>
              <a:ahLst/>
              <a:cxnLst/>
              <a:rect l="l" t="t" r="r" b="b"/>
              <a:pathLst>
                <a:path w="1132" h="1132" extrusionOk="0">
                  <a:moveTo>
                    <a:pt x="572" y="0"/>
                  </a:moveTo>
                  <a:cubicBezTo>
                    <a:pt x="262" y="0"/>
                    <a:pt x="1" y="250"/>
                    <a:pt x="1" y="560"/>
                  </a:cubicBezTo>
                  <a:cubicBezTo>
                    <a:pt x="1" y="869"/>
                    <a:pt x="262"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
            <p:cNvSpPr/>
            <p:nvPr/>
          </p:nvSpPr>
          <p:spPr>
            <a:xfrm>
              <a:off x="2839522" y="1210302"/>
              <a:ext cx="38894" cy="38894"/>
            </a:xfrm>
            <a:custGeom>
              <a:avLst/>
              <a:gdLst/>
              <a:ahLst/>
              <a:cxnLst/>
              <a:rect l="l" t="t" r="r" b="b"/>
              <a:pathLst>
                <a:path w="1132" h="1132" extrusionOk="0">
                  <a:moveTo>
                    <a:pt x="560" y="0"/>
                  </a:moveTo>
                  <a:cubicBezTo>
                    <a:pt x="250" y="0"/>
                    <a:pt x="0" y="262"/>
                    <a:pt x="0" y="572"/>
                  </a:cubicBezTo>
                  <a:cubicBezTo>
                    <a:pt x="12" y="893"/>
                    <a:pt x="250" y="1131"/>
                    <a:pt x="560" y="1131"/>
                  </a:cubicBezTo>
                  <a:cubicBezTo>
                    <a:pt x="881"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
            <p:cNvSpPr/>
            <p:nvPr/>
          </p:nvSpPr>
          <p:spPr>
            <a:xfrm>
              <a:off x="2711466" y="1210714"/>
              <a:ext cx="38894" cy="38894"/>
            </a:xfrm>
            <a:custGeom>
              <a:avLst/>
              <a:gdLst/>
              <a:ahLst/>
              <a:cxnLst/>
              <a:rect l="l" t="t" r="r" b="b"/>
              <a:pathLst>
                <a:path w="1132" h="1132" extrusionOk="0">
                  <a:moveTo>
                    <a:pt x="572" y="0"/>
                  </a:moveTo>
                  <a:cubicBezTo>
                    <a:pt x="262" y="0"/>
                    <a:pt x="1" y="262"/>
                    <a:pt x="1" y="572"/>
                  </a:cubicBezTo>
                  <a:cubicBezTo>
                    <a:pt x="1" y="881"/>
                    <a:pt x="262"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
            <p:cNvSpPr/>
            <p:nvPr/>
          </p:nvSpPr>
          <p:spPr>
            <a:xfrm>
              <a:off x="2647249" y="1274519"/>
              <a:ext cx="38894" cy="38894"/>
            </a:xfrm>
            <a:custGeom>
              <a:avLst/>
              <a:gdLst/>
              <a:ahLst/>
              <a:cxnLst/>
              <a:rect l="l" t="t" r="r" b="b"/>
              <a:pathLst>
                <a:path w="1132" h="1132" extrusionOk="0">
                  <a:moveTo>
                    <a:pt x="560" y="1"/>
                  </a:moveTo>
                  <a:cubicBezTo>
                    <a:pt x="250" y="1"/>
                    <a:pt x="0" y="251"/>
                    <a:pt x="0" y="560"/>
                  </a:cubicBezTo>
                  <a:cubicBezTo>
                    <a:pt x="12" y="894"/>
                    <a:pt x="250" y="1132"/>
                    <a:pt x="560" y="1132"/>
                  </a:cubicBezTo>
                  <a:cubicBezTo>
                    <a:pt x="881" y="1132"/>
                    <a:pt x="1131" y="870"/>
                    <a:pt x="1131" y="560"/>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
            <p:cNvSpPr/>
            <p:nvPr/>
          </p:nvSpPr>
          <p:spPr>
            <a:xfrm>
              <a:off x="2775683" y="1274519"/>
              <a:ext cx="38894" cy="38894"/>
            </a:xfrm>
            <a:custGeom>
              <a:avLst/>
              <a:gdLst/>
              <a:ahLst/>
              <a:cxnLst/>
              <a:rect l="l" t="t" r="r" b="b"/>
              <a:pathLst>
                <a:path w="1132" h="1132" extrusionOk="0">
                  <a:moveTo>
                    <a:pt x="560" y="1"/>
                  </a:moveTo>
                  <a:cubicBezTo>
                    <a:pt x="251" y="1"/>
                    <a:pt x="1" y="251"/>
                    <a:pt x="1" y="560"/>
                  </a:cubicBezTo>
                  <a:cubicBezTo>
                    <a:pt x="1" y="894"/>
                    <a:pt x="251" y="1132"/>
                    <a:pt x="560" y="1132"/>
                  </a:cubicBezTo>
                  <a:cubicBezTo>
                    <a:pt x="870" y="1132"/>
                    <a:pt x="1132" y="870"/>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
            <p:cNvSpPr/>
            <p:nvPr/>
          </p:nvSpPr>
          <p:spPr>
            <a:xfrm>
              <a:off x="2647249" y="1146463"/>
              <a:ext cx="38894" cy="38894"/>
            </a:xfrm>
            <a:custGeom>
              <a:avLst/>
              <a:gdLst/>
              <a:ahLst/>
              <a:cxnLst/>
              <a:rect l="l" t="t" r="r" b="b"/>
              <a:pathLst>
                <a:path w="1132" h="1132" extrusionOk="0">
                  <a:moveTo>
                    <a:pt x="560" y="1"/>
                  </a:moveTo>
                  <a:cubicBezTo>
                    <a:pt x="250" y="1"/>
                    <a:pt x="0" y="251"/>
                    <a:pt x="0" y="572"/>
                  </a:cubicBezTo>
                  <a:cubicBezTo>
                    <a:pt x="12" y="882"/>
                    <a:pt x="250" y="1132"/>
                    <a:pt x="560" y="1132"/>
                  </a:cubicBezTo>
                  <a:cubicBezTo>
                    <a:pt x="881"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
            <p:cNvSpPr/>
            <p:nvPr/>
          </p:nvSpPr>
          <p:spPr>
            <a:xfrm>
              <a:off x="2775683" y="1146463"/>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
            <p:cNvSpPr/>
            <p:nvPr/>
          </p:nvSpPr>
          <p:spPr>
            <a:xfrm>
              <a:off x="2839522" y="1082659"/>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
            <p:cNvSpPr/>
            <p:nvPr/>
          </p:nvSpPr>
          <p:spPr>
            <a:xfrm>
              <a:off x="2711466" y="1082659"/>
              <a:ext cx="38894" cy="38894"/>
            </a:xfrm>
            <a:custGeom>
              <a:avLst/>
              <a:gdLst/>
              <a:ahLst/>
              <a:cxnLst/>
              <a:rect l="l" t="t" r="r" b="b"/>
              <a:pathLst>
                <a:path w="1132" h="1132" extrusionOk="0">
                  <a:moveTo>
                    <a:pt x="572" y="1"/>
                  </a:moveTo>
                  <a:cubicBezTo>
                    <a:pt x="262" y="1"/>
                    <a:pt x="1" y="251"/>
                    <a:pt x="1" y="560"/>
                  </a:cubicBezTo>
                  <a:cubicBezTo>
                    <a:pt x="1" y="870"/>
                    <a:pt x="262" y="1132"/>
                    <a:pt x="572" y="1132"/>
                  </a:cubicBezTo>
                  <a:cubicBezTo>
                    <a:pt x="882" y="1132"/>
                    <a:pt x="1132" y="870"/>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
            <p:cNvSpPr/>
            <p:nvPr/>
          </p:nvSpPr>
          <p:spPr>
            <a:xfrm>
              <a:off x="2839522" y="1466792"/>
              <a:ext cx="38894" cy="38894"/>
            </a:xfrm>
            <a:custGeom>
              <a:avLst/>
              <a:gdLst/>
              <a:ahLst/>
              <a:cxnLst/>
              <a:rect l="l" t="t" r="r" b="b"/>
              <a:pathLst>
                <a:path w="1132" h="1132" extrusionOk="0">
                  <a:moveTo>
                    <a:pt x="560" y="0"/>
                  </a:moveTo>
                  <a:cubicBezTo>
                    <a:pt x="250" y="0"/>
                    <a:pt x="0" y="250"/>
                    <a:pt x="0" y="560"/>
                  </a:cubicBezTo>
                  <a:cubicBezTo>
                    <a:pt x="12" y="893"/>
                    <a:pt x="250" y="1132"/>
                    <a:pt x="560" y="1132"/>
                  </a:cubicBezTo>
                  <a:cubicBezTo>
                    <a:pt x="881" y="1132"/>
                    <a:pt x="1131" y="870"/>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
            <p:cNvSpPr/>
            <p:nvPr/>
          </p:nvSpPr>
          <p:spPr>
            <a:xfrm>
              <a:off x="2711466" y="1467204"/>
              <a:ext cx="38894" cy="38894"/>
            </a:xfrm>
            <a:custGeom>
              <a:avLst/>
              <a:gdLst/>
              <a:ahLst/>
              <a:cxnLst/>
              <a:rect l="l" t="t" r="r" b="b"/>
              <a:pathLst>
                <a:path w="1132" h="1132" extrusionOk="0">
                  <a:moveTo>
                    <a:pt x="572" y="0"/>
                  </a:moveTo>
                  <a:cubicBezTo>
                    <a:pt x="262" y="0"/>
                    <a:pt x="1" y="250"/>
                    <a:pt x="1" y="560"/>
                  </a:cubicBezTo>
                  <a:cubicBezTo>
                    <a:pt x="1" y="870"/>
                    <a:pt x="262"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
            <p:cNvSpPr/>
            <p:nvPr/>
          </p:nvSpPr>
          <p:spPr>
            <a:xfrm>
              <a:off x="2647249" y="1531009"/>
              <a:ext cx="38894" cy="38894"/>
            </a:xfrm>
            <a:custGeom>
              <a:avLst/>
              <a:gdLst/>
              <a:ahLst/>
              <a:cxnLst/>
              <a:rect l="l" t="t" r="r" b="b"/>
              <a:pathLst>
                <a:path w="1132" h="1132" extrusionOk="0">
                  <a:moveTo>
                    <a:pt x="560" y="1"/>
                  </a:moveTo>
                  <a:cubicBezTo>
                    <a:pt x="250" y="1"/>
                    <a:pt x="0" y="251"/>
                    <a:pt x="0" y="572"/>
                  </a:cubicBezTo>
                  <a:cubicBezTo>
                    <a:pt x="12" y="882"/>
                    <a:pt x="250" y="1132"/>
                    <a:pt x="560" y="1132"/>
                  </a:cubicBezTo>
                  <a:cubicBezTo>
                    <a:pt x="881"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
            <p:cNvSpPr/>
            <p:nvPr/>
          </p:nvSpPr>
          <p:spPr>
            <a:xfrm>
              <a:off x="2775683" y="1531009"/>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
            <p:cNvSpPr/>
            <p:nvPr/>
          </p:nvSpPr>
          <p:spPr>
            <a:xfrm>
              <a:off x="2647249" y="1402575"/>
              <a:ext cx="38894" cy="38894"/>
            </a:xfrm>
            <a:custGeom>
              <a:avLst/>
              <a:gdLst/>
              <a:ahLst/>
              <a:cxnLst/>
              <a:rect l="l" t="t" r="r" b="b"/>
              <a:pathLst>
                <a:path w="1132" h="1132" extrusionOk="0">
                  <a:moveTo>
                    <a:pt x="560" y="0"/>
                  </a:moveTo>
                  <a:cubicBezTo>
                    <a:pt x="250" y="0"/>
                    <a:pt x="0" y="262"/>
                    <a:pt x="0" y="572"/>
                  </a:cubicBezTo>
                  <a:cubicBezTo>
                    <a:pt x="12" y="881"/>
                    <a:pt x="250" y="1131"/>
                    <a:pt x="560" y="1131"/>
                  </a:cubicBezTo>
                  <a:cubicBezTo>
                    <a:pt x="881"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
            <p:cNvSpPr/>
            <p:nvPr/>
          </p:nvSpPr>
          <p:spPr>
            <a:xfrm>
              <a:off x="2775683" y="1402575"/>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
            <p:cNvSpPr/>
            <p:nvPr/>
          </p:nvSpPr>
          <p:spPr>
            <a:xfrm>
              <a:off x="2839522" y="1338736"/>
              <a:ext cx="38894" cy="38894"/>
            </a:xfrm>
            <a:custGeom>
              <a:avLst/>
              <a:gdLst/>
              <a:ahLst/>
              <a:cxnLst/>
              <a:rect l="l" t="t" r="r" b="b"/>
              <a:pathLst>
                <a:path w="1132" h="1132" extrusionOk="0">
                  <a:moveTo>
                    <a:pt x="560" y="1"/>
                  </a:moveTo>
                  <a:cubicBezTo>
                    <a:pt x="250" y="1"/>
                    <a:pt x="0" y="251"/>
                    <a:pt x="0" y="572"/>
                  </a:cubicBezTo>
                  <a:cubicBezTo>
                    <a:pt x="12" y="882"/>
                    <a:pt x="250" y="1132"/>
                    <a:pt x="560" y="1132"/>
                  </a:cubicBezTo>
                  <a:cubicBezTo>
                    <a:pt x="881" y="1132"/>
                    <a:pt x="1131" y="882"/>
                    <a:pt x="1131" y="572"/>
                  </a:cubicBezTo>
                  <a:cubicBezTo>
                    <a:pt x="1131" y="275"/>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
            <p:cNvSpPr/>
            <p:nvPr/>
          </p:nvSpPr>
          <p:spPr>
            <a:xfrm>
              <a:off x="2711466" y="1338736"/>
              <a:ext cx="38894" cy="38894"/>
            </a:xfrm>
            <a:custGeom>
              <a:avLst/>
              <a:gdLst/>
              <a:ahLst/>
              <a:cxnLst/>
              <a:rect l="l" t="t" r="r" b="b"/>
              <a:pathLst>
                <a:path w="1132" h="1132" extrusionOk="0">
                  <a:moveTo>
                    <a:pt x="572" y="1"/>
                  </a:moveTo>
                  <a:cubicBezTo>
                    <a:pt x="262" y="1"/>
                    <a:pt x="1" y="251"/>
                    <a:pt x="1" y="560"/>
                  </a:cubicBezTo>
                  <a:cubicBezTo>
                    <a:pt x="1" y="882"/>
                    <a:pt x="262"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
            <p:cNvSpPr/>
            <p:nvPr/>
          </p:nvSpPr>
          <p:spPr>
            <a:xfrm>
              <a:off x="2839522" y="1722870"/>
              <a:ext cx="38894" cy="38894"/>
            </a:xfrm>
            <a:custGeom>
              <a:avLst/>
              <a:gdLst/>
              <a:ahLst/>
              <a:cxnLst/>
              <a:rect l="l" t="t" r="r" b="b"/>
              <a:pathLst>
                <a:path w="1132" h="1132" extrusionOk="0">
                  <a:moveTo>
                    <a:pt x="560" y="1"/>
                  </a:moveTo>
                  <a:cubicBezTo>
                    <a:pt x="250" y="1"/>
                    <a:pt x="0" y="251"/>
                    <a:pt x="0" y="560"/>
                  </a:cubicBezTo>
                  <a:cubicBezTo>
                    <a:pt x="12" y="882"/>
                    <a:pt x="250" y="1132"/>
                    <a:pt x="560" y="1132"/>
                  </a:cubicBezTo>
                  <a:cubicBezTo>
                    <a:pt x="881" y="1132"/>
                    <a:pt x="1131" y="882"/>
                    <a:pt x="1131" y="560"/>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
            <p:cNvSpPr/>
            <p:nvPr/>
          </p:nvSpPr>
          <p:spPr>
            <a:xfrm>
              <a:off x="2711466" y="1723282"/>
              <a:ext cx="38894" cy="38894"/>
            </a:xfrm>
            <a:custGeom>
              <a:avLst/>
              <a:gdLst/>
              <a:ahLst/>
              <a:cxnLst/>
              <a:rect l="l" t="t" r="r" b="b"/>
              <a:pathLst>
                <a:path w="1132" h="1132" extrusionOk="0">
                  <a:moveTo>
                    <a:pt x="572" y="1"/>
                  </a:moveTo>
                  <a:cubicBezTo>
                    <a:pt x="262" y="1"/>
                    <a:pt x="1" y="251"/>
                    <a:pt x="1" y="572"/>
                  </a:cubicBezTo>
                  <a:cubicBezTo>
                    <a:pt x="1" y="882"/>
                    <a:pt x="262"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
            <p:cNvSpPr/>
            <p:nvPr/>
          </p:nvSpPr>
          <p:spPr>
            <a:xfrm>
              <a:off x="2647249" y="1787121"/>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
            <p:cNvSpPr/>
            <p:nvPr/>
          </p:nvSpPr>
          <p:spPr>
            <a:xfrm>
              <a:off x="2775683" y="1787121"/>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
            <p:cNvSpPr/>
            <p:nvPr/>
          </p:nvSpPr>
          <p:spPr>
            <a:xfrm>
              <a:off x="2647249" y="1659065"/>
              <a:ext cx="38894" cy="38894"/>
            </a:xfrm>
            <a:custGeom>
              <a:avLst/>
              <a:gdLst/>
              <a:ahLst/>
              <a:cxnLst/>
              <a:rect l="l" t="t" r="r" b="b"/>
              <a:pathLst>
                <a:path w="1132" h="1132" extrusionOk="0">
                  <a:moveTo>
                    <a:pt x="560" y="0"/>
                  </a:moveTo>
                  <a:cubicBezTo>
                    <a:pt x="250" y="0"/>
                    <a:pt x="0" y="250"/>
                    <a:pt x="0" y="560"/>
                  </a:cubicBezTo>
                  <a:cubicBezTo>
                    <a:pt x="12" y="870"/>
                    <a:pt x="250" y="1131"/>
                    <a:pt x="560" y="1131"/>
                  </a:cubicBezTo>
                  <a:cubicBezTo>
                    <a:pt x="881" y="1131"/>
                    <a:pt x="1131" y="870"/>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
            <p:cNvSpPr/>
            <p:nvPr/>
          </p:nvSpPr>
          <p:spPr>
            <a:xfrm>
              <a:off x="2775683" y="1659065"/>
              <a:ext cx="38894" cy="38894"/>
            </a:xfrm>
            <a:custGeom>
              <a:avLst/>
              <a:gdLst/>
              <a:ahLst/>
              <a:cxnLst/>
              <a:rect l="l" t="t" r="r" b="b"/>
              <a:pathLst>
                <a:path w="1132" h="1132" extrusionOk="0">
                  <a:moveTo>
                    <a:pt x="560" y="0"/>
                  </a:moveTo>
                  <a:cubicBezTo>
                    <a:pt x="251" y="0"/>
                    <a:pt x="1" y="250"/>
                    <a:pt x="1" y="560"/>
                  </a:cubicBezTo>
                  <a:cubicBezTo>
                    <a:pt x="1" y="870"/>
                    <a:pt x="251" y="1131"/>
                    <a:pt x="560" y="1131"/>
                  </a:cubicBezTo>
                  <a:cubicBezTo>
                    <a:pt x="870" y="1131"/>
                    <a:pt x="1132" y="870"/>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
            <p:cNvSpPr/>
            <p:nvPr/>
          </p:nvSpPr>
          <p:spPr>
            <a:xfrm>
              <a:off x="2839522" y="1594848"/>
              <a:ext cx="38894" cy="38894"/>
            </a:xfrm>
            <a:custGeom>
              <a:avLst/>
              <a:gdLst/>
              <a:ahLst/>
              <a:cxnLst/>
              <a:rect l="l" t="t" r="r" b="b"/>
              <a:pathLst>
                <a:path w="1132" h="1132" extrusionOk="0">
                  <a:moveTo>
                    <a:pt x="560" y="0"/>
                  </a:moveTo>
                  <a:cubicBezTo>
                    <a:pt x="250" y="0"/>
                    <a:pt x="0" y="262"/>
                    <a:pt x="0" y="572"/>
                  </a:cubicBezTo>
                  <a:cubicBezTo>
                    <a:pt x="12" y="881"/>
                    <a:pt x="250" y="1131"/>
                    <a:pt x="560" y="1131"/>
                  </a:cubicBezTo>
                  <a:cubicBezTo>
                    <a:pt x="881"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
            <p:cNvSpPr/>
            <p:nvPr/>
          </p:nvSpPr>
          <p:spPr>
            <a:xfrm>
              <a:off x="2711466" y="1594848"/>
              <a:ext cx="38894" cy="38894"/>
            </a:xfrm>
            <a:custGeom>
              <a:avLst/>
              <a:gdLst/>
              <a:ahLst/>
              <a:cxnLst/>
              <a:rect l="l" t="t" r="r" b="b"/>
              <a:pathLst>
                <a:path w="1132" h="1132" extrusionOk="0">
                  <a:moveTo>
                    <a:pt x="572" y="0"/>
                  </a:moveTo>
                  <a:cubicBezTo>
                    <a:pt x="262" y="0"/>
                    <a:pt x="1" y="262"/>
                    <a:pt x="1" y="572"/>
                  </a:cubicBezTo>
                  <a:cubicBezTo>
                    <a:pt x="1" y="881"/>
                    <a:pt x="262"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
            <p:cNvSpPr/>
            <p:nvPr/>
          </p:nvSpPr>
          <p:spPr>
            <a:xfrm>
              <a:off x="2839522" y="1978982"/>
              <a:ext cx="38894" cy="38894"/>
            </a:xfrm>
            <a:custGeom>
              <a:avLst/>
              <a:gdLst/>
              <a:ahLst/>
              <a:cxnLst/>
              <a:rect l="l" t="t" r="r" b="b"/>
              <a:pathLst>
                <a:path w="1132" h="1132" extrusionOk="0">
                  <a:moveTo>
                    <a:pt x="560" y="0"/>
                  </a:moveTo>
                  <a:cubicBezTo>
                    <a:pt x="250" y="0"/>
                    <a:pt x="0" y="250"/>
                    <a:pt x="0" y="572"/>
                  </a:cubicBezTo>
                  <a:cubicBezTo>
                    <a:pt x="0" y="881"/>
                    <a:pt x="250" y="1131"/>
                    <a:pt x="560" y="1131"/>
                  </a:cubicBezTo>
                  <a:cubicBezTo>
                    <a:pt x="881" y="1131"/>
                    <a:pt x="1131" y="881"/>
                    <a:pt x="1131" y="572"/>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
            <p:cNvSpPr/>
            <p:nvPr/>
          </p:nvSpPr>
          <p:spPr>
            <a:xfrm>
              <a:off x="2711466" y="1979359"/>
              <a:ext cx="38894" cy="38929"/>
            </a:xfrm>
            <a:custGeom>
              <a:avLst/>
              <a:gdLst/>
              <a:ahLst/>
              <a:cxnLst/>
              <a:rect l="l" t="t" r="r" b="b"/>
              <a:pathLst>
                <a:path w="1132" h="1133" extrusionOk="0">
                  <a:moveTo>
                    <a:pt x="572" y="1"/>
                  </a:moveTo>
                  <a:cubicBezTo>
                    <a:pt x="262" y="1"/>
                    <a:pt x="1" y="263"/>
                    <a:pt x="1" y="572"/>
                  </a:cubicBezTo>
                  <a:cubicBezTo>
                    <a:pt x="1" y="882"/>
                    <a:pt x="262"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
            <p:cNvSpPr/>
            <p:nvPr/>
          </p:nvSpPr>
          <p:spPr>
            <a:xfrm>
              <a:off x="2647249" y="2043611"/>
              <a:ext cx="38894" cy="38894"/>
            </a:xfrm>
            <a:custGeom>
              <a:avLst/>
              <a:gdLst/>
              <a:ahLst/>
              <a:cxnLst/>
              <a:rect l="l" t="t" r="r" b="b"/>
              <a:pathLst>
                <a:path w="1132" h="1132" extrusionOk="0">
                  <a:moveTo>
                    <a:pt x="560" y="0"/>
                  </a:moveTo>
                  <a:cubicBezTo>
                    <a:pt x="250" y="0"/>
                    <a:pt x="0" y="250"/>
                    <a:pt x="0" y="560"/>
                  </a:cubicBezTo>
                  <a:cubicBezTo>
                    <a:pt x="12" y="869"/>
                    <a:pt x="250" y="1131"/>
                    <a:pt x="560" y="1131"/>
                  </a:cubicBezTo>
                  <a:cubicBezTo>
                    <a:pt x="881"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
            <p:cNvSpPr/>
            <p:nvPr/>
          </p:nvSpPr>
          <p:spPr>
            <a:xfrm>
              <a:off x="2775683" y="2043611"/>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
            <p:cNvSpPr/>
            <p:nvPr/>
          </p:nvSpPr>
          <p:spPr>
            <a:xfrm>
              <a:off x="2647249" y="1915143"/>
              <a:ext cx="38894" cy="38894"/>
            </a:xfrm>
            <a:custGeom>
              <a:avLst/>
              <a:gdLst/>
              <a:ahLst/>
              <a:cxnLst/>
              <a:rect l="l" t="t" r="r" b="b"/>
              <a:pathLst>
                <a:path w="1132" h="1132" extrusionOk="0">
                  <a:moveTo>
                    <a:pt x="560" y="1"/>
                  </a:moveTo>
                  <a:cubicBezTo>
                    <a:pt x="250" y="1"/>
                    <a:pt x="0" y="251"/>
                    <a:pt x="0" y="560"/>
                  </a:cubicBezTo>
                  <a:cubicBezTo>
                    <a:pt x="12" y="882"/>
                    <a:pt x="250" y="1132"/>
                    <a:pt x="560" y="1132"/>
                  </a:cubicBezTo>
                  <a:cubicBezTo>
                    <a:pt x="881" y="1132"/>
                    <a:pt x="1131" y="882"/>
                    <a:pt x="1131" y="560"/>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
            <p:cNvSpPr/>
            <p:nvPr/>
          </p:nvSpPr>
          <p:spPr>
            <a:xfrm>
              <a:off x="2775683" y="1915143"/>
              <a:ext cx="38894" cy="38894"/>
            </a:xfrm>
            <a:custGeom>
              <a:avLst/>
              <a:gdLst/>
              <a:ahLst/>
              <a:cxnLst/>
              <a:rect l="l" t="t" r="r" b="b"/>
              <a:pathLst>
                <a:path w="1132" h="1132" extrusionOk="0">
                  <a:moveTo>
                    <a:pt x="560" y="1"/>
                  </a:moveTo>
                  <a:cubicBezTo>
                    <a:pt x="251" y="1"/>
                    <a:pt x="1" y="251"/>
                    <a:pt x="1" y="560"/>
                  </a:cubicBezTo>
                  <a:cubicBezTo>
                    <a:pt x="1" y="882"/>
                    <a:pt x="251" y="1132"/>
                    <a:pt x="560" y="1132"/>
                  </a:cubicBezTo>
                  <a:cubicBezTo>
                    <a:pt x="870" y="1132"/>
                    <a:pt x="1132" y="882"/>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
            <p:cNvSpPr/>
            <p:nvPr/>
          </p:nvSpPr>
          <p:spPr>
            <a:xfrm>
              <a:off x="2839522" y="1851338"/>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
            <p:cNvSpPr/>
            <p:nvPr/>
          </p:nvSpPr>
          <p:spPr>
            <a:xfrm>
              <a:off x="2711466" y="1851338"/>
              <a:ext cx="38894" cy="38894"/>
            </a:xfrm>
            <a:custGeom>
              <a:avLst/>
              <a:gdLst/>
              <a:ahLst/>
              <a:cxnLst/>
              <a:rect l="l" t="t" r="r" b="b"/>
              <a:pathLst>
                <a:path w="1132" h="1132" extrusionOk="0">
                  <a:moveTo>
                    <a:pt x="572" y="0"/>
                  </a:moveTo>
                  <a:cubicBezTo>
                    <a:pt x="262" y="0"/>
                    <a:pt x="1" y="250"/>
                    <a:pt x="1" y="560"/>
                  </a:cubicBezTo>
                  <a:cubicBezTo>
                    <a:pt x="1" y="869"/>
                    <a:pt x="262"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
            <p:cNvSpPr/>
            <p:nvPr/>
          </p:nvSpPr>
          <p:spPr>
            <a:xfrm>
              <a:off x="2519193" y="-5903"/>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
            <p:cNvSpPr/>
            <p:nvPr/>
          </p:nvSpPr>
          <p:spPr>
            <a:xfrm>
              <a:off x="2583410" y="186335"/>
              <a:ext cx="38894" cy="38516"/>
            </a:xfrm>
            <a:custGeom>
              <a:avLst/>
              <a:gdLst/>
              <a:ahLst/>
              <a:cxnLst/>
              <a:rect l="l" t="t" r="r" b="b"/>
              <a:pathLst>
                <a:path w="1132" h="1121" extrusionOk="0">
                  <a:moveTo>
                    <a:pt x="560" y="1"/>
                  </a:moveTo>
                  <a:cubicBezTo>
                    <a:pt x="251" y="1"/>
                    <a:pt x="1" y="251"/>
                    <a:pt x="1" y="561"/>
                  </a:cubicBezTo>
                  <a:cubicBezTo>
                    <a:pt x="1" y="870"/>
                    <a:pt x="251" y="1120"/>
                    <a:pt x="560" y="1120"/>
                  </a:cubicBezTo>
                  <a:cubicBezTo>
                    <a:pt x="870" y="1120"/>
                    <a:pt x="1132" y="870"/>
                    <a:pt x="1132" y="561"/>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
            <p:cNvSpPr/>
            <p:nvPr/>
          </p:nvSpPr>
          <p:spPr>
            <a:xfrm>
              <a:off x="2519193" y="250174"/>
              <a:ext cx="38894" cy="38894"/>
            </a:xfrm>
            <a:custGeom>
              <a:avLst/>
              <a:gdLst/>
              <a:ahLst/>
              <a:cxnLst/>
              <a:rect l="l" t="t" r="r" b="b"/>
              <a:pathLst>
                <a:path w="1132" h="1132" extrusionOk="0">
                  <a:moveTo>
                    <a:pt x="572" y="0"/>
                  </a:moveTo>
                  <a:cubicBezTo>
                    <a:pt x="263" y="0"/>
                    <a:pt x="1" y="250"/>
                    <a:pt x="1" y="560"/>
                  </a:cubicBezTo>
                  <a:cubicBezTo>
                    <a:pt x="1" y="881"/>
                    <a:pt x="263"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
            <p:cNvSpPr/>
            <p:nvPr/>
          </p:nvSpPr>
          <p:spPr>
            <a:xfrm>
              <a:off x="2519193" y="121706"/>
              <a:ext cx="38894" cy="38894"/>
            </a:xfrm>
            <a:custGeom>
              <a:avLst/>
              <a:gdLst/>
              <a:ahLst/>
              <a:cxnLst/>
              <a:rect l="l" t="t" r="r" b="b"/>
              <a:pathLst>
                <a:path w="1132" h="1132" extrusionOk="0">
                  <a:moveTo>
                    <a:pt x="572" y="1"/>
                  </a:moveTo>
                  <a:cubicBezTo>
                    <a:pt x="263" y="1"/>
                    <a:pt x="1" y="251"/>
                    <a:pt x="1" y="572"/>
                  </a:cubicBezTo>
                  <a:cubicBezTo>
                    <a:pt x="1" y="894"/>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
            <p:cNvSpPr/>
            <p:nvPr/>
          </p:nvSpPr>
          <p:spPr>
            <a:xfrm>
              <a:off x="2583410" y="58314"/>
              <a:ext cx="38894" cy="38894"/>
            </a:xfrm>
            <a:custGeom>
              <a:avLst/>
              <a:gdLst/>
              <a:ahLst/>
              <a:cxnLst/>
              <a:rect l="l" t="t" r="r" b="b"/>
              <a:pathLst>
                <a:path w="1132" h="1132" extrusionOk="0">
                  <a:moveTo>
                    <a:pt x="560" y="0"/>
                  </a:moveTo>
                  <a:cubicBezTo>
                    <a:pt x="251" y="0"/>
                    <a:pt x="1" y="250"/>
                    <a:pt x="1" y="572"/>
                  </a:cubicBezTo>
                  <a:cubicBezTo>
                    <a:pt x="13" y="881"/>
                    <a:pt x="251" y="1131"/>
                    <a:pt x="560" y="1131"/>
                  </a:cubicBezTo>
                  <a:cubicBezTo>
                    <a:pt x="870" y="1131"/>
                    <a:pt x="1132" y="881"/>
                    <a:pt x="1132" y="572"/>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
            <p:cNvSpPr/>
            <p:nvPr/>
          </p:nvSpPr>
          <p:spPr>
            <a:xfrm>
              <a:off x="2583410" y="442447"/>
              <a:ext cx="38894" cy="38894"/>
            </a:xfrm>
            <a:custGeom>
              <a:avLst/>
              <a:gdLst/>
              <a:ahLst/>
              <a:cxnLst/>
              <a:rect l="l" t="t" r="r" b="b"/>
              <a:pathLst>
                <a:path w="1132" h="1132" extrusionOk="0">
                  <a:moveTo>
                    <a:pt x="560" y="0"/>
                  </a:moveTo>
                  <a:cubicBezTo>
                    <a:pt x="251" y="0"/>
                    <a:pt x="1" y="250"/>
                    <a:pt x="1" y="560"/>
                  </a:cubicBezTo>
                  <a:cubicBezTo>
                    <a:pt x="13" y="881"/>
                    <a:pt x="251" y="1131"/>
                    <a:pt x="560" y="1131"/>
                  </a:cubicBezTo>
                  <a:cubicBezTo>
                    <a:pt x="870" y="1131"/>
                    <a:pt x="1132" y="881"/>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
            <p:cNvSpPr/>
            <p:nvPr/>
          </p:nvSpPr>
          <p:spPr>
            <a:xfrm>
              <a:off x="2519193" y="506252"/>
              <a:ext cx="38894" cy="38894"/>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
            <p:cNvSpPr/>
            <p:nvPr/>
          </p:nvSpPr>
          <p:spPr>
            <a:xfrm>
              <a:off x="2519193" y="377818"/>
              <a:ext cx="38894" cy="38894"/>
            </a:xfrm>
            <a:custGeom>
              <a:avLst/>
              <a:gdLst/>
              <a:ahLst/>
              <a:cxnLst/>
              <a:rect l="l" t="t" r="r" b="b"/>
              <a:pathLst>
                <a:path w="1132" h="1132" extrusionOk="0">
                  <a:moveTo>
                    <a:pt x="572" y="0"/>
                  </a:moveTo>
                  <a:cubicBezTo>
                    <a:pt x="263" y="0"/>
                    <a:pt x="1" y="262"/>
                    <a:pt x="1" y="572"/>
                  </a:cubicBezTo>
                  <a:cubicBezTo>
                    <a:pt x="1" y="893"/>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
            <p:cNvSpPr/>
            <p:nvPr/>
          </p:nvSpPr>
          <p:spPr>
            <a:xfrm>
              <a:off x="2583410" y="313979"/>
              <a:ext cx="38894" cy="38894"/>
            </a:xfrm>
            <a:custGeom>
              <a:avLst/>
              <a:gdLst/>
              <a:ahLst/>
              <a:cxnLst/>
              <a:rect l="l" t="t" r="r" b="b"/>
              <a:pathLst>
                <a:path w="1132" h="1132" extrusionOk="0">
                  <a:moveTo>
                    <a:pt x="560" y="1"/>
                  </a:moveTo>
                  <a:cubicBezTo>
                    <a:pt x="251" y="1"/>
                    <a:pt x="1" y="251"/>
                    <a:pt x="1" y="572"/>
                  </a:cubicBezTo>
                  <a:cubicBezTo>
                    <a:pt x="13" y="882"/>
                    <a:pt x="251" y="1132"/>
                    <a:pt x="560" y="1132"/>
                  </a:cubicBezTo>
                  <a:cubicBezTo>
                    <a:pt x="870" y="1132"/>
                    <a:pt x="1132" y="882"/>
                    <a:pt x="1132" y="572"/>
                  </a:cubicBezTo>
                  <a:cubicBezTo>
                    <a:pt x="1132" y="275"/>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
            <p:cNvSpPr/>
            <p:nvPr/>
          </p:nvSpPr>
          <p:spPr>
            <a:xfrm>
              <a:off x="2583410" y="698525"/>
              <a:ext cx="38894" cy="38894"/>
            </a:xfrm>
            <a:custGeom>
              <a:avLst/>
              <a:gdLst/>
              <a:ahLst/>
              <a:cxnLst/>
              <a:rect l="l" t="t" r="r" b="b"/>
              <a:pathLst>
                <a:path w="1132" h="1132" extrusionOk="0">
                  <a:moveTo>
                    <a:pt x="560" y="1"/>
                  </a:moveTo>
                  <a:cubicBezTo>
                    <a:pt x="251" y="1"/>
                    <a:pt x="1" y="251"/>
                    <a:pt x="1" y="572"/>
                  </a:cubicBezTo>
                  <a:cubicBezTo>
                    <a:pt x="13"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
            <p:cNvSpPr/>
            <p:nvPr/>
          </p:nvSpPr>
          <p:spPr>
            <a:xfrm>
              <a:off x="2519193" y="762330"/>
              <a:ext cx="38894" cy="38929"/>
            </a:xfrm>
            <a:custGeom>
              <a:avLst/>
              <a:gdLst/>
              <a:ahLst/>
              <a:cxnLst/>
              <a:rect l="l" t="t" r="r" b="b"/>
              <a:pathLst>
                <a:path w="1132" h="1133"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
            <p:cNvSpPr/>
            <p:nvPr/>
          </p:nvSpPr>
          <p:spPr>
            <a:xfrm>
              <a:off x="2519193" y="634308"/>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
            <p:cNvSpPr/>
            <p:nvPr/>
          </p:nvSpPr>
          <p:spPr>
            <a:xfrm>
              <a:off x="2583410" y="570091"/>
              <a:ext cx="38894" cy="38894"/>
            </a:xfrm>
            <a:custGeom>
              <a:avLst/>
              <a:gdLst/>
              <a:ahLst/>
              <a:cxnLst/>
              <a:rect l="l" t="t" r="r" b="b"/>
              <a:pathLst>
                <a:path w="1132" h="1132" extrusionOk="0">
                  <a:moveTo>
                    <a:pt x="560" y="0"/>
                  </a:moveTo>
                  <a:cubicBezTo>
                    <a:pt x="251" y="0"/>
                    <a:pt x="1" y="262"/>
                    <a:pt x="1" y="572"/>
                  </a:cubicBezTo>
                  <a:cubicBezTo>
                    <a:pt x="13" y="893"/>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
            <p:cNvSpPr/>
            <p:nvPr/>
          </p:nvSpPr>
          <p:spPr>
            <a:xfrm>
              <a:off x="2583410" y="954603"/>
              <a:ext cx="38894" cy="38894"/>
            </a:xfrm>
            <a:custGeom>
              <a:avLst/>
              <a:gdLst/>
              <a:ahLst/>
              <a:cxnLst/>
              <a:rect l="l" t="t" r="r" b="b"/>
              <a:pathLst>
                <a:path w="1132" h="1132" extrusionOk="0">
                  <a:moveTo>
                    <a:pt x="560" y="1"/>
                  </a:moveTo>
                  <a:cubicBezTo>
                    <a:pt x="251" y="1"/>
                    <a:pt x="1" y="263"/>
                    <a:pt x="1" y="572"/>
                  </a:cubicBezTo>
                  <a:cubicBezTo>
                    <a:pt x="13" y="882"/>
                    <a:pt x="251" y="1132"/>
                    <a:pt x="560" y="1132"/>
                  </a:cubicBezTo>
                  <a:cubicBezTo>
                    <a:pt x="870" y="1132"/>
                    <a:pt x="1132" y="882"/>
                    <a:pt x="1132" y="572"/>
                  </a:cubicBezTo>
                  <a:cubicBezTo>
                    <a:pt x="1132"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
            <p:cNvSpPr/>
            <p:nvPr/>
          </p:nvSpPr>
          <p:spPr>
            <a:xfrm>
              <a:off x="2519193" y="1018854"/>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
            <p:cNvSpPr/>
            <p:nvPr/>
          </p:nvSpPr>
          <p:spPr>
            <a:xfrm>
              <a:off x="2519193" y="890386"/>
              <a:ext cx="38894" cy="38894"/>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
            <p:cNvSpPr/>
            <p:nvPr/>
          </p:nvSpPr>
          <p:spPr>
            <a:xfrm>
              <a:off x="2583410" y="826581"/>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
            <p:cNvSpPr/>
            <p:nvPr/>
          </p:nvSpPr>
          <p:spPr>
            <a:xfrm>
              <a:off x="2583410" y="1210302"/>
              <a:ext cx="38894" cy="38894"/>
            </a:xfrm>
            <a:custGeom>
              <a:avLst/>
              <a:gdLst/>
              <a:ahLst/>
              <a:cxnLst/>
              <a:rect l="l" t="t" r="r" b="b"/>
              <a:pathLst>
                <a:path w="1132" h="1132" extrusionOk="0">
                  <a:moveTo>
                    <a:pt x="560" y="0"/>
                  </a:moveTo>
                  <a:cubicBezTo>
                    <a:pt x="251" y="0"/>
                    <a:pt x="1" y="262"/>
                    <a:pt x="1" y="572"/>
                  </a:cubicBezTo>
                  <a:cubicBezTo>
                    <a:pt x="13" y="893"/>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
            <p:cNvSpPr/>
            <p:nvPr/>
          </p:nvSpPr>
          <p:spPr>
            <a:xfrm>
              <a:off x="2519193" y="1274519"/>
              <a:ext cx="38894" cy="38894"/>
            </a:xfrm>
            <a:custGeom>
              <a:avLst/>
              <a:gdLst/>
              <a:ahLst/>
              <a:cxnLst/>
              <a:rect l="l" t="t" r="r" b="b"/>
              <a:pathLst>
                <a:path w="1132" h="1132" extrusionOk="0">
                  <a:moveTo>
                    <a:pt x="572" y="1"/>
                  </a:moveTo>
                  <a:cubicBezTo>
                    <a:pt x="263" y="1"/>
                    <a:pt x="1" y="251"/>
                    <a:pt x="1" y="560"/>
                  </a:cubicBezTo>
                  <a:cubicBezTo>
                    <a:pt x="1" y="894"/>
                    <a:pt x="263" y="1132"/>
                    <a:pt x="572" y="1132"/>
                  </a:cubicBezTo>
                  <a:cubicBezTo>
                    <a:pt x="882" y="1132"/>
                    <a:pt x="1132" y="870"/>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
            <p:cNvSpPr/>
            <p:nvPr/>
          </p:nvSpPr>
          <p:spPr>
            <a:xfrm>
              <a:off x="2519193" y="1146463"/>
              <a:ext cx="38894" cy="38894"/>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
            <p:cNvSpPr/>
            <p:nvPr/>
          </p:nvSpPr>
          <p:spPr>
            <a:xfrm>
              <a:off x="2583410" y="1082659"/>
              <a:ext cx="38894" cy="38894"/>
            </a:xfrm>
            <a:custGeom>
              <a:avLst/>
              <a:gdLst/>
              <a:ahLst/>
              <a:cxnLst/>
              <a:rect l="l" t="t" r="r" b="b"/>
              <a:pathLst>
                <a:path w="1132" h="1132" extrusionOk="0">
                  <a:moveTo>
                    <a:pt x="560" y="1"/>
                  </a:moveTo>
                  <a:cubicBezTo>
                    <a:pt x="251" y="1"/>
                    <a:pt x="1" y="251"/>
                    <a:pt x="1" y="560"/>
                  </a:cubicBezTo>
                  <a:cubicBezTo>
                    <a:pt x="1" y="882"/>
                    <a:pt x="251" y="1132"/>
                    <a:pt x="560" y="1132"/>
                  </a:cubicBezTo>
                  <a:cubicBezTo>
                    <a:pt x="870" y="1132"/>
                    <a:pt x="1132" y="882"/>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
            <p:cNvSpPr/>
            <p:nvPr/>
          </p:nvSpPr>
          <p:spPr>
            <a:xfrm>
              <a:off x="2583410" y="1466792"/>
              <a:ext cx="38894" cy="38894"/>
            </a:xfrm>
            <a:custGeom>
              <a:avLst/>
              <a:gdLst/>
              <a:ahLst/>
              <a:cxnLst/>
              <a:rect l="l" t="t" r="r" b="b"/>
              <a:pathLst>
                <a:path w="1132" h="1132" extrusionOk="0">
                  <a:moveTo>
                    <a:pt x="560" y="0"/>
                  </a:moveTo>
                  <a:cubicBezTo>
                    <a:pt x="251" y="0"/>
                    <a:pt x="1" y="250"/>
                    <a:pt x="1" y="560"/>
                  </a:cubicBezTo>
                  <a:cubicBezTo>
                    <a:pt x="13" y="893"/>
                    <a:pt x="251" y="1132"/>
                    <a:pt x="560" y="1132"/>
                  </a:cubicBezTo>
                  <a:cubicBezTo>
                    <a:pt x="870" y="1132"/>
                    <a:pt x="1132" y="870"/>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
            <p:cNvSpPr/>
            <p:nvPr/>
          </p:nvSpPr>
          <p:spPr>
            <a:xfrm>
              <a:off x="2519193" y="1531009"/>
              <a:ext cx="38894" cy="38894"/>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
            <p:cNvSpPr/>
            <p:nvPr/>
          </p:nvSpPr>
          <p:spPr>
            <a:xfrm>
              <a:off x="2519193" y="1402575"/>
              <a:ext cx="38894" cy="38894"/>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
            <p:cNvSpPr/>
            <p:nvPr/>
          </p:nvSpPr>
          <p:spPr>
            <a:xfrm>
              <a:off x="2583410" y="1338736"/>
              <a:ext cx="38894" cy="38894"/>
            </a:xfrm>
            <a:custGeom>
              <a:avLst/>
              <a:gdLst/>
              <a:ahLst/>
              <a:cxnLst/>
              <a:rect l="l" t="t" r="r" b="b"/>
              <a:pathLst>
                <a:path w="1132" h="1132" extrusionOk="0">
                  <a:moveTo>
                    <a:pt x="560" y="1"/>
                  </a:moveTo>
                  <a:cubicBezTo>
                    <a:pt x="251" y="1"/>
                    <a:pt x="1" y="251"/>
                    <a:pt x="1" y="572"/>
                  </a:cubicBezTo>
                  <a:cubicBezTo>
                    <a:pt x="13" y="882"/>
                    <a:pt x="251" y="1132"/>
                    <a:pt x="560" y="1132"/>
                  </a:cubicBezTo>
                  <a:cubicBezTo>
                    <a:pt x="870" y="1132"/>
                    <a:pt x="1132" y="882"/>
                    <a:pt x="1132" y="572"/>
                  </a:cubicBezTo>
                  <a:cubicBezTo>
                    <a:pt x="1132" y="275"/>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
            <p:cNvSpPr/>
            <p:nvPr/>
          </p:nvSpPr>
          <p:spPr>
            <a:xfrm>
              <a:off x="2583410" y="1722870"/>
              <a:ext cx="38894" cy="38894"/>
            </a:xfrm>
            <a:custGeom>
              <a:avLst/>
              <a:gdLst/>
              <a:ahLst/>
              <a:cxnLst/>
              <a:rect l="l" t="t" r="r" b="b"/>
              <a:pathLst>
                <a:path w="1132" h="1132" extrusionOk="0">
                  <a:moveTo>
                    <a:pt x="560" y="1"/>
                  </a:moveTo>
                  <a:cubicBezTo>
                    <a:pt x="251" y="1"/>
                    <a:pt x="1" y="251"/>
                    <a:pt x="1" y="560"/>
                  </a:cubicBezTo>
                  <a:cubicBezTo>
                    <a:pt x="13" y="882"/>
                    <a:pt x="251" y="1132"/>
                    <a:pt x="560" y="1132"/>
                  </a:cubicBezTo>
                  <a:cubicBezTo>
                    <a:pt x="870" y="1132"/>
                    <a:pt x="1132" y="882"/>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
            <p:cNvSpPr/>
            <p:nvPr/>
          </p:nvSpPr>
          <p:spPr>
            <a:xfrm>
              <a:off x="2519193" y="1787121"/>
              <a:ext cx="38894" cy="38894"/>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
            <p:cNvSpPr/>
            <p:nvPr/>
          </p:nvSpPr>
          <p:spPr>
            <a:xfrm>
              <a:off x="2519193" y="1659065"/>
              <a:ext cx="38894" cy="38894"/>
            </a:xfrm>
            <a:custGeom>
              <a:avLst/>
              <a:gdLst/>
              <a:ahLst/>
              <a:cxnLst/>
              <a:rect l="l" t="t" r="r" b="b"/>
              <a:pathLst>
                <a:path w="1132" h="1132" extrusionOk="0">
                  <a:moveTo>
                    <a:pt x="572" y="0"/>
                  </a:moveTo>
                  <a:cubicBezTo>
                    <a:pt x="263" y="0"/>
                    <a:pt x="1" y="250"/>
                    <a:pt x="1" y="560"/>
                  </a:cubicBezTo>
                  <a:cubicBezTo>
                    <a:pt x="1" y="870"/>
                    <a:pt x="263"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
            <p:cNvSpPr/>
            <p:nvPr/>
          </p:nvSpPr>
          <p:spPr>
            <a:xfrm>
              <a:off x="2583410" y="1594848"/>
              <a:ext cx="38894" cy="38894"/>
            </a:xfrm>
            <a:custGeom>
              <a:avLst/>
              <a:gdLst/>
              <a:ahLst/>
              <a:cxnLst/>
              <a:rect l="l" t="t" r="r" b="b"/>
              <a:pathLst>
                <a:path w="1132" h="1132" extrusionOk="0">
                  <a:moveTo>
                    <a:pt x="560" y="0"/>
                  </a:moveTo>
                  <a:cubicBezTo>
                    <a:pt x="251" y="0"/>
                    <a:pt x="1" y="262"/>
                    <a:pt x="1" y="572"/>
                  </a:cubicBezTo>
                  <a:cubicBezTo>
                    <a:pt x="13"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
            <p:cNvSpPr/>
            <p:nvPr/>
          </p:nvSpPr>
          <p:spPr>
            <a:xfrm>
              <a:off x="2583410" y="1978982"/>
              <a:ext cx="38894" cy="38894"/>
            </a:xfrm>
            <a:custGeom>
              <a:avLst/>
              <a:gdLst/>
              <a:ahLst/>
              <a:cxnLst/>
              <a:rect l="l" t="t" r="r" b="b"/>
              <a:pathLst>
                <a:path w="1132" h="1132" extrusionOk="0">
                  <a:moveTo>
                    <a:pt x="560" y="0"/>
                  </a:moveTo>
                  <a:cubicBezTo>
                    <a:pt x="251" y="0"/>
                    <a:pt x="1" y="250"/>
                    <a:pt x="1" y="572"/>
                  </a:cubicBezTo>
                  <a:cubicBezTo>
                    <a:pt x="1" y="881"/>
                    <a:pt x="251" y="1131"/>
                    <a:pt x="560" y="1131"/>
                  </a:cubicBezTo>
                  <a:cubicBezTo>
                    <a:pt x="870" y="1131"/>
                    <a:pt x="1132" y="881"/>
                    <a:pt x="1132" y="572"/>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
            <p:cNvSpPr/>
            <p:nvPr/>
          </p:nvSpPr>
          <p:spPr>
            <a:xfrm>
              <a:off x="2519193" y="2043611"/>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
            <p:cNvSpPr/>
            <p:nvPr/>
          </p:nvSpPr>
          <p:spPr>
            <a:xfrm>
              <a:off x="2519193" y="1915143"/>
              <a:ext cx="38894" cy="38894"/>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
            <p:cNvSpPr/>
            <p:nvPr/>
          </p:nvSpPr>
          <p:spPr>
            <a:xfrm>
              <a:off x="2583410" y="1851338"/>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
            <p:cNvSpPr/>
            <p:nvPr/>
          </p:nvSpPr>
          <p:spPr>
            <a:xfrm>
              <a:off x="5273169" y="2101300"/>
              <a:ext cx="33981" cy="38482"/>
            </a:xfrm>
            <a:custGeom>
              <a:avLst/>
              <a:gdLst/>
              <a:ahLst/>
              <a:cxnLst/>
              <a:rect l="l" t="t" r="r" b="b"/>
              <a:pathLst>
                <a:path w="989" h="1120" extrusionOk="0">
                  <a:moveTo>
                    <a:pt x="560" y="0"/>
                  </a:moveTo>
                  <a:cubicBezTo>
                    <a:pt x="251" y="0"/>
                    <a:pt x="0" y="238"/>
                    <a:pt x="0" y="548"/>
                  </a:cubicBezTo>
                  <a:cubicBezTo>
                    <a:pt x="0" y="857"/>
                    <a:pt x="251" y="1119"/>
                    <a:pt x="560" y="1119"/>
                  </a:cubicBezTo>
                  <a:cubicBezTo>
                    <a:pt x="739" y="1119"/>
                    <a:pt x="893" y="1036"/>
                    <a:pt x="989" y="905"/>
                  </a:cubicBezTo>
                  <a:lnTo>
                    <a:pt x="572"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
            <p:cNvSpPr/>
            <p:nvPr/>
          </p:nvSpPr>
          <p:spPr>
            <a:xfrm>
              <a:off x="5208952" y="2164692"/>
              <a:ext cx="38894" cy="38894"/>
            </a:xfrm>
            <a:custGeom>
              <a:avLst/>
              <a:gdLst/>
              <a:ahLst/>
              <a:cxnLst/>
              <a:rect l="l" t="t" r="r" b="b"/>
              <a:pathLst>
                <a:path w="1132" h="1132" extrusionOk="0">
                  <a:moveTo>
                    <a:pt x="572" y="0"/>
                  </a:moveTo>
                  <a:cubicBezTo>
                    <a:pt x="262" y="0"/>
                    <a:pt x="0" y="251"/>
                    <a:pt x="0" y="560"/>
                  </a:cubicBezTo>
                  <a:cubicBezTo>
                    <a:pt x="0" y="882"/>
                    <a:pt x="262" y="1132"/>
                    <a:pt x="572" y="1132"/>
                  </a:cubicBezTo>
                  <a:cubicBezTo>
                    <a:pt x="881" y="1132"/>
                    <a:pt x="1131" y="882"/>
                    <a:pt x="1131" y="560"/>
                  </a:cubicBezTo>
                  <a:cubicBezTo>
                    <a:pt x="1131" y="251"/>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
            <p:cNvSpPr/>
            <p:nvPr/>
          </p:nvSpPr>
          <p:spPr>
            <a:xfrm>
              <a:off x="5400813" y="2359404"/>
              <a:ext cx="27041" cy="36455"/>
            </a:xfrm>
            <a:custGeom>
              <a:avLst/>
              <a:gdLst/>
              <a:ahLst/>
              <a:cxnLst/>
              <a:rect l="l" t="t" r="r" b="b"/>
              <a:pathLst>
                <a:path w="787" h="1061" extrusionOk="0">
                  <a:moveTo>
                    <a:pt x="334" y="1"/>
                  </a:moveTo>
                  <a:cubicBezTo>
                    <a:pt x="131" y="96"/>
                    <a:pt x="0" y="287"/>
                    <a:pt x="0" y="489"/>
                  </a:cubicBezTo>
                  <a:cubicBezTo>
                    <a:pt x="0" y="787"/>
                    <a:pt x="250" y="1061"/>
                    <a:pt x="560" y="1061"/>
                  </a:cubicBezTo>
                  <a:cubicBezTo>
                    <a:pt x="643" y="1061"/>
                    <a:pt x="715" y="1049"/>
                    <a:pt x="786" y="1013"/>
                  </a:cubicBezTo>
                  <a:lnTo>
                    <a:pt x="334"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
            <p:cNvSpPr/>
            <p:nvPr/>
          </p:nvSpPr>
          <p:spPr>
            <a:xfrm>
              <a:off x="5272757" y="2356965"/>
              <a:ext cx="38894" cy="38894"/>
            </a:xfrm>
            <a:custGeom>
              <a:avLst/>
              <a:gdLst/>
              <a:ahLst/>
              <a:cxnLst/>
              <a:rect l="l" t="t" r="r" b="b"/>
              <a:pathLst>
                <a:path w="1132" h="1132" extrusionOk="0">
                  <a:moveTo>
                    <a:pt x="572" y="0"/>
                  </a:moveTo>
                  <a:cubicBezTo>
                    <a:pt x="263" y="0"/>
                    <a:pt x="1" y="250"/>
                    <a:pt x="1" y="560"/>
                  </a:cubicBezTo>
                  <a:cubicBezTo>
                    <a:pt x="1" y="870"/>
                    <a:pt x="263" y="1132"/>
                    <a:pt x="572" y="1132"/>
                  </a:cubicBezTo>
                  <a:cubicBezTo>
                    <a:pt x="882" y="1132"/>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
            <p:cNvSpPr/>
            <p:nvPr/>
          </p:nvSpPr>
          <p:spPr>
            <a:xfrm>
              <a:off x="5208952" y="2420769"/>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
            <p:cNvSpPr/>
            <p:nvPr/>
          </p:nvSpPr>
          <p:spPr>
            <a:xfrm>
              <a:off x="5336974" y="2420769"/>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
            <p:cNvSpPr/>
            <p:nvPr/>
          </p:nvSpPr>
          <p:spPr>
            <a:xfrm>
              <a:off x="5208952" y="2292336"/>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
            <p:cNvSpPr/>
            <p:nvPr/>
          </p:nvSpPr>
          <p:spPr>
            <a:xfrm>
              <a:off x="5336974" y="2292336"/>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
            <p:cNvSpPr/>
            <p:nvPr/>
          </p:nvSpPr>
          <p:spPr>
            <a:xfrm>
              <a:off x="5272757" y="2228909"/>
              <a:ext cx="38894" cy="38894"/>
            </a:xfrm>
            <a:custGeom>
              <a:avLst/>
              <a:gdLst/>
              <a:ahLst/>
              <a:cxnLst/>
              <a:rect l="l" t="t" r="r" b="b"/>
              <a:pathLst>
                <a:path w="1132" h="1132"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
            <p:cNvSpPr/>
            <p:nvPr/>
          </p:nvSpPr>
          <p:spPr>
            <a:xfrm>
              <a:off x="5144701" y="2100887"/>
              <a:ext cx="38894" cy="38894"/>
            </a:xfrm>
            <a:custGeom>
              <a:avLst/>
              <a:gdLst/>
              <a:ahLst/>
              <a:cxnLst/>
              <a:rect l="l" t="t" r="r" b="b"/>
              <a:pathLst>
                <a:path w="1132" h="1132" extrusionOk="0">
                  <a:moveTo>
                    <a:pt x="561" y="0"/>
                  </a:moveTo>
                  <a:cubicBezTo>
                    <a:pt x="251" y="0"/>
                    <a:pt x="1" y="250"/>
                    <a:pt x="1" y="560"/>
                  </a:cubicBezTo>
                  <a:cubicBezTo>
                    <a:pt x="13" y="869"/>
                    <a:pt x="251" y="1131"/>
                    <a:pt x="561" y="1131"/>
                  </a:cubicBezTo>
                  <a:cubicBezTo>
                    <a:pt x="870" y="1131"/>
                    <a:pt x="1132" y="869"/>
                    <a:pt x="1132" y="560"/>
                  </a:cubicBezTo>
                  <a:cubicBezTo>
                    <a:pt x="1132" y="250"/>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
            <p:cNvSpPr/>
            <p:nvPr/>
          </p:nvSpPr>
          <p:spPr>
            <a:xfrm>
              <a:off x="5016679" y="2100475"/>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
            <p:cNvSpPr/>
            <p:nvPr/>
          </p:nvSpPr>
          <p:spPr>
            <a:xfrm>
              <a:off x="4952840" y="2164692"/>
              <a:ext cx="38894" cy="38894"/>
            </a:xfrm>
            <a:custGeom>
              <a:avLst/>
              <a:gdLst/>
              <a:ahLst/>
              <a:cxnLst/>
              <a:rect l="l" t="t" r="r" b="b"/>
              <a:pathLst>
                <a:path w="1132" h="1132" extrusionOk="0">
                  <a:moveTo>
                    <a:pt x="572" y="0"/>
                  </a:moveTo>
                  <a:cubicBezTo>
                    <a:pt x="251" y="0"/>
                    <a:pt x="1" y="251"/>
                    <a:pt x="1" y="560"/>
                  </a:cubicBezTo>
                  <a:cubicBezTo>
                    <a:pt x="1" y="882"/>
                    <a:pt x="251" y="1132"/>
                    <a:pt x="572" y="1132"/>
                  </a:cubicBezTo>
                  <a:cubicBezTo>
                    <a:pt x="882" y="1132"/>
                    <a:pt x="1132" y="882"/>
                    <a:pt x="1132" y="560"/>
                  </a:cubicBezTo>
                  <a:cubicBezTo>
                    <a:pt x="1132" y="251"/>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
            <p:cNvSpPr/>
            <p:nvPr/>
          </p:nvSpPr>
          <p:spPr>
            <a:xfrm>
              <a:off x="5080896" y="2164692"/>
              <a:ext cx="38894" cy="38894"/>
            </a:xfrm>
            <a:custGeom>
              <a:avLst/>
              <a:gdLst/>
              <a:ahLst/>
              <a:cxnLst/>
              <a:rect l="l" t="t" r="r" b="b"/>
              <a:pathLst>
                <a:path w="1132" h="1132" extrusionOk="0">
                  <a:moveTo>
                    <a:pt x="560" y="0"/>
                  </a:moveTo>
                  <a:cubicBezTo>
                    <a:pt x="251" y="0"/>
                    <a:pt x="1" y="251"/>
                    <a:pt x="1" y="560"/>
                  </a:cubicBezTo>
                  <a:cubicBezTo>
                    <a:pt x="12" y="882"/>
                    <a:pt x="251" y="1132"/>
                    <a:pt x="560" y="1132"/>
                  </a:cubicBezTo>
                  <a:cubicBezTo>
                    <a:pt x="870" y="1132"/>
                    <a:pt x="1132" y="882"/>
                    <a:pt x="1132" y="560"/>
                  </a:cubicBezTo>
                  <a:cubicBezTo>
                    <a:pt x="1132" y="251"/>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
            <p:cNvSpPr/>
            <p:nvPr/>
          </p:nvSpPr>
          <p:spPr>
            <a:xfrm>
              <a:off x="5144701" y="2356965"/>
              <a:ext cx="38894" cy="38894"/>
            </a:xfrm>
            <a:custGeom>
              <a:avLst/>
              <a:gdLst/>
              <a:ahLst/>
              <a:cxnLst/>
              <a:rect l="l" t="t" r="r" b="b"/>
              <a:pathLst>
                <a:path w="1132" h="1132" extrusionOk="0">
                  <a:moveTo>
                    <a:pt x="561" y="0"/>
                  </a:moveTo>
                  <a:cubicBezTo>
                    <a:pt x="251" y="0"/>
                    <a:pt x="1" y="250"/>
                    <a:pt x="1" y="560"/>
                  </a:cubicBezTo>
                  <a:cubicBezTo>
                    <a:pt x="13" y="881"/>
                    <a:pt x="251" y="1132"/>
                    <a:pt x="561" y="1132"/>
                  </a:cubicBezTo>
                  <a:cubicBezTo>
                    <a:pt x="870" y="1132"/>
                    <a:pt x="1132" y="881"/>
                    <a:pt x="1132" y="560"/>
                  </a:cubicBezTo>
                  <a:cubicBezTo>
                    <a:pt x="1132" y="250"/>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
            <p:cNvSpPr/>
            <p:nvPr/>
          </p:nvSpPr>
          <p:spPr>
            <a:xfrm>
              <a:off x="5016679" y="2356965"/>
              <a:ext cx="38894" cy="38894"/>
            </a:xfrm>
            <a:custGeom>
              <a:avLst/>
              <a:gdLst/>
              <a:ahLst/>
              <a:cxnLst/>
              <a:rect l="l" t="t" r="r" b="b"/>
              <a:pathLst>
                <a:path w="1132" h="1132" extrusionOk="0">
                  <a:moveTo>
                    <a:pt x="572" y="0"/>
                  </a:moveTo>
                  <a:cubicBezTo>
                    <a:pt x="262" y="0"/>
                    <a:pt x="0" y="250"/>
                    <a:pt x="0" y="560"/>
                  </a:cubicBezTo>
                  <a:cubicBezTo>
                    <a:pt x="0" y="870"/>
                    <a:pt x="262" y="1132"/>
                    <a:pt x="572" y="1132"/>
                  </a:cubicBezTo>
                  <a:cubicBezTo>
                    <a:pt x="881" y="1132"/>
                    <a:pt x="1131" y="870"/>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
            <p:cNvSpPr/>
            <p:nvPr/>
          </p:nvSpPr>
          <p:spPr>
            <a:xfrm>
              <a:off x="4952840" y="2420769"/>
              <a:ext cx="38894" cy="38894"/>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
            <p:cNvSpPr/>
            <p:nvPr/>
          </p:nvSpPr>
          <p:spPr>
            <a:xfrm>
              <a:off x="5080896" y="2420769"/>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
            <p:cNvSpPr/>
            <p:nvPr/>
          </p:nvSpPr>
          <p:spPr>
            <a:xfrm>
              <a:off x="4952840" y="2292336"/>
              <a:ext cx="38894" cy="38894"/>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
            <p:cNvSpPr/>
            <p:nvPr/>
          </p:nvSpPr>
          <p:spPr>
            <a:xfrm>
              <a:off x="5080896" y="2292336"/>
              <a:ext cx="38894" cy="38894"/>
            </a:xfrm>
            <a:custGeom>
              <a:avLst/>
              <a:gdLst/>
              <a:ahLst/>
              <a:cxnLst/>
              <a:rect l="l" t="t" r="r" b="b"/>
              <a:pathLst>
                <a:path w="1132" h="1132" extrusionOk="0">
                  <a:moveTo>
                    <a:pt x="560" y="0"/>
                  </a:moveTo>
                  <a:cubicBezTo>
                    <a:pt x="251" y="0"/>
                    <a:pt x="1" y="262"/>
                    <a:pt x="1" y="572"/>
                  </a:cubicBezTo>
                  <a:cubicBezTo>
                    <a:pt x="12"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
            <p:cNvSpPr/>
            <p:nvPr/>
          </p:nvSpPr>
          <p:spPr>
            <a:xfrm>
              <a:off x="5144701" y="2228497"/>
              <a:ext cx="38894" cy="38894"/>
            </a:xfrm>
            <a:custGeom>
              <a:avLst/>
              <a:gdLst/>
              <a:ahLst/>
              <a:cxnLst/>
              <a:rect l="l" t="t" r="r" b="b"/>
              <a:pathLst>
                <a:path w="1132" h="1132" extrusionOk="0">
                  <a:moveTo>
                    <a:pt x="561" y="1"/>
                  </a:moveTo>
                  <a:cubicBezTo>
                    <a:pt x="251" y="1"/>
                    <a:pt x="1" y="251"/>
                    <a:pt x="1" y="572"/>
                  </a:cubicBezTo>
                  <a:cubicBezTo>
                    <a:pt x="1" y="882"/>
                    <a:pt x="251" y="1132"/>
                    <a:pt x="561" y="1132"/>
                  </a:cubicBezTo>
                  <a:cubicBezTo>
                    <a:pt x="870" y="1132"/>
                    <a:pt x="1132" y="882"/>
                    <a:pt x="1132" y="572"/>
                  </a:cubicBezTo>
                  <a:cubicBezTo>
                    <a:pt x="1132" y="251"/>
                    <a:pt x="870" y="1"/>
                    <a:pt x="56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
            <p:cNvSpPr/>
            <p:nvPr/>
          </p:nvSpPr>
          <p:spPr>
            <a:xfrm>
              <a:off x="5016679" y="2228909"/>
              <a:ext cx="38894" cy="38894"/>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
            <p:cNvSpPr/>
            <p:nvPr/>
          </p:nvSpPr>
          <p:spPr>
            <a:xfrm>
              <a:off x="4888624" y="2100887"/>
              <a:ext cx="38894" cy="38894"/>
            </a:xfrm>
            <a:custGeom>
              <a:avLst/>
              <a:gdLst/>
              <a:ahLst/>
              <a:cxnLst/>
              <a:rect l="l" t="t" r="r" b="b"/>
              <a:pathLst>
                <a:path w="1132" h="1132" extrusionOk="0">
                  <a:moveTo>
                    <a:pt x="560" y="0"/>
                  </a:moveTo>
                  <a:cubicBezTo>
                    <a:pt x="251" y="0"/>
                    <a:pt x="1" y="250"/>
                    <a:pt x="1" y="560"/>
                  </a:cubicBezTo>
                  <a:cubicBezTo>
                    <a:pt x="13"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
            <p:cNvSpPr/>
            <p:nvPr/>
          </p:nvSpPr>
          <p:spPr>
            <a:xfrm>
              <a:off x="4760568" y="2100475"/>
              <a:ext cx="38929" cy="38894"/>
            </a:xfrm>
            <a:custGeom>
              <a:avLst/>
              <a:gdLst/>
              <a:ahLst/>
              <a:cxnLst/>
              <a:rect l="l" t="t" r="r" b="b"/>
              <a:pathLst>
                <a:path w="1133"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
            <p:cNvSpPr/>
            <p:nvPr/>
          </p:nvSpPr>
          <p:spPr>
            <a:xfrm>
              <a:off x="4696763" y="2164692"/>
              <a:ext cx="38894" cy="38894"/>
            </a:xfrm>
            <a:custGeom>
              <a:avLst/>
              <a:gdLst/>
              <a:ahLst/>
              <a:cxnLst/>
              <a:rect l="l" t="t" r="r" b="b"/>
              <a:pathLst>
                <a:path w="1132" h="1132" extrusionOk="0">
                  <a:moveTo>
                    <a:pt x="560" y="0"/>
                  </a:moveTo>
                  <a:cubicBezTo>
                    <a:pt x="251" y="0"/>
                    <a:pt x="1" y="251"/>
                    <a:pt x="1" y="560"/>
                  </a:cubicBezTo>
                  <a:cubicBezTo>
                    <a:pt x="1" y="882"/>
                    <a:pt x="251" y="1132"/>
                    <a:pt x="560" y="1132"/>
                  </a:cubicBezTo>
                  <a:cubicBezTo>
                    <a:pt x="882" y="1132"/>
                    <a:pt x="1132" y="882"/>
                    <a:pt x="1132" y="560"/>
                  </a:cubicBezTo>
                  <a:cubicBezTo>
                    <a:pt x="1132" y="251"/>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
            <p:cNvSpPr/>
            <p:nvPr/>
          </p:nvSpPr>
          <p:spPr>
            <a:xfrm>
              <a:off x="4824407" y="2164692"/>
              <a:ext cx="38894" cy="38894"/>
            </a:xfrm>
            <a:custGeom>
              <a:avLst/>
              <a:gdLst/>
              <a:ahLst/>
              <a:cxnLst/>
              <a:rect l="l" t="t" r="r" b="b"/>
              <a:pathLst>
                <a:path w="1132" h="1132" extrusionOk="0">
                  <a:moveTo>
                    <a:pt x="572" y="0"/>
                  </a:moveTo>
                  <a:cubicBezTo>
                    <a:pt x="262" y="0"/>
                    <a:pt x="0" y="251"/>
                    <a:pt x="0" y="560"/>
                  </a:cubicBezTo>
                  <a:cubicBezTo>
                    <a:pt x="24" y="882"/>
                    <a:pt x="262" y="1132"/>
                    <a:pt x="572" y="1132"/>
                  </a:cubicBezTo>
                  <a:cubicBezTo>
                    <a:pt x="881" y="1132"/>
                    <a:pt x="1131" y="882"/>
                    <a:pt x="1131" y="560"/>
                  </a:cubicBezTo>
                  <a:cubicBezTo>
                    <a:pt x="1131" y="251"/>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
            <p:cNvSpPr/>
            <p:nvPr/>
          </p:nvSpPr>
          <p:spPr>
            <a:xfrm>
              <a:off x="4888624" y="2356965"/>
              <a:ext cx="38894" cy="38894"/>
            </a:xfrm>
            <a:custGeom>
              <a:avLst/>
              <a:gdLst/>
              <a:ahLst/>
              <a:cxnLst/>
              <a:rect l="l" t="t" r="r" b="b"/>
              <a:pathLst>
                <a:path w="1132" h="1132" extrusionOk="0">
                  <a:moveTo>
                    <a:pt x="560" y="0"/>
                  </a:moveTo>
                  <a:cubicBezTo>
                    <a:pt x="251" y="0"/>
                    <a:pt x="1" y="250"/>
                    <a:pt x="1" y="560"/>
                  </a:cubicBezTo>
                  <a:cubicBezTo>
                    <a:pt x="13" y="881"/>
                    <a:pt x="251" y="1132"/>
                    <a:pt x="560" y="1132"/>
                  </a:cubicBezTo>
                  <a:cubicBezTo>
                    <a:pt x="870" y="1132"/>
                    <a:pt x="1132" y="881"/>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
            <p:cNvSpPr/>
            <p:nvPr/>
          </p:nvSpPr>
          <p:spPr>
            <a:xfrm>
              <a:off x="4760568" y="2356965"/>
              <a:ext cx="38929" cy="38894"/>
            </a:xfrm>
            <a:custGeom>
              <a:avLst/>
              <a:gdLst/>
              <a:ahLst/>
              <a:cxnLst/>
              <a:rect l="l" t="t" r="r" b="b"/>
              <a:pathLst>
                <a:path w="1133" h="1132" extrusionOk="0">
                  <a:moveTo>
                    <a:pt x="572" y="0"/>
                  </a:moveTo>
                  <a:cubicBezTo>
                    <a:pt x="251" y="0"/>
                    <a:pt x="1" y="250"/>
                    <a:pt x="1" y="560"/>
                  </a:cubicBezTo>
                  <a:cubicBezTo>
                    <a:pt x="1" y="870"/>
                    <a:pt x="251" y="1132"/>
                    <a:pt x="572" y="1132"/>
                  </a:cubicBezTo>
                  <a:cubicBezTo>
                    <a:pt x="882" y="1132"/>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
            <p:cNvSpPr/>
            <p:nvPr/>
          </p:nvSpPr>
          <p:spPr>
            <a:xfrm>
              <a:off x="4696763" y="2420769"/>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
            <p:cNvSpPr/>
            <p:nvPr/>
          </p:nvSpPr>
          <p:spPr>
            <a:xfrm>
              <a:off x="4824407" y="2420769"/>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
            <p:cNvSpPr/>
            <p:nvPr/>
          </p:nvSpPr>
          <p:spPr>
            <a:xfrm>
              <a:off x="4696763" y="2292336"/>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82"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
            <p:cNvSpPr/>
            <p:nvPr/>
          </p:nvSpPr>
          <p:spPr>
            <a:xfrm>
              <a:off x="4824407" y="2292336"/>
              <a:ext cx="38894" cy="38894"/>
            </a:xfrm>
            <a:custGeom>
              <a:avLst/>
              <a:gdLst/>
              <a:ahLst/>
              <a:cxnLst/>
              <a:rect l="l" t="t" r="r" b="b"/>
              <a:pathLst>
                <a:path w="1132" h="1132" extrusionOk="0">
                  <a:moveTo>
                    <a:pt x="572" y="0"/>
                  </a:moveTo>
                  <a:cubicBezTo>
                    <a:pt x="262" y="0"/>
                    <a:pt x="0" y="262"/>
                    <a:pt x="0" y="572"/>
                  </a:cubicBezTo>
                  <a:cubicBezTo>
                    <a:pt x="24"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
            <p:cNvSpPr/>
            <p:nvPr/>
          </p:nvSpPr>
          <p:spPr>
            <a:xfrm>
              <a:off x="4888624" y="2228497"/>
              <a:ext cx="38894" cy="38894"/>
            </a:xfrm>
            <a:custGeom>
              <a:avLst/>
              <a:gdLst/>
              <a:ahLst/>
              <a:cxnLst/>
              <a:rect l="l" t="t" r="r" b="b"/>
              <a:pathLst>
                <a:path w="1132" h="1132" extrusionOk="0">
                  <a:moveTo>
                    <a:pt x="560" y="1"/>
                  </a:moveTo>
                  <a:cubicBezTo>
                    <a:pt x="251" y="1"/>
                    <a:pt x="1" y="251"/>
                    <a:pt x="1" y="572"/>
                  </a:cubicBezTo>
                  <a:cubicBezTo>
                    <a:pt x="13"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
            <p:cNvSpPr/>
            <p:nvPr/>
          </p:nvSpPr>
          <p:spPr>
            <a:xfrm>
              <a:off x="4760568" y="2228909"/>
              <a:ext cx="38929" cy="38894"/>
            </a:xfrm>
            <a:custGeom>
              <a:avLst/>
              <a:gdLst/>
              <a:ahLst/>
              <a:cxnLst/>
              <a:rect l="l" t="t" r="r" b="b"/>
              <a:pathLst>
                <a:path w="1133" h="1132"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
            <p:cNvSpPr/>
            <p:nvPr/>
          </p:nvSpPr>
          <p:spPr>
            <a:xfrm>
              <a:off x="4632134" y="2100887"/>
              <a:ext cx="38894" cy="38894"/>
            </a:xfrm>
            <a:custGeom>
              <a:avLst/>
              <a:gdLst/>
              <a:ahLst/>
              <a:cxnLst/>
              <a:rect l="l" t="t" r="r" b="b"/>
              <a:pathLst>
                <a:path w="1132" h="1132" extrusionOk="0">
                  <a:moveTo>
                    <a:pt x="572" y="0"/>
                  </a:moveTo>
                  <a:cubicBezTo>
                    <a:pt x="262" y="0"/>
                    <a:pt x="0" y="250"/>
                    <a:pt x="0" y="560"/>
                  </a:cubicBezTo>
                  <a:cubicBezTo>
                    <a:pt x="24" y="869"/>
                    <a:pt x="274"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
            <p:cNvSpPr/>
            <p:nvPr/>
          </p:nvSpPr>
          <p:spPr>
            <a:xfrm>
              <a:off x="4504490" y="2100475"/>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
            <p:cNvSpPr/>
            <p:nvPr/>
          </p:nvSpPr>
          <p:spPr>
            <a:xfrm>
              <a:off x="4440685" y="2164692"/>
              <a:ext cx="38482" cy="38894"/>
            </a:xfrm>
            <a:custGeom>
              <a:avLst/>
              <a:gdLst/>
              <a:ahLst/>
              <a:cxnLst/>
              <a:rect l="l" t="t" r="r" b="b"/>
              <a:pathLst>
                <a:path w="1120" h="1132" extrusionOk="0">
                  <a:moveTo>
                    <a:pt x="560" y="0"/>
                  </a:moveTo>
                  <a:cubicBezTo>
                    <a:pt x="250" y="0"/>
                    <a:pt x="0" y="251"/>
                    <a:pt x="0" y="560"/>
                  </a:cubicBezTo>
                  <a:cubicBezTo>
                    <a:pt x="0" y="882"/>
                    <a:pt x="250" y="1132"/>
                    <a:pt x="560" y="1132"/>
                  </a:cubicBezTo>
                  <a:cubicBezTo>
                    <a:pt x="869" y="1132"/>
                    <a:pt x="1119" y="882"/>
                    <a:pt x="1119" y="560"/>
                  </a:cubicBezTo>
                  <a:cubicBezTo>
                    <a:pt x="1119" y="251"/>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
            <p:cNvSpPr/>
            <p:nvPr/>
          </p:nvSpPr>
          <p:spPr>
            <a:xfrm>
              <a:off x="4568329" y="2164692"/>
              <a:ext cx="38894" cy="38894"/>
            </a:xfrm>
            <a:custGeom>
              <a:avLst/>
              <a:gdLst/>
              <a:ahLst/>
              <a:cxnLst/>
              <a:rect l="l" t="t" r="r" b="b"/>
              <a:pathLst>
                <a:path w="1132" h="1132" extrusionOk="0">
                  <a:moveTo>
                    <a:pt x="572" y="0"/>
                  </a:moveTo>
                  <a:cubicBezTo>
                    <a:pt x="250" y="0"/>
                    <a:pt x="0" y="251"/>
                    <a:pt x="0" y="560"/>
                  </a:cubicBezTo>
                  <a:cubicBezTo>
                    <a:pt x="12" y="882"/>
                    <a:pt x="274" y="1132"/>
                    <a:pt x="572" y="1132"/>
                  </a:cubicBezTo>
                  <a:cubicBezTo>
                    <a:pt x="881" y="1132"/>
                    <a:pt x="1131" y="882"/>
                    <a:pt x="1131" y="560"/>
                  </a:cubicBezTo>
                  <a:cubicBezTo>
                    <a:pt x="1131" y="251"/>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
            <p:cNvSpPr/>
            <p:nvPr/>
          </p:nvSpPr>
          <p:spPr>
            <a:xfrm>
              <a:off x="4632134" y="2356965"/>
              <a:ext cx="38894" cy="38894"/>
            </a:xfrm>
            <a:custGeom>
              <a:avLst/>
              <a:gdLst/>
              <a:ahLst/>
              <a:cxnLst/>
              <a:rect l="l" t="t" r="r" b="b"/>
              <a:pathLst>
                <a:path w="1132" h="1132" extrusionOk="0">
                  <a:moveTo>
                    <a:pt x="572" y="0"/>
                  </a:moveTo>
                  <a:cubicBezTo>
                    <a:pt x="262" y="0"/>
                    <a:pt x="0" y="250"/>
                    <a:pt x="0" y="560"/>
                  </a:cubicBezTo>
                  <a:cubicBezTo>
                    <a:pt x="24" y="881"/>
                    <a:pt x="274" y="1132"/>
                    <a:pt x="572" y="1132"/>
                  </a:cubicBezTo>
                  <a:cubicBezTo>
                    <a:pt x="881" y="1132"/>
                    <a:pt x="1131" y="881"/>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
            <p:cNvSpPr/>
            <p:nvPr/>
          </p:nvSpPr>
          <p:spPr>
            <a:xfrm>
              <a:off x="4504490" y="2356965"/>
              <a:ext cx="38894" cy="38894"/>
            </a:xfrm>
            <a:custGeom>
              <a:avLst/>
              <a:gdLst/>
              <a:ahLst/>
              <a:cxnLst/>
              <a:rect l="l" t="t" r="r" b="b"/>
              <a:pathLst>
                <a:path w="1132" h="1132" extrusionOk="0">
                  <a:moveTo>
                    <a:pt x="560" y="0"/>
                  </a:moveTo>
                  <a:cubicBezTo>
                    <a:pt x="251" y="0"/>
                    <a:pt x="1" y="250"/>
                    <a:pt x="1" y="560"/>
                  </a:cubicBezTo>
                  <a:cubicBezTo>
                    <a:pt x="1" y="870"/>
                    <a:pt x="251" y="1132"/>
                    <a:pt x="560" y="1132"/>
                  </a:cubicBezTo>
                  <a:cubicBezTo>
                    <a:pt x="870" y="1132"/>
                    <a:pt x="1132" y="870"/>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
            <p:cNvSpPr/>
            <p:nvPr/>
          </p:nvSpPr>
          <p:spPr>
            <a:xfrm>
              <a:off x="4440685" y="2420769"/>
              <a:ext cx="38482" cy="38894"/>
            </a:xfrm>
            <a:custGeom>
              <a:avLst/>
              <a:gdLst/>
              <a:ahLst/>
              <a:cxnLst/>
              <a:rect l="l" t="t" r="r" b="b"/>
              <a:pathLst>
                <a:path w="1120" h="1132" extrusionOk="0">
                  <a:moveTo>
                    <a:pt x="560" y="1"/>
                  </a:moveTo>
                  <a:cubicBezTo>
                    <a:pt x="250" y="1"/>
                    <a:pt x="0" y="251"/>
                    <a:pt x="0" y="572"/>
                  </a:cubicBezTo>
                  <a:cubicBezTo>
                    <a:pt x="0" y="882"/>
                    <a:pt x="250" y="1132"/>
                    <a:pt x="560" y="1132"/>
                  </a:cubicBezTo>
                  <a:cubicBezTo>
                    <a:pt x="869" y="1132"/>
                    <a:pt x="1119" y="882"/>
                    <a:pt x="1119" y="572"/>
                  </a:cubicBezTo>
                  <a:cubicBezTo>
                    <a:pt x="1119"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
            <p:cNvSpPr/>
            <p:nvPr/>
          </p:nvSpPr>
          <p:spPr>
            <a:xfrm>
              <a:off x="4568329" y="2420769"/>
              <a:ext cx="38894" cy="38894"/>
            </a:xfrm>
            <a:custGeom>
              <a:avLst/>
              <a:gdLst/>
              <a:ahLst/>
              <a:cxnLst/>
              <a:rect l="l" t="t" r="r" b="b"/>
              <a:pathLst>
                <a:path w="1132" h="1132" extrusionOk="0">
                  <a:moveTo>
                    <a:pt x="572" y="1"/>
                  </a:moveTo>
                  <a:cubicBezTo>
                    <a:pt x="250" y="1"/>
                    <a:pt x="0" y="251"/>
                    <a:pt x="0" y="572"/>
                  </a:cubicBezTo>
                  <a:cubicBezTo>
                    <a:pt x="12" y="882"/>
                    <a:pt x="274"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
            <p:cNvSpPr/>
            <p:nvPr/>
          </p:nvSpPr>
          <p:spPr>
            <a:xfrm>
              <a:off x="4440685" y="2292336"/>
              <a:ext cx="38482" cy="38894"/>
            </a:xfrm>
            <a:custGeom>
              <a:avLst/>
              <a:gdLst/>
              <a:ahLst/>
              <a:cxnLst/>
              <a:rect l="l" t="t" r="r" b="b"/>
              <a:pathLst>
                <a:path w="1120" h="1132" extrusionOk="0">
                  <a:moveTo>
                    <a:pt x="560" y="0"/>
                  </a:moveTo>
                  <a:cubicBezTo>
                    <a:pt x="250" y="0"/>
                    <a:pt x="0" y="262"/>
                    <a:pt x="0" y="572"/>
                  </a:cubicBezTo>
                  <a:cubicBezTo>
                    <a:pt x="0" y="881"/>
                    <a:pt x="250" y="1131"/>
                    <a:pt x="560" y="1131"/>
                  </a:cubicBezTo>
                  <a:cubicBezTo>
                    <a:pt x="869" y="1131"/>
                    <a:pt x="1119" y="881"/>
                    <a:pt x="1119" y="572"/>
                  </a:cubicBezTo>
                  <a:cubicBezTo>
                    <a:pt x="1119"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
            <p:cNvSpPr/>
            <p:nvPr/>
          </p:nvSpPr>
          <p:spPr>
            <a:xfrm>
              <a:off x="4568329" y="2292336"/>
              <a:ext cx="38894" cy="38894"/>
            </a:xfrm>
            <a:custGeom>
              <a:avLst/>
              <a:gdLst/>
              <a:ahLst/>
              <a:cxnLst/>
              <a:rect l="l" t="t" r="r" b="b"/>
              <a:pathLst>
                <a:path w="1132" h="1132" extrusionOk="0">
                  <a:moveTo>
                    <a:pt x="572" y="0"/>
                  </a:moveTo>
                  <a:cubicBezTo>
                    <a:pt x="250" y="0"/>
                    <a:pt x="0" y="262"/>
                    <a:pt x="0" y="572"/>
                  </a:cubicBezTo>
                  <a:cubicBezTo>
                    <a:pt x="12" y="881"/>
                    <a:pt x="274"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
            <p:cNvSpPr/>
            <p:nvPr/>
          </p:nvSpPr>
          <p:spPr>
            <a:xfrm>
              <a:off x="4632134" y="2228497"/>
              <a:ext cx="38894" cy="38894"/>
            </a:xfrm>
            <a:custGeom>
              <a:avLst/>
              <a:gdLst/>
              <a:ahLst/>
              <a:cxnLst/>
              <a:rect l="l" t="t" r="r" b="b"/>
              <a:pathLst>
                <a:path w="1132" h="1132" extrusionOk="0">
                  <a:moveTo>
                    <a:pt x="572" y="1"/>
                  </a:moveTo>
                  <a:cubicBezTo>
                    <a:pt x="262" y="1"/>
                    <a:pt x="0" y="251"/>
                    <a:pt x="0" y="572"/>
                  </a:cubicBezTo>
                  <a:cubicBezTo>
                    <a:pt x="0" y="882"/>
                    <a:pt x="274"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
            <p:cNvSpPr/>
            <p:nvPr/>
          </p:nvSpPr>
          <p:spPr>
            <a:xfrm>
              <a:off x="4504490" y="2228909"/>
              <a:ext cx="38894" cy="38894"/>
            </a:xfrm>
            <a:custGeom>
              <a:avLst/>
              <a:gdLst/>
              <a:ahLst/>
              <a:cxnLst/>
              <a:rect l="l" t="t" r="r" b="b"/>
              <a:pathLst>
                <a:path w="1132" h="1132" extrusionOk="0">
                  <a:moveTo>
                    <a:pt x="560" y="1"/>
                  </a:moveTo>
                  <a:cubicBezTo>
                    <a:pt x="251" y="1"/>
                    <a:pt x="1" y="263"/>
                    <a:pt x="1" y="572"/>
                  </a:cubicBezTo>
                  <a:cubicBezTo>
                    <a:pt x="1" y="882"/>
                    <a:pt x="251" y="1132"/>
                    <a:pt x="560" y="1132"/>
                  </a:cubicBezTo>
                  <a:cubicBezTo>
                    <a:pt x="870" y="1132"/>
                    <a:pt x="1132" y="882"/>
                    <a:pt x="1132" y="572"/>
                  </a:cubicBezTo>
                  <a:cubicBezTo>
                    <a:pt x="1132"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
            <p:cNvSpPr/>
            <p:nvPr/>
          </p:nvSpPr>
          <p:spPr>
            <a:xfrm>
              <a:off x="4376056" y="2100887"/>
              <a:ext cx="38894" cy="38894"/>
            </a:xfrm>
            <a:custGeom>
              <a:avLst/>
              <a:gdLst/>
              <a:ahLst/>
              <a:cxnLst/>
              <a:rect l="l" t="t" r="r" b="b"/>
              <a:pathLst>
                <a:path w="1132" h="1132" extrusionOk="0">
                  <a:moveTo>
                    <a:pt x="572" y="0"/>
                  </a:moveTo>
                  <a:cubicBezTo>
                    <a:pt x="250" y="0"/>
                    <a:pt x="0" y="250"/>
                    <a:pt x="0" y="560"/>
                  </a:cubicBezTo>
                  <a:cubicBezTo>
                    <a:pt x="12" y="869"/>
                    <a:pt x="274"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
            <p:cNvSpPr/>
            <p:nvPr/>
          </p:nvSpPr>
          <p:spPr>
            <a:xfrm>
              <a:off x="4248412" y="2100475"/>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69"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
            <p:cNvSpPr/>
            <p:nvPr/>
          </p:nvSpPr>
          <p:spPr>
            <a:xfrm>
              <a:off x="4184195" y="2164692"/>
              <a:ext cx="38894" cy="38894"/>
            </a:xfrm>
            <a:custGeom>
              <a:avLst/>
              <a:gdLst/>
              <a:ahLst/>
              <a:cxnLst/>
              <a:rect l="l" t="t" r="r" b="b"/>
              <a:pathLst>
                <a:path w="1132" h="1132" extrusionOk="0">
                  <a:moveTo>
                    <a:pt x="572" y="0"/>
                  </a:moveTo>
                  <a:cubicBezTo>
                    <a:pt x="262" y="0"/>
                    <a:pt x="0" y="251"/>
                    <a:pt x="0" y="560"/>
                  </a:cubicBezTo>
                  <a:cubicBezTo>
                    <a:pt x="0" y="882"/>
                    <a:pt x="262" y="1132"/>
                    <a:pt x="572" y="1132"/>
                  </a:cubicBezTo>
                  <a:cubicBezTo>
                    <a:pt x="881" y="1132"/>
                    <a:pt x="1131" y="882"/>
                    <a:pt x="1131" y="560"/>
                  </a:cubicBezTo>
                  <a:cubicBezTo>
                    <a:pt x="1131" y="251"/>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
            <p:cNvSpPr/>
            <p:nvPr/>
          </p:nvSpPr>
          <p:spPr>
            <a:xfrm>
              <a:off x="4312217" y="2164692"/>
              <a:ext cx="38894" cy="38894"/>
            </a:xfrm>
            <a:custGeom>
              <a:avLst/>
              <a:gdLst/>
              <a:ahLst/>
              <a:cxnLst/>
              <a:rect l="l" t="t" r="r" b="b"/>
              <a:pathLst>
                <a:path w="1132" h="1132" extrusionOk="0">
                  <a:moveTo>
                    <a:pt x="560" y="0"/>
                  </a:moveTo>
                  <a:cubicBezTo>
                    <a:pt x="251" y="0"/>
                    <a:pt x="1" y="251"/>
                    <a:pt x="1" y="560"/>
                  </a:cubicBezTo>
                  <a:cubicBezTo>
                    <a:pt x="1" y="882"/>
                    <a:pt x="263" y="1132"/>
                    <a:pt x="560" y="1132"/>
                  </a:cubicBezTo>
                  <a:cubicBezTo>
                    <a:pt x="882" y="1132"/>
                    <a:pt x="1132" y="882"/>
                    <a:pt x="1132" y="560"/>
                  </a:cubicBezTo>
                  <a:cubicBezTo>
                    <a:pt x="1132" y="251"/>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
            <p:cNvSpPr/>
            <p:nvPr/>
          </p:nvSpPr>
          <p:spPr>
            <a:xfrm>
              <a:off x="4376056" y="2356965"/>
              <a:ext cx="38894" cy="38894"/>
            </a:xfrm>
            <a:custGeom>
              <a:avLst/>
              <a:gdLst/>
              <a:ahLst/>
              <a:cxnLst/>
              <a:rect l="l" t="t" r="r" b="b"/>
              <a:pathLst>
                <a:path w="1132" h="1132" extrusionOk="0">
                  <a:moveTo>
                    <a:pt x="572" y="0"/>
                  </a:moveTo>
                  <a:cubicBezTo>
                    <a:pt x="250" y="0"/>
                    <a:pt x="0" y="250"/>
                    <a:pt x="0" y="560"/>
                  </a:cubicBezTo>
                  <a:cubicBezTo>
                    <a:pt x="12" y="881"/>
                    <a:pt x="274" y="1132"/>
                    <a:pt x="572" y="1132"/>
                  </a:cubicBezTo>
                  <a:cubicBezTo>
                    <a:pt x="881" y="1132"/>
                    <a:pt x="1131" y="881"/>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
            <p:cNvSpPr/>
            <p:nvPr/>
          </p:nvSpPr>
          <p:spPr>
            <a:xfrm>
              <a:off x="4248412" y="2356965"/>
              <a:ext cx="38894" cy="38894"/>
            </a:xfrm>
            <a:custGeom>
              <a:avLst/>
              <a:gdLst/>
              <a:ahLst/>
              <a:cxnLst/>
              <a:rect l="l" t="t" r="r" b="b"/>
              <a:pathLst>
                <a:path w="1132" h="1132" extrusionOk="0">
                  <a:moveTo>
                    <a:pt x="560" y="0"/>
                  </a:moveTo>
                  <a:cubicBezTo>
                    <a:pt x="250" y="0"/>
                    <a:pt x="0" y="250"/>
                    <a:pt x="0" y="560"/>
                  </a:cubicBezTo>
                  <a:cubicBezTo>
                    <a:pt x="0" y="870"/>
                    <a:pt x="250" y="1132"/>
                    <a:pt x="560" y="1132"/>
                  </a:cubicBezTo>
                  <a:cubicBezTo>
                    <a:pt x="869" y="1132"/>
                    <a:pt x="1131" y="870"/>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
            <p:cNvSpPr/>
            <p:nvPr/>
          </p:nvSpPr>
          <p:spPr>
            <a:xfrm>
              <a:off x="4184195" y="2420769"/>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
            <p:cNvSpPr/>
            <p:nvPr/>
          </p:nvSpPr>
          <p:spPr>
            <a:xfrm>
              <a:off x="4312217" y="2420769"/>
              <a:ext cx="38894" cy="38894"/>
            </a:xfrm>
            <a:custGeom>
              <a:avLst/>
              <a:gdLst/>
              <a:ahLst/>
              <a:cxnLst/>
              <a:rect l="l" t="t" r="r" b="b"/>
              <a:pathLst>
                <a:path w="1132" h="1132" extrusionOk="0">
                  <a:moveTo>
                    <a:pt x="560" y="1"/>
                  </a:moveTo>
                  <a:cubicBezTo>
                    <a:pt x="251" y="1"/>
                    <a:pt x="1" y="251"/>
                    <a:pt x="1" y="572"/>
                  </a:cubicBezTo>
                  <a:cubicBezTo>
                    <a:pt x="1" y="882"/>
                    <a:pt x="263" y="1132"/>
                    <a:pt x="560" y="1132"/>
                  </a:cubicBezTo>
                  <a:cubicBezTo>
                    <a:pt x="882" y="1132"/>
                    <a:pt x="1132" y="882"/>
                    <a:pt x="1132" y="572"/>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
            <p:cNvSpPr/>
            <p:nvPr/>
          </p:nvSpPr>
          <p:spPr>
            <a:xfrm>
              <a:off x="4184195" y="2292336"/>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
            <p:cNvSpPr/>
            <p:nvPr/>
          </p:nvSpPr>
          <p:spPr>
            <a:xfrm>
              <a:off x="4312217" y="2292336"/>
              <a:ext cx="38894" cy="38894"/>
            </a:xfrm>
            <a:custGeom>
              <a:avLst/>
              <a:gdLst/>
              <a:ahLst/>
              <a:cxnLst/>
              <a:rect l="l" t="t" r="r" b="b"/>
              <a:pathLst>
                <a:path w="1132" h="1132" extrusionOk="0">
                  <a:moveTo>
                    <a:pt x="560" y="0"/>
                  </a:moveTo>
                  <a:cubicBezTo>
                    <a:pt x="251" y="0"/>
                    <a:pt x="1" y="262"/>
                    <a:pt x="1" y="572"/>
                  </a:cubicBezTo>
                  <a:cubicBezTo>
                    <a:pt x="1" y="881"/>
                    <a:pt x="263" y="1131"/>
                    <a:pt x="560" y="1131"/>
                  </a:cubicBezTo>
                  <a:cubicBezTo>
                    <a:pt x="882" y="1131"/>
                    <a:pt x="1132" y="881"/>
                    <a:pt x="1132" y="572"/>
                  </a:cubicBezTo>
                  <a:cubicBezTo>
                    <a:pt x="1132" y="262"/>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
            <p:cNvSpPr/>
            <p:nvPr/>
          </p:nvSpPr>
          <p:spPr>
            <a:xfrm>
              <a:off x="4376056" y="2228497"/>
              <a:ext cx="38894" cy="38894"/>
            </a:xfrm>
            <a:custGeom>
              <a:avLst/>
              <a:gdLst/>
              <a:ahLst/>
              <a:cxnLst/>
              <a:rect l="l" t="t" r="r" b="b"/>
              <a:pathLst>
                <a:path w="1132" h="1132" extrusionOk="0">
                  <a:moveTo>
                    <a:pt x="572" y="1"/>
                  </a:moveTo>
                  <a:cubicBezTo>
                    <a:pt x="250" y="1"/>
                    <a:pt x="0" y="251"/>
                    <a:pt x="0" y="572"/>
                  </a:cubicBezTo>
                  <a:cubicBezTo>
                    <a:pt x="12" y="882"/>
                    <a:pt x="274"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
            <p:cNvSpPr/>
            <p:nvPr/>
          </p:nvSpPr>
          <p:spPr>
            <a:xfrm>
              <a:off x="4248412" y="2228909"/>
              <a:ext cx="38894" cy="38894"/>
            </a:xfrm>
            <a:custGeom>
              <a:avLst/>
              <a:gdLst/>
              <a:ahLst/>
              <a:cxnLst/>
              <a:rect l="l" t="t" r="r" b="b"/>
              <a:pathLst>
                <a:path w="1132" h="1132" extrusionOk="0">
                  <a:moveTo>
                    <a:pt x="560" y="1"/>
                  </a:moveTo>
                  <a:cubicBezTo>
                    <a:pt x="250" y="1"/>
                    <a:pt x="0" y="263"/>
                    <a:pt x="0" y="572"/>
                  </a:cubicBezTo>
                  <a:cubicBezTo>
                    <a:pt x="0" y="882"/>
                    <a:pt x="250" y="1132"/>
                    <a:pt x="560" y="1132"/>
                  </a:cubicBezTo>
                  <a:cubicBezTo>
                    <a:pt x="869" y="1132"/>
                    <a:pt x="1131" y="882"/>
                    <a:pt x="1131" y="572"/>
                  </a:cubicBezTo>
                  <a:cubicBezTo>
                    <a:pt x="1131" y="263"/>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
            <p:cNvSpPr/>
            <p:nvPr/>
          </p:nvSpPr>
          <p:spPr>
            <a:xfrm>
              <a:off x="4120356" y="2100887"/>
              <a:ext cx="38894" cy="38894"/>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
            <p:cNvSpPr/>
            <p:nvPr/>
          </p:nvSpPr>
          <p:spPr>
            <a:xfrm>
              <a:off x="3991923" y="2100475"/>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
            <p:cNvSpPr/>
            <p:nvPr/>
          </p:nvSpPr>
          <p:spPr>
            <a:xfrm>
              <a:off x="3928084" y="2164692"/>
              <a:ext cx="38894" cy="38894"/>
            </a:xfrm>
            <a:custGeom>
              <a:avLst/>
              <a:gdLst/>
              <a:ahLst/>
              <a:cxnLst/>
              <a:rect l="l" t="t" r="r" b="b"/>
              <a:pathLst>
                <a:path w="1132" h="1132" extrusionOk="0">
                  <a:moveTo>
                    <a:pt x="572" y="0"/>
                  </a:moveTo>
                  <a:cubicBezTo>
                    <a:pt x="251" y="0"/>
                    <a:pt x="1" y="251"/>
                    <a:pt x="1" y="560"/>
                  </a:cubicBezTo>
                  <a:cubicBezTo>
                    <a:pt x="1" y="882"/>
                    <a:pt x="251" y="1132"/>
                    <a:pt x="572" y="1132"/>
                  </a:cubicBezTo>
                  <a:cubicBezTo>
                    <a:pt x="882" y="1132"/>
                    <a:pt x="1132" y="882"/>
                    <a:pt x="1132" y="560"/>
                  </a:cubicBezTo>
                  <a:cubicBezTo>
                    <a:pt x="1132" y="251"/>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
            <p:cNvSpPr/>
            <p:nvPr/>
          </p:nvSpPr>
          <p:spPr>
            <a:xfrm>
              <a:off x="4056139" y="2164692"/>
              <a:ext cx="38894" cy="38894"/>
            </a:xfrm>
            <a:custGeom>
              <a:avLst/>
              <a:gdLst/>
              <a:ahLst/>
              <a:cxnLst/>
              <a:rect l="l" t="t" r="r" b="b"/>
              <a:pathLst>
                <a:path w="1132" h="1132" extrusionOk="0">
                  <a:moveTo>
                    <a:pt x="560" y="0"/>
                  </a:moveTo>
                  <a:cubicBezTo>
                    <a:pt x="250" y="0"/>
                    <a:pt x="0" y="251"/>
                    <a:pt x="0" y="560"/>
                  </a:cubicBezTo>
                  <a:cubicBezTo>
                    <a:pt x="12" y="882"/>
                    <a:pt x="262" y="1132"/>
                    <a:pt x="560" y="1132"/>
                  </a:cubicBezTo>
                  <a:cubicBezTo>
                    <a:pt x="870" y="1132"/>
                    <a:pt x="1131" y="882"/>
                    <a:pt x="1131" y="560"/>
                  </a:cubicBezTo>
                  <a:cubicBezTo>
                    <a:pt x="1131" y="251"/>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
            <p:cNvSpPr/>
            <p:nvPr/>
          </p:nvSpPr>
          <p:spPr>
            <a:xfrm>
              <a:off x="4120356" y="2356965"/>
              <a:ext cx="38894" cy="38894"/>
            </a:xfrm>
            <a:custGeom>
              <a:avLst/>
              <a:gdLst/>
              <a:ahLst/>
              <a:cxnLst/>
              <a:rect l="l" t="t" r="r" b="b"/>
              <a:pathLst>
                <a:path w="1132" h="1132" extrusionOk="0">
                  <a:moveTo>
                    <a:pt x="572" y="0"/>
                  </a:moveTo>
                  <a:cubicBezTo>
                    <a:pt x="251" y="0"/>
                    <a:pt x="1" y="250"/>
                    <a:pt x="1" y="560"/>
                  </a:cubicBezTo>
                  <a:cubicBezTo>
                    <a:pt x="1" y="881"/>
                    <a:pt x="251" y="1132"/>
                    <a:pt x="572" y="1132"/>
                  </a:cubicBezTo>
                  <a:cubicBezTo>
                    <a:pt x="882" y="1132"/>
                    <a:pt x="1132" y="881"/>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
            <p:cNvSpPr/>
            <p:nvPr/>
          </p:nvSpPr>
          <p:spPr>
            <a:xfrm>
              <a:off x="3991923" y="2356965"/>
              <a:ext cx="38894" cy="38894"/>
            </a:xfrm>
            <a:custGeom>
              <a:avLst/>
              <a:gdLst/>
              <a:ahLst/>
              <a:cxnLst/>
              <a:rect l="l" t="t" r="r" b="b"/>
              <a:pathLst>
                <a:path w="1132" h="1132" extrusionOk="0">
                  <a:moveTo>
                    <a:pt x="572" y="0"/>
                  </a:moveTo>
                  <a:cubicBezTo>
                    <a:pt x="262" y="0"/>
                    <a:pt x="0" y="250"/>
                    <a:pt x="0" y="560"/>
                  </a:cubicBezTo>
                  <a:cubicBezTo>
                    <a:pt x="0" y="870"/>
                    <a:pt x="262" y="1132"/>
                    <a:pt x="572" y="1132"/>
                  </a:cubicBezTo>
                  <a:cubicBezTo>
                    <a:pt x="881" y="1132"/>
                    <a:pt x="1131" y="870"/>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
            <p:cNvSpPr/>
            <p:nvPr/>
          </p:nvSpPr>
          <p:spPr>
            <a:xfrm>
              <a:off x="3928084" y="2420769"/>
              <a:ext cx="38894" cy="38894"/>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
            <p:cNvSpPr/>
            <p:nvPr/>
          </p:nvSpPr>
          <p:spPr>
            <a:xfrm>
              <a:off x="4056139" y="2420769"/>
              <a:ext cx="38894" cy="38894"/>
            </a:xfrm>
            <a:custGeom>
              <a:avLst/>
              <a:gdLst/>
              <a:ahLst/>
              <a:cxnLst/>
              <a:rect l="l" t="t" r="r" b="b"/>
              <a:pathLst>
                <a:path w="1132" h="1132" extrusionOk="0">
                  <a:moveTo>
                    <a:pt x="560" y="1"/>
                  </a:moveTo>
                  <a:cubicBezTo>
                    <a:pt x="250" y="1"/>
                    <a:pt x="0" y="251"/>
                    <a:pt x="0" y="572"/>
                  </a:cubicBezTo>
                  <a:cubicBezTo>
                    <a:pt x="12" y="882"/>
                    <a:pt x="262" y="1132"/>
                    <a:pt x="560" y="1132"/>
                  </a:cubicBezTo>
                  <a:cubicBezTo>
                    <a:pt x="870" y="1132"/>
                    <a:pt x="1131" y="882"/>
                    <a:pt x="1131" y="572"/>
                  </a:cubicBezTo>
                  <a:cubicBezTo>
                    <a:pt x="1131"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
            <p:cNvSpPr/>
            <p:nvPr/>
          </p:nvSpPr>
          <p:spPr>
            <a:xfrm>
              <a:off x="3928084" y="2292336"/>
              <a:ext cx="38894" cy="38894"/>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
            <p:cNvSpPr/>
            <p:nvPr/>
          </p:nvSpPr>
          <p:spPr>
            <a:xfrm>
              <a:off x="4056139" y="2292336"/>
              <a:ext cx="38894" cy="38894"/>
            </a:xfrm>
            <a:custGeom>
              <a:avLst/>
              <a:gdLst/>
              <a:ahLst/>
              <a:cxnLst/>
              <a:rect l="l" t="t" r="r" b="b"/>
              <a:pathLst>
                <a:path w="1132" h="1132" extrusionOk="0">
                  <a:moveTo>
                    <a:pt x="560" y="0"/>
                  </a:moveTo>
                  <a:cubicBezTo>
                    <a:pt x="250" y="0"/>
                    <a:pt x="0" y="262"/>
                    <a:pt x="0" y="572"/>
                  </a:cubicBezTo>
                  <a:cubicBezTo>
                    <a:pt x="12" y="881"/>
                    <a:pt x="262" y="1131"/>
                    <a:pt x="560" y="1131"/>
                  </a:cubicBezTo>
                  <a:cubicBezTo>
                    <a:pt x="870" y="1131"/>
                    <a:pt x="1131" y="881"/>
                    <a:pt x="1131" y="572"/>
                  </a:cubicBezTo>
                  <a:cubicBezTo>
                    <a:pt x="1131"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
            <p:cNvSpPr/>
            <p:nvPr/>
          </p:nvSpPr>
          <p:spPr>
            <a:xfrm>
              <a:off x="4120356" y="2228497"/>
              <a:ext cx="38894" cy="38894"/>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
            <p:cNvSpPr/>
            <p:nvPr/>
          </p:nvSpPr>
          <p:spPr>
            <a:xfrm>
              <a:off x="3991923" y="2228909"/>
              <a:ext cx="38894" cy="38894"/>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
            <p:cNvSpPr/>
            <p:nvPr/>
          </p:nvSpPr>
          <p:spPr>
            <a:xfrm>
              <a:off x="3864279" y="2100887"/>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
            <p:cNvSpPr/>
            <p:nvPr/>
          </p:nvSpPr>
          <p:spPr>
            <a:xfrm>
              <a:off x="3735811" y="2100475"/>
              <a:ext cx="38894" cy="38894"/>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
            <p:cNvSpPr/>
            <p:nvPr/>
          </p:nvSpPr>
          <p:spPr>
            <a:xfrm>
              <a:off x="3672006" y="2164692"/>
              <a:ext cx="38894" cy="38894"/>
            </a:xfrm>
            <a:custGeom>
              <a:avLst/>
              <a:gdLst/>
              <a:ahLst/>
              <a:cxnLst/>
              <a:rect l="l" t="t" r="r" b="b"/>
              <a:pathLst>
                <a:path w="1132" h="1132" extrusionOk="0">
                  <a:moveTo>
                    <a:pt x="560" y="0"/>
                  </a:moveTo>
                  <a:cubicBezTo>
                    <a:pt x="250" y="0"/>
                    <a:pt x="0" y="251"/>
                    <a:pt x="0" y="560"/>
                  </a:cubicBezTo>
                  <a:cubicBezTo>
                    <a:pt x="0" y="882"/>
                    <a:pt x="250" y="1132"/>
                    <a:pt x="560" y="1132"/>
                  </a:cubicBezTo>
                  <a:cubicBezTo>
                    <a:pt x="881" y="1132"/>
                    <a:pt x="1132" y="882"/>
                    <a:pt x="1132" y="560"/>
                  </a:cubicBezTo>
                  <a:cubicBezTo>
                    <a:pt x="1132" y="251"/>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
            <p:cNvSpPr/>
            <p:nvPr/>
          </p:nvSpPr>
          <p:spPr>
            <a:xfrm>
              <a:off x="3799650" y="2164692"/>
              <a:ext cx="38894" cy="38894"/>
            </a:xfrm>
            <a:custGeom>
              <a:avLst/>
              <a:gdLst/>
              <a:ahLst/>
              <a:cxnLst/>
              <a:rect l="l" t="t" r="r" b="b"/>
              <a:pathLst>
                <a:path w="1132" h="1132" extrusionOk="0">
                  <a:moveTo>
                    <a:pt x="572" y="0"/>
                  </a:moveTo>
                  <a:cubicBezTo>
                    <a:pt x="262" y="0"/>
                    <a:pt x="0" y="251"/>
                    <a:pt x="0" y="560"/>
                  </a:cubicBezTo>
                  <a:cubicBezTo>
                    <a:pt x="24" y="882"/>
                    <a:pt x="262" y="1132"/>
                    <a:pt x="572" y="1132"/>
                  </a:cubicBezTo>
                  <a:cubicBezTo>
                    <a:pt x="881" y="1132"/>
                    <a:pt x="1131" y="882"/>
                    <a:pt x="1131" y="560"/>
                  </a:cubicBezTo>
                  <a:cubicBezTo>
                    <a:pt x="1131" y="251"/>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
            <p:cNvSpPr/>
            <p:nvPr/>
          </p:nvSpPr>
          <p:spPr>
            <a:xfrm>
              <a:off x="3864279" y="2356965"/>
              <a:ext cx="38894" cy="38894"/>
            </a:xfrm>
            <a:custGeom>
              <a:avLst/>
              <a:gdLst/>
              <a:ahLst/>
              <a:cxnLst/>
              <a:rect l="l" t="t" r="r" b="b"/>
              <a:pathLst>
                <a:path w="1132" h="1132" extrusionOk="0">
                  <a:moveTo>
                    <a:pt x="560" y="0"/>
                  </a:moveTo>
                  <a:cubicBezTo>
                    <a:pt x="250" y="0"/>
                    <a:pt x="0" y="250"/>
                    <a:pt x="0" y="560"/>
                  </a:cubicBezTo>
                  <a:cubicBezTo>
                    <a:pt x="0" y="881"/>
                    <a:pt x="250" y="1132"/>
                    <a:pt x="560" y="1132"/>
                  </a:cubicBezTo>
                  <a:cubicBezTo>
                    <a:pt x="881" y="1132"/>
                    <a:pt x="1131" y="881"/>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
            <p:cNvSpPr/>
            <p:nvPr/>
          </p:nvSpPr>
          <p:spPr>
            <a:xfrm>
              <a:off x="3735811" y="2356965"/>
              <a:ext cx="38894" cy="38894"/>
            </a:xfrm>
            <a:custGeom>
              <a:avLst/>
              <a:gdLst/>
              <a:ahLst/>
              <a:cxnLst/>
              <a:rect l="l" t="t" r="r" b="b"/>
              <a:pathLst>
                <a:path w="1132" h="1132" extrusionOk="0">
                  <a:moveTo>
                    <a:pt x="572" y="0"/>
                  </a:moveTo>
                  <a:cubicBezTo>
                    <a:pt x="251" y="0"/>
                    <a:pt x="1" y="250"/>
                    <a:pt x="1" y="560"/>
                  </a:cubicBezTo>
                  <a:cubicBezTo>
                    <a:pt x="1" y="870"/>
                    <a:pt x="251" y="1132"/>
                    <a:pt x="572" y="1132"/>
                  </a:cubicBezTo>
                  <a:cubicBezTo>
                    <a:pt x="882" y="1132"/>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
            <p:cNvSpPr/>
            <p:nvPr/>
          </p:nvSpPr>
          <p:spPr>
            <a:xfrm>
              <a:off x="3672006" y="2420769"/>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
            <p:cNvSpPr/>
            <p:nvPr/>
          </p:nvSpPr>
          <p:spPr>
            <a:xfrm>
              <a:off x="3799650" y="2420769"/>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
            <p:cNvSpPr/>
            <p:nvPr/>
          </p:nvSpPr>
          <p:spPr>
            <a:xfrm>
              <a:off x="3672006" y="2292336"/>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
            <p:cNvSpPr/>
            <p:nvPr/>
          </p:nvSpPr>
          <p:spPr>
            <a:xfrm>
              <a:off x="3799650" y="2292336"/>
              <a:ext cx="38894" cy="38894"/>
            </a:xfrm>
            <a:custGeom>
              <a:avLst/>
              <a:gdLst/>
              <a:ahLst/>
              <a:cxnLst/>
              <a:rect l="l" t="t" r="r" b="b"/>
              <a:pathLst>
                <a:path w="1132" h="1132" extrusionOk="0">
                  <a:moveTo>
                    <a:pt x="572" y="0"/>
                  </a:moveTo>
                  <a:cubicBezTo>
                    <a:pt x="262" y="0"/>
                    <a:pt x="0" y="262"/>
                    <a:pt x="0" y="572"/>
                  </a:cubicBezTo>
                  <a:cubicBezTo>
                    <a:pt x="24"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
            <p:cNvSpPr/>
            <p:nvPr/>
          </p:nvSpPr>
          <p:spPr>
            <a:xfrm>
              <a:off x="3864279" y="2228497"/>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
            <p:cNvSpPr/>
            <p:nvPr/>
          </p:nvSpPr>
          <p:spPr>
            <a:xfrm>
              <a:off x="3735811" y="2228909"/>
              <a:ext cx="38894" cy="38894"/>
            </a:xfrm>
            <a:custGeom>
              <a:avLst/>
              <a:gdLst/>
              <a:ahLst/>
              <a:cxnLst/>
              <a:rect l="l" t="t" r="r" b="b"/>
              <a:pathLst>
                <a:path w="1132" h="1132"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
            <p:cNvSpPr/>
            <p:nvPr/>
          </p:nvSpPr>
          <p:spPr>
            <a:xfrm>
              <a:off x="3608201" y="2100887"/>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
            <p:cNvSpPr/>
            <p:nvPr/>
          </p:nvSpPr>
          <p:spPr>
            <a:xfrm>
              <a:off x="3479733" y="2100475"/>
              <a:ext cx="38894" cy="38894"/>
            </a:xfrm>
            <a:custGeom>
              <a:avLst/>
              <a:gdLst/>
              <a:ahLst/>
              <a:cxnLst/>
              <a:rect l="l" t="t" r="r" b="b"/>
              <a:pathLst>
                <a:path w="1132" h="1132" extrusionOk="0">
                  <a:moveTo>
                    <a:pt x="560" y="0"/>
                  </a:moveTo>
                  <a:cubicBezTo>
                    <a:pt x="251" y="0"/>
                    <a:pt x="0" y="262"/>
                    <a:pt x="0" y="572"/>
                  </a:cubicBezTo>
                  <a:cubicBezTo>
                    <a:pt x="0"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
            <p:cNvSpPr/>
            <p:nvPr/>
          </p:nvSpPr>
          <p:spPr>
            <a:xfrm>
              <a:off x="3415928" y="2164692"/>
              <a:ext cx="38894" cy="38894"/>
            </a:xfrm>
            <a:custGeom>
              <a:avLst/>
              <a:gdLst/>
              <a:ahLst/>
              <a:cxnLst/>
              <a:rect l="l" t="t" r="r" b="b"/>
              <a:pathLst>
                <a:path w="1132" h="1132" extrusionOk="0">
                  <a:moveTo>
                    <a:pt x="560" y="0"/>
                  </a:moveTo>
                  <a:cubicBezTo>
                    <a:pt x="250" y="0"/>
                    <a:pt x="0" y="251"/>
                    <a:pt x="0" y="560"/>
                  </a:cubicBezTo>
                  <a:cubicBezTo>
                    <a:pt x="0" y="882"/>
                    <a:pt x="250" y="1132"/>
                    <a:pt x="560" y="1132"/>
                  </a:cubicBezTo>
                  <a:cubicBezTo>
                    <a:pt x="869" y="1132"/>
                    <a:pt x="1131" y="882"/>
                    <a:pt x="1131" y="560"/>
                  </a:cubicBezTo>
                  <a:cubicBezTo>
                    <a:pt x="1131" y="251"/>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
            <p:cNvSpPr/>
            <p:nvPr/>
          </p:nvSpPr>
          <p:spPr>
            <a:xfrm>
              <a:off x="3543538" y="2164692"/>
              <a:ext cx="38894" cy="38894"/>
            </a:xfrm>
            <a:custGeom>
              <a:avLst/>
              <a:gdLst/>
              <a:ahLst/>
              <a:cxnLst/>
              <a:rect l="l" t="t" r="r" b="b"/>
              <a:pathLst>
                <a:path w="1132" h="1132" extrusionOk="0">
                  <a:moveTo>
                    <a:pt x="572" y="0"/>
                  </a:moveTo>
                  <a:cubicBezTo>
                    <a:pt x="251" y="0"/>
                    <a:pt x="1" y="251"/>
                    <a:pt x="1" y="560"/>
                  </a:cubicBezTo>
                  <a:cubicBezTo>
                    <a:pt x="13" y="882"/>
                    <a:pt x="275" y="1132"/>
                    <a:pt x="572" y="1132"/>
                  </a:cubicBezTo>
                  <a:cubicBezTo>
                    <a:pt x="882" y="1132"/>
                    <a:pt x="1132" y="882"/>
                    <a:pt x="1132" y="560"/>
                  </a:cubicBezTo>
                  <a:cubicBezTo>
                    <a:pt x="1132" y="251"/>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
            <p:cNvSpPr/>
            <p:nvPr/>
          </p:nvSpPr>
          <p:spPr>
            <a:xfrm>
              <a:off x="3608201" y="2356965"/>
              <a:ext cx="38894" cy="38894"/>
            </a:xfrm>
            <a:custGeom>
              <a:avLst/>
              <a:gdLst/>
              <a:ahLst/>
              <a:cxnLst/>
              <a:rect l="l" t="t" r="r" b="b"/>
              <a:pathLst>
                <a:path w="1132" h="1132" extrusionOk="0">
                  <a:moveTo>
                    <a:pt x="560" y="0"/>
                  </a:moveTo>
                  <a:cubicBezTo>
                    <a:pt x="250" y="0"/>
                    <a:pt x="0" y="250"/>
                    <a:pt x="0" y="560"/>
                  </a:cubicBezTo>
                  <a:cubicBezTo>
                    <a:pt x="0" y="881"/>
                    <a:pt x="250" y="1132"/>
                    <a:pt x="560" y="1132"/>
                  </a:cubicBezTo>
                  <a:cubicBezTo>
                    <a:pt x="869" y="1132"/>
                    <a:pt x="1131" y="881"/>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
            <p:cNvSpPr/>
            <p:nvPr/>
          </p:nvSpPr>
          <p:spPr>
            <a:xfrm>
              <a:off x="3479733" y="2356965"/>
              <a:ext cx="38894" cy="38894"/>
            </a:xfrm>
            <a:custGeom>
              <a:avLst/>
              <a:gdLst/>
              <a:ahLst/>
              <a:cxnLst/>
              <a:rect l="l" t="t" r="r" b="b"/>
              <a:pathLst>
                <a:path w="1132" h="1132" extrusionOk="0">
                  <a:moveTo>
                    <a:pt x="560" y="0"/>
                  </a:moveTo>
                  <a:cubicBezTo>
                    <a:pt x="251" y="0"/>
                    <a:pt x="0" y="250"/>
                    <a:pt x="0" y="560"/>
                  </a:cubicBezTo>
                  <a:cubicBezTo>
                    <a:pt x="0" y="870"/>
                    <a:pt x="251" y="1132"/>
                    <a:pt x="560" y="1132"/>
                  </a:cubicBezTo>
                  <a:cubicBezTo>
                    <a:pt x="870" y="1132"/>
                    <a:pt x="1132" y="870"/>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
            <p:cNvSpPr/>
            <p:nvPr/>
          </p:nvSpPr>
          <p:spPr>
            <a:xfrm>
              <a:off x="3415928" y="2420769"/>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
            <p:cNvSpPr/>
            <p:nvPr/>
          </p:nvSpPr>
          <p:spPr>
            <a:xfrm>
              <a:off x="3543538" y="2420769"/>
              <a:ext cx="38894" cy="38894"/>
            </a:xfrm>
            <a:custGeom>
              <a:avLst/>
              <a:gdLst/>
              <a:ahLst/>
              <a:cxnLst/>
              <a:rect l="l" t="t" r="r" b="b"/>
              <a:pathLst>
                <a:path w="1132" h="1132" extrusionOk="0">
                  <a:moveTo>
                    <a:pt x="572" y="1"/>
                  </a:moveTo>
                  <a:cubicBezTo>
                    <a:pt x="251" y="1"/>
                    <a:pt x="1" y="251"/>
                    <a:pt x="1" y="572"/>
                  </a:cubicBezTo>
                  <a:cubicBezTo>
                    <a:pt x="1" y="882"/>
                    <a:pt x="275"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
            <p:cNvSpPr/>
            <p:nvPr/>
          </p:nvSpPr>
          <p:spPr>
            <a:xfrm>
              <a:off x="3415928" y="2292336"/>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69"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
            <p:cNvSpPr/>
            <p:nvPr/>
          </p:nvSpPr>
          <p:spPr>
            <a:xfrm>
              <a:off x="3543538" y="2292336"/>
              <a:ext cx="38894" cy="38894"/>
            </a:xfrm>
            <a:custGeom>
              <a:avLst/>
              <a:gdLst/>
              <a:ahLst/>
              <a:cxnLst/>
              <a:rect l="l" t="t" r="r" b="b"/>
              <a:pathLst>
                <a:path w="1132" h="1132" extrusionOk="0">
                  <a:moveTo>
                    <a:pt x="572" y="0"/>
                  </a:moveTo>
                  <a:cubicBezTo>
                    <a:pt x="251" y="0"/>
                    <a:pt x="1" y="262"/>
                    <a:pt x="1" y="572"/>
                  </a:cubicBezTo>
                  <a:cubicBezTo>
                    <a:pt x="13" y="881"/>
                    <a:pt x="275"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
            <p:cNvSpPr/>
            <p:nvPr/>
          </p:nvSpPr>
          <p:spPr>
            <a:xfrm>
              <a:off x="3608201" y="2228497"/>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
            <p:cNvSpPr/>
            <p:nvPr/>
          </p:nvSpPr>
          <p:spPr>
            <a:xfrm>
              <a:off x="3479733" y="2228909"/>
              <a:ext cx="38894" cy="38894"/>
            </a:xfrm>
            <a:custGeom>
              <a:avLst/>
              <a:gdLst/>
              <a:ahLst/>
              <a:cxnLst/>
              <a:rect l="l" t="t" r="r" b="b"/>
              <a:pathLst>
                <a:path w="1132" h="1132" extrusionOk="0">
                  <a:moveTo>
                    <a:pt x="560" y="1"/>
                  </a:moveTo>
                  <a:cubicBezTo>
                    <a:pt x="251" y="1"/>
                    <a:pt x="0" y="263"/>
                    <a:pt x="0" y="572"/>
                  </a:cubicBezTo>
                  <a:cubicBezTo>
                    <a:pt x="0" y="882"/>
                    <a:pt x="251" y="1132"/>
                    <a:pt x="560" y="1132"/>
                  </a:cubicBezTo>
                  <a:cubicBezTo>
                    <a:pt x="870" y="1132"/>
                    <a:pt x="1132" y="882"/>
                    <a:pt x="1132" y="572"/>
                  </a:cubicBezTo>
                  <a:cubicBezTo>
                    <a:pt x="1132"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
            <p:cNvSpPr/>
            <p:nvPr/>
          </p:nvSpPr>
          <p:spPr>
            <a:xfrm>
              <a:off x="3351677" y="2100887"/>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
            <p:cNvSpPr/>
            <p:nvPr/>
          </p:nvSpPr>
          <p:spPr>
            <a:xfrm>
              <a:off x="3223243" y="2100475"/>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
            <p:cNvSpPr/>
            <p:nvPr/>
          </p:nvSpPr>
          <p:spPr>
            <a:xfrm>
              <a:off x="3159404" y="2164692"/>
              <a:ext cx="38894" cy="38894"/>
            </a:xfrm>
            <a:custGeom>
              <a:avLst/>
              <a:gdLst/>
              <a:ahLst/>
              <a:cxnLst/>
              <a:rect l="l" t="t" r="r" b="b"/>
              <a:pathLst>
                <a:path w="1132" h="1132" extrusionOk="0">
                  <a:moveTo>
                    <a:pt x="572" y="0"/>
                  </a:moveTo>
                  <a:cubicBezTo>
                    <a:pt x="263" y="0"/>
                    <a:pt x="1" y="251"/>
                    <a:pt x="1" y="560"/>
                  </a:cubicBezTo>
                  <a:cubicBezTo>
                    <a:pt x="1" y="882"/>
                    <a:pt x="263" y="1132"/>
                    <a:pt x="572" y="1132"/>
                  </a:cubicBezTo>
                  <a:cubicBezTo>
                    <a:pt x="882" y="1132"/>
                    <a:pt x="1132" y="882"/>
                    <a:pt x="1132" y="560"/>
                  </a:cubicBezTo>
                  <a:cubicBezTo>
                    <a:pt x="1132" y="251"/>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
            <p:cNvSpPr/>
            <p:nvPr/>
          </p:nvSpPr>
          <p:spPr>
            <a:xfrm>
              <a:off x="3287460" y="2164692"/>
              <a:ext cx="38894" cy="38894"/>
            </a:xfrm>
            <a:custGeom>
              <a:avLst/>
              <a:gdLst/>
              <a:ahLst/>
              <a:cxnLst/>
              <a:rect l="l" t="t" r="r" b="b"/>
              <a:pathLst>
                <a:path w="1132" h="1132" extrusionOk="0">
                  <a:moveTo>
                    <a:pt x="560" y="0"/>
                  </a:moveTo>
                  <a:cubicBezTo>
                    <a:pt x="251" y="0"/>
                    <a:pt x="1" y="251"/>
                    <a:pt x="1" y="560"/>
                  </a:cubicBezTo>
                  <a:cubicBezTo>
                    <a:pt x="12" y="882"/>
                    <a:pt x="262" y="1132"/>
                    <a:pt x="560" y="1132"/>
                  </a:cubicBezTo>
                  <a:cubicBezTo>
                    <a:pt x="882" y="1132"/>
                    <a:pt x="1132" y="882"/>
                    <a:pt x="1132" y="560"/>
                  </a:cubicBezTo>
                  <a:cubicBezTo>
                    <a:pt x="1132" y="251"/>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
            <p:cNvSpPr/>
            <p:nvPr/>
          </p:nvSpPr>
          <p:spPr>
            <a:xfrm>
              <a:off x="3351677" y="2356965"/>
              <a:ext cx="38894" cy="38894"/>
            </a:xfrm>
            <a:custGeom>
              <a:avLst/>
              <a:gdLst/>
              <a:ahLst/>
              <a:cxnLst/>
              <a:rect l="l" t="t" r="r" b="b"/>
              <a:pathLst>
                <a:path w="1132" h="1132" extrusionOk="0">
                  <a:moveTo>
                    <a:pt x="572" y="0"/>
                  </a:moveTo>
                  <a:cubicBezTo>
                    <a:pt x="263" y="0"/>
                    <a:pt x="1" y="250"/>
                    <a:pt x="1" y="560"/>
                  </a:cubicBezTo>
                  <a:cubicBezTo>
                    <a:pt x="1" y="881"/>
                    <a:pt x="263" y="1132"/>
                    <a:pt x="572" y="1132"/>
                  </a:cubicBezTo>
                  <a:cubicBezTo>
                    <a:pt x="882" y="1132"/>
                    <a:pt x="1132" y="881"/>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
            <p:cNvSpPr/>
            <p:nvPr/>
          </p:nvSpPr>
          <p:spPr>
            <a:xfrm>
              <a:off x="3223243" y="2356965"/>
              <a:ext cx="38894" cy="38894"/>
            </a:xfrm>
            <a:custGeom>
              <a:avLst/>
              <a:gdLst/>
              <a:ahLst/>
              <a:cxnLst/>
              <a:rect l="l" t="t" r="r" b="b"/>
              <a:pathLst>
                <a:path w="1132" h="1132" extrusionOk="0">
                  <a:moveTo>
                    <a:pt x="572" y="0"/>
                  </a:moveTo>
                  <a:cubicBezTo>
                    <a:pt x="262" y="0"/>
                    <a:pt x="0" y="250"/>
                    <a:pt x="0" y="560"/>
                  </a:cubicBezTo>
                  <a:cubicBezTo>
                    <a:pt x="0" y="870"/>
                    <a:pt x="262" y="1132"/>
                    <a:pt x="572" y="1132"/>
                  </a:cubicBezTo>
                  <a:cubicBezTo>
                    <a:pt x="881" y="1132"/>
                    <a:pt x="1131" y="870"/>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
            <p:cNvSpPr/>
            <p:nvPr/>
          </p:nvSpPr>
          <p:spPr>
            <a:xfrm>
              <a:off x="3159404" y="2420769"/>
              <a:ext cx="38894" cy="38894"/>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
            <p:cNvSpPr/>
            <p:nvPr/>
          </p:nvSpPr>
          <p:spPr>
            <a:xfrm>
              <a:off x="3287460" y="2420769"/>
              <a:ext cx="38894" cy="38894"/>
            </a:xfrm>
            <a:custGeom>
              <a:avLst/>
              <a:gdLst/>
              <a:ahLst/>
              <a:cxnLst/>
              <a:rect l="l" t="t" r="r" b="b"/>
              <a:pathLst>
                <a:path w="1132" h="1132" extrusionOk="0">
                  <a:moveTo>
                    <a:pt x="560" y="1"/>
                  </a:moveTo>
                  <a:cubicBezTo>
                    <a:pt x="251" y="1"/>
                    <a:pt x="1" y="251"/>
                    <a:pt x="1" y="572"/>
                  </a:cubicBezTo>
                  <a:cubicBezTo>
                    <a:pt x="1" y="882"/>
                    <a:pt x="262" y="1132"/>
                    <a:pt x="560" y="1132"/>
                  </a:cubicBezTo>
                  <a:cubicBezTo>
                    <a:pt x="882"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
            <p:cNvSpPr/>
            <p:nvPr/>
          </p:nvSpPr>
          <p:spPr>
            <a:xfrm>
              <a:off x="3159404" y="2292336"/>
              <a:ext cx="38894" cy="38894"/>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
            <p:cNvSpPr/>
            <p:nvPr/>
          </p:nvSpPr>
          <p:spPr>
            <a:xfrm>
              <a:off x="3287460" y="2292336"/>
              <a:ext cx="38894" cy="38894"/>
            </a:xfrm>
            <a:custGeom>
              <a:avLst/>
              <a:gdLst/>
              <a:ahLst/>
              <a:cxnLst/>
              <a:rect l="l" t="t" r="r" b="b"/>
              <a:pathLst>
                <a:path w="1132" h="1132" extrusionOk="0">
                  <a:moveTo>
                    <a:pt x="560" y="0"/>
                  </a:moveTo>
                  <a:cubicBezTo>
                    <a:pt x="251" y="0"/>
                    <a:pt x="1" y="262"/>
                    <a:pt x="1" y="572"/>
                  </a:cubicBezTo>
                  <a:cubicBezTo>
                    <a:pt x="12" y="881"/>
                    <a:pt x="262" y="1131"/>
                    <a:pt x="560" y="1131"/>
                  </a:cubicBezTo>
                  <a:cubicBezTo>
                    <a:pt x="882"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
            <p:cNvSpPr/>
            <p:nvPr/>
          </p:nvSpPr>
          <p:spPr>
            <a:xfrm>
              <a:off x="3351677" y="2228497"/>
              <a:ext cx="38894" cy="38894"/>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
            <p:cNvSpPr/>
            <p:nvPr/>
          </p:nvSpPr>
          <p:spPr>
            <a:xfrm>
              <a:off x="3223243" y="2228909"/>
              <a:ext cx="38894" cy="38894"/>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
            <p:cNvSpPr/>
            <p:nvPr/>
          </p:nvSpPr>
          <p:spPr>
            <a:xfrm>
              <a:off x="3095599" y="2100887"/>
              <a:ext cx="38894" cy="38894"/>
            </a:xfrm>
            <a:custGeom>
              <a:avLst/>
              <a:gdLst/>
              <a:ahLst/>
              <a:cxnLst/>
              <a:rect l="l" t="t" r="r" b="b"/>
              <a:pathLst>
                <a:path w="1132" h="1132" extrusionOk="0">
                  <a:moveTo>
                    <a:pt x="572" y="0"/>
                  </a:moveTo>
                  <a:cubicBezTo>
                    <a:pt x="251" y="0"/>
                    <a:pt x="1" y="250"/>
                    <a:pt x="1" y="560"/>
                  </a:cubicBezTo>
                  <a:cubicBezTo>
                    <a:pt x="12"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
            <p:cNvSpPr/>
            <p:nvPr/>
          </p:nvSpPr>
          <p:spPr>
            <a:xfrm>
              <a:off x="2967544" y="2100475"/>
              <a:ext cx="38894" cy="38894"/>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
            <p:cNvSpPr/>
            <p:nvPr/>
          </p:nvSpPr>
          <p:spPr>
            <a:xfrm>
              <a:off x="2903327" y="2164692"/>
              <a:ext cx="38894" cy="38894"/>
            </a:xfrm>
            <a:custGeom>
              <a:avLst/>
              <a:gdLst/>
              <a:ahLst/>
              <a:cxnLst/>
              <a:rect l="l" t="t" r="r" b="b"/>
              <a:pathLst>
                <a:path w="1132" h="1132" extrusionOk="0">
                  <a:moveTo>
                    <a:pt x="572" y="0"/>
                  </a:moveTo>
                  <a:cubicBezTo>
                    <a:pt x="251" y="0"/>
                    <a:pt x="1" y="251"/>
                    <a:pt x="1" y="560"/>
                  </a:cubicBezTo>
                  <a:cubicBezTo>
                    <a:pt x="12" y="882"/>
                    <a:pt x="251" y="1132"/>
                    <a:pt x="572" y="1132"/>
                  </a:cubicBezTo>
                  <a:cubicBezTo>
                    <a:pt x="882" y="1132"/>
                    <a:pt x="1132" y="882"/>
                    <a:pt x="1132" y="560"/>
                  </a:cubicBezTo>
                  <a:cubicBezTo>
                    <a:pt x="1132" y="251"/>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
            <p:cNvSpPr/>
            <p:nvPr/>
          </p:nvSpPr>
          <p:spPr>
            <a:xfrm>
              <a:off x="3031795" y="2164692"/>
              <a:ext cx="38894" cy="38894"/>
            </a:xfrm>
            <a:custGeom>
              <a:avLst/>
              <a:gdLst/>
              <a:ahLst/>
              <a:cxnLst/>
              <a:rect l="l" t="t" r="r" b="b"/>
              <a:pathLst>
                <a:path w="1132" h="1132" extrusionOk="0">
                  <a:moveTo>
                    <a:pt x="560" y="0"/>
                  </a:moveTo>
                  <a:cubicBezTo>
                    <a:pt x="250" y="0"/>
                    <a:pt x="0" y="251"/>
                    <a:pt x="0" y="560"/>
                  </a:cubicBezTo>
                  <a:cubicBezTo>
                    <a:pt x="0" y="882"/>
                    <a:pt x="250" y="1132"/>
                    <a:pt x="560" y="1132"/>
                  </a:cubicBezTo>
                  <a:cubicBezTo>
                    <a:pt x="881" y="1132"/>
                    <a:pt x="1131" y="882"/>
                    <a:pt x="1131" y="560"/>
                  </a:cubicBezTo>
                  <a:cubicBezTo>
                    <a:pt x="1131" y="251"/>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
            <p:cNvSpPr/>
            <p:nvPr/>
          </p:nvSpPr>
          <p:spPr>
            <a:xfrm>
              <a:off x="3095599" y="2356965"/>
              <a:ext cx="38894" cy="38894"/>
            </a:xfrm>
            <a:custGeom>
              <a:avLst/>
              <a:gdLst/>
              <a:ahLst/>
              <a:cxnLst/>
              <a:rect l="l" t="t" r="r" b="b"/>
              <a:pathLst>
                <a:path w="1132" h="1132" extrusionOk="0">
                  <a:moveTo>
                    <a:pt x="572" y="0"/>
                  </a:moveTo>
                  <a:cubicBezTo>
                    <a:pt x="251" y="0"/>
                    <a:pt x="1" y="250"/>
                    <a:pt x="1" y="560"/>
                  </a:cubicBezTo>
                  <a:cubicBezTo>
                    <a:pt x="1" y="881"/>
                    <a:pt x="251" y="1132"/>
                    <a:pt x="572" y="1132"/>
                  </a:cubicBezTo>
                  <a:cubicBezTo>
                    <a:pt x="882" y="1132"/>
                    <a:pt x="1132" y="881"/>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
            <p:cNvSpPr/>
            <p:nvPr/>
          </p:nvSpPr>
          <p:spPr>
            <a:xfrm>
              <a:off x="2967544" y="2356965"/>
              <a:ext cx="38894" cy="38894"/>
            </a:xfrm>
            <a:custGeom>
              <a:avLst/>
              <a:gdLst/>
              <a:ahLst/>
              <a:cxnLst/>
              <a:rect l="l" t="t" r="r" b="b"/>
              <a:pathLst>
                <a:path w="1132" h="1132" extrusionOk="0">
                  <a:moveTo>
                    <a:pt x="572" y="0"/>
                  </a:moveTo>
                  <a:cubicBezTo>
                    <a:pt x="263" y="0"/>
                    <a:pt x="1" y="250"/>
                    <a:pt x="1" y="560"/>
                  </a:cubicBezTo>
                  <a:cubicBezTo>
                    <a:pt x="1" y="870"/>
                    <a:pt x="263" y="1132"/>
                    <a:pt x="572" y="1132"/>
                  </a:cubicBezTo>
                  <a:cubicBezTo>
                    <a:pt x="882" y="1132"/>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
            <p:cNvSpPr/>
            <p:nvPr/>
          </p:nvSpPr>
          <p:spPr>
            <a:xfrm>
              <a:off x="2903327" y="2420769"/>
              <a:ext cx="38894" cy="38894"/>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
            <p:cNvSpPr/>
            <p:nvPr/>
          </p:nvSpPr>
          <p:spPr>
            <a:xfrm>
              <a:off x="3031795" y="2420769"/>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
            <p:cNvSpPr/>
            <p:nvPr/>
          </p:nvSpPr>
          <p:spPr>
            <a:xfrm>
              <a:off x="2903327" y="2292336"/>
              <a:ext cx="38894" cy="38894"/>
            </a:xfrm>
            <a:custGeom>
              <a:avLst/>
              <a:gdLst/>
              <a:ahLst/>
              <a:cxnLst/>
              <a:rect l="l" t="t" r="r" b="b"/>
              <a:pathLst>
                <a:path w="1132" h="1132" extrusionOk="0">
                  <a:moveTo>
                    <a:pt x="572" y="0"/>
                  </a:moveTo>
                  <a:cubicBezTo>
                    <a:pt x="251" y="0"/>
                    <a:pt x="1" y="262"/>
                    <a:pt x="1" y="572"/>
                  </a:cubicBezTo>
                  <a:cubicBezTo>
                    <a:pt x="12"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
            <p:cNvSpPr/>
            <p:nvPr/>
          </p:nvSpPr>
          <p:spPr>
            <a:xfrm>
              <a:off x="3031795" y="2292336"/>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
            <p:cNvSpPr/>
            <p:nvPr/>
          </p:nvSpPr>
          <p:spPr>
            <a:xfrm>
              <a:off x="3095599" y="2228497"/>
              <a:ext cx="38894" cy="38894"/>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
            <p:cNvSpPr/>
            <p:nvPr/>
          </p:nvSpPr>
          <p:spPr>
            <a:xfrm>
              <a:off x="2967544" y="2228909"/>
              <a:ext cx="38894" cy="38894"/>
            </a:xfrm>
            <a:custGeom>
              <a:avLst/>
              <a:gdLst/>
              <a:ahLst/>
              <a:cxnLst/>
              <a:rect l="l" t="t" r="r" b="b"/>
              <a:pathLst>
                <a:path w="1132" h="1132"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
            <p:cNvSpPr/>
            <p:nvPr/>
          </p:nvSpPr>
          <p:spPr>
            <a:xfrm>
              <a:off x="2839522" y="2100887"/>
              <a:ext cx="38894" cy="38894"/>
            </a:xfrm>
            <a:custGeom>
              <a:avLst/>
              <a:gdLst/>
              <a:ahLst/>
              <a:cxnLst/>
              <a:rect l="l" t="t" r="r" b="b"/>
              <a:pathLst>
                <a:path w="1132" h="1132" extrusionOk="0">
                  <a:moveTo>
                    <a:pt x="560" y="0"/>
                  </a:moveTo>
                  <a:cubicBezTo>
                    <a:pt x="250" y="0"/>
                    <a:pt x="0" y="250"/>
                    <a:pt x="0" y="560"/>
                  </a:cubicBezTo>
                  <a:cubicBezTo>
                    <a:pt x="12" y="869"/>
                    <a:pt x="250" y="1131"/>
                    <a:pt x="560" y="1131"/>
                  </a:cubicBezTo>
                  <a:cubicBezTo>
                    <a:pt x="881"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
            <p:cNvSpPr/>
            <p:nvPr/>
          </p:nvSpPr>
          <p:spPr>
            <a:xfrm>
              <a:off x="2711466" y="2100475"/>
              <a:ext cx="38894" cy="38894"/>
            </a:xfrm>
            <a:custGeom>
              <a:avLst/>
              <a:gdLst/>
              <a:ahLst/>
              <a:cxnLst/>
              <a:rect l="l" t="t" r="r" b="b"/>
              <a:pathLst>
                <a:path w="1132" h="1132" extrusionOk="0">
                  <a:moveTo>
                    <a:pt x="572" y="0"/>
                  </a:moveTo>
                  <a:cubicBezTo>
                    <a:pt x="262" y="0"/>
                    <a:pt x="1" y="262"/>
                    <a:pt x="1" y="572"/>
                  </a:cubicBezTo>
                  <a:cubicBezTo>
                    <a:pt x="1" y="881"/>
                    <a:pt x="262"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
            <p:cNvSpPr/>
            <p:nvPr/>
          </p:nvSpPr>
          <p:spPr>
            <a:xfrm>
              <a:off x="2647249" y="2164692"/>
              <a:ext cx="38894" cy="38894"/>
            </a:xfrm>
            <a:custGeom>
              <a:avLst/>
              <a:gdLst/>
              <a:ahLst/>
              <a:cxnLst/>
              <a:rect l="l" t="t" r="r" b="b"/>
              <a:pathLst>
                <a:path w="1132" h="1132" extrusionOk="0">
                  <a:moveTo>
                    <a:pt x="560" y="0"/>
                  </a:moveTo>
                  <a:cubicBezTo>
                    <a:pt x="250" y="0"/>
                    <a:pt x="0" y="251"/>
                    <a:pt x="0" y="560"/>
                  </a:cubicBezTo>
                  <a:cubicBezTo>
                    <a:pt x="12" y="882"/>
                    <a:pt x="250" y="1132"/>
                    <a:pt x="560" y="1132"/>
                  </a:cubicBezTo>
                  <a:cubicBezTo>
                    <a:pt x="881" y="1132"/>
                    <a:pt x="1131" y="882"/>
                    <a:pt x="1131" y="560"/>
                  </a:cubicBezTo>
                  <a:cubicBezTo>
                    <a:pt x="1131" y="251"/>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
            <p:cNvSpPr/>
            <p:nvPr/>
          </p:nvSpPr>
          <p:spPr>
            <a:xfrm>
              <a:off x="2775683" y="2164692"/>
              <a:ext cx="38894" cy="38894"/>
            </a:xfrm>
            <a:custGeom>
              <a:avLst/>
              <a:gdLst/>
              <a:ahLst/>
              <a:cxnLst/>
              <a:rect l="l" t="t" r="r" b="b"/>
              <a:pathLst>
                <a:path w="1132" h="1132" extrusionOk="0">
                  <a:moveTo>
                    <a:pt x="560" y="0"/>
                  </a:moveTo>
                  <a:cubicBezTo>
                    <a:pt x="251" y="0"/>
                    <a:pt x="1" y="251"/>
                    <a:pt x="1" y="560"/>
                  </a:cubicBezTo>
                  <a:cubicBezTo>
                    <a:pt x="1" y="882"/>
                    <a:pt x="251" y="1132"/>
                    <a:pt x="560" y="1132"/>
                  </a:cubicBezTo>
                  <a:cubicBezTo>
                    <a:pt x="870" y="1132"/>
                    <a:pt x="1132" y="882"/>
                    <a:pt x="1132" y="560"/>
                  </a:cubicBezTo>
                  <a:cubicBezTo>
                    <a:pt x="1132" y="251"/>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
            <p:cNvSpPr/>
            <p:nvPr/>
          </p:nvSpPr>
          <p:spPr>
            <a:xfrm>
              <a:off x="2839522" y="2356965"/>
              <a:ext cx="38894" cy="38894"/>
            </a:xfrm>
            <a:custGeom>
              <a:avLst/>
              <a:gdLst/>
              <a:ahLst/>
              <a:cxnLst/>
              <a:rect l="l" t="t" r="r" b="b"/>
              <a:pathLst>
                <a:path w="1132" h="1132" extrusionOk="0">
                  <a:moveTo>
                    <a:pt x="560" y="0"/>
                  </a:moveTo>
                  <a:cubicBezTo>
                    <a:pt x="250" y="0"/>
                    <a:pt x="0" y="250"/>
                    <a:pt x="0" y="560"/>
                  </a:cubicBezTo>
                  <a:cubicBezTo>
                    <a:pt x="12" y="881"/>
                    <a:pt x="250" y="1132"/>
                    <a:pt x="560" y="1132"/>
                  </a:cubicBezTo>
                  <a:cubicBezTo>
                    <a:pt x="881" y="1132"/>
                    <a:pt x="1131" y="881"/>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
            <p:cNvSpPr/>
            <p:nvPr/>
          </p:nvSpPr>
          <p:spPr>
            <a:xfrm>
              <a:off x="2711466" y="2356965"/>
              <a:ext cx="38894" cy="38894"/>
            </a:xfrm>
            <a:custGeom>
              <a:avLst/>
              <a:gdLst/>
              <a:ahLst/>
              <a:cxnLst/>
              <a:rect l="l" t="t" r="r" b="b"/>
              <a:pathLst>
                <a:path w="1132" h="1132" extrusionOk="0">
                  <a:moveTo>
                    <a:pt x="572" y="0"/>
                  </a:moveTo>
                  <a:cubicBezTo>
                    <a:pt x="262" y="0"/>
                    <a:pt x="1" y="250"/>
                    <a:pt x="1" y="560"/>
                  </a:cubicBezTo>
                  <a:cubicBezTo>
                    <a:pt x="1" y="870"/>
                    <a:pt x="262" y="1132"/>
                    <a:pt x="572" y="1132"/>
                  </a:cubicBezTo>
                  <a:cubicBezTo>
                    <a:pt x="882" y="1132"/>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
            <p:cNvSpPr/>
            <p:nvPr/>
          </p:nvSpPr>
          <p:spPr>
            <a:xfrm>
              <a:off x="2647249" y="2420769"/>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
            <p:cNvSpPr/>
            <p:nvPr/>
          </p:nvSpPr>
          <p:spPr>
            <a:xfrm>
              <a:off x="2775683" y="2420769"/>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
            <p:cNvSpPr/>
            <p:nvPr/>
          </p:nvSpPr>
          <p:spPr>
            <a:xfrm>
              <a:off x="2647249" y="2292336"/>
              <a:ext cx="38894" cy="38894"/>
            </a:xfrm>
            <a:custGeom>
              <a:avLst/>
              <a:gdLst/>
              <a:ahLst/>
              <a:cxnLst/>
              <a:rect l="l" t="t" r="r" b="b"/>
              <a:pathLst>
                <a:path w="1132" h="1132" extrusionOk="0">
                  <a:moveTo>
                    <a:pt x="560" y="0"/>
                  </a:moveTo>
                  <a:cubicBezTo>
                    <a:pt x="250" y="0"/>
                    <a:pt x="0" y="262"/>
                    <a:pt x="0" y="572"/>
                  </a:cubicBezTo>
                  <a:cubicBezTo>
                    <a:pt x="12" y="881"/>
                    <a:pt x="250" y="1131"/>
                    <a:pt x="560" y="1131"/>
                  </a:cubicBezTo>
                  <a:cubicBezTo>
                    <a:pt x="881"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
            <p:cNvSpPr/>
            <p:nvPr/>
          </p:nvSpPr>
          <p:spPr>
            <a:xfrm>
              <a:off x="2775683" y="2292336"/>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
            <p:cNvSpPr/>
            <p:nvPr/>
          </p:nvSpPr>
          <p:spPr>
            <a:xfrm>
              <a:off x="2839522" y="2228497"/>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
            <p:cNvSpPr/>
            <p:nvPr/>
          </p:nvSpPr>
          <p:spPr>
            <a:xfrm>
              <a:off x="2711466" y="2228909"/>
              <a:ext cx="38894" cy="38894"/>
            </a:xfrm>
            <a:custGeom>
              <a:avLst/>
              <a:gdLst/>
              <a:ahLst/>
              <a:cxnLst/>
              <a:rect l="l" t="t" r="r" b="b"/>
              <a:pathLst>
                <a:path w="1132" h="1132" extrusionOk="0">
                  <a:moveTo>
                    <a:pt x="572" y="1"/>
                  </a:moveTo>
                  <a:cubicBezTo>
                    <a:pt x="262" y="1"/>
                    <a:pt x="1" y="263"/>
                    <a:pt x="1" y="572"/>
                  </a:cubicBezTo>
                  <a:cubicBezTo>
                    <a:pt x="1" y="882"/>
                    <a:pt x="262"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
            <p:cNvSpPr/>
            <p:nvPr/>
          </p:nvSpPr>
          <p:spPr>
            <a:xfrm>
              <a:off x="2583410" y="2100887"/>
              <a:ext cx="38894" cy="38894"/>
            </a:xfrm>
            <a:custGeom>
              <a:avLst/>
              <a:gdLst/>
              <a:ahLst/>
              <a:cxnLst/>
              <a:rect l="l" t="t" r="r" b="b"/>
              <a:pathLst>
                <a:path w="1132" h="1132" extrusionOk="0">
                  <a:moveTo>
                    <a:pt x="560" y="0"/>
                  </a:moveTo>
                  <a:cubicBezTo>
                    <a:pt x="251" y="0"/>
                    <a:pt x="1" y="250"/>
                    <a:pt x="1" y="560"/>
                  </a:cubicBezTo>
                  <a:cubicBezTo>
                    <a:pt x="13"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
            <p:cNvSpPr/>
            <p:nvPr/>
          </p:nvSpPr>
          <p:spPr>
            <a:xfrm>
              <a:off x="2519193" y="2164692"/>
              <a:ext cx="38894" cy="38894"/>
            </a:xfrm>
            <a:custGeom>
              <a:avLst/>
              <a:gdLst/>
              <a:ahLst/>
              <a:cxnLst/>
              <a:rect l="l" t="t" r="r" b="b"/>
              <a:pathLst>
                <a:path w="1132" h="1132" extrusionOk="0">
                  <a:moveTo>
                    <a:pt x="572" y="0"/>
                  </a:moveTo>
                  <a:cubicBezTo>
                    <a:pt x="263" y="0"/>
                    <a:pt x="1" y="251"/>
                    <a:pt x="1" y="560"/>
                  </a:cubicBezTo>
                  <a:cubicBezTo>
                    <a:pt x="1" y="882"/>
                    <a:pt x="263" y="1132"/>
                    <a:pt x="572" y="1132"/>
                  </a:cubicBezTo>
                  <a:cubicBezTo>
                    <a:pt x="882" y="1132"/>
                    <a:pt x="1132" y="882"/>
                    <a:pt x="1132" y="560"/>
                  </a:cubicBezTo>
                  <a:cubicBezTo>
                    <a:pt x="1132" y="251"/>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
            <p:cNvSpPr/>
            <p:nvPr/>
          </p:nvSpPr>
          <p:spPr>
            <a:xfrm>
              <a:off x="2583410" y="2356965"/>
              <a:ext cx="38894" cy="38894"/>
            </a:xfrm>
            <a:custGeom>
              <a:avLst/>
              <a:gdLst/>
              <a:ahLst/>
              <a:cxnLst/>
              <a:rect l="l" t="t" r="r" b="b"/>
              <a:pathLst>
                <a:path w="1132" h="1132" extrusionOk="0">
                  <a:moveTo>
                    <a:pt x="560" y="0"/>
                  </a:moveTo>
                  <a:cubicBezTo>
                    <a:pt x="251" y="0"/>
                    <a:pt x="1" y="250"/>
                    <a:pt x="1" y="560"/>
                  </a:cubicBezTo>
                  <a:cubicBezTo>
                    <a:pt x="13" y="881"/>
                    <a:pt x="251" y="1132"/>
                    <a:pt x="560" y="1132"/>
                  </a:cubicBezTo>
                  <a:cubicBezTo>
                    <a:pt x="870" y="1132"/>
                    <a:pt x="1132" y="881"/>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
            <p:cNvSpPr/>
            <p:nvPr/>
          </p:nvSpPr>
          <p:spPr>
            <a:xfrm>
              <a:off x="2519193" y="2420769"/>
              <a:ext cx="38894" cy="38894"/>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
            <p:cNvSpPr/>
            <p:nvPr/>
          </p:nvSpPr>
          <p:spPr>
            <a:xfrm>
              <a:off x="2519193" y="2292336"/>
              <a:ext cx="38894" cy="38894"/>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
            <p:cNvSpPr/>
            <p:nvPr/>
          </p:nvSpPr>
          <p:spPr>
            <a:xfrm>
              <a:off x="2583410" y="2228497"/>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
            <p:cNvSpPr/>
            <p:nvPr/>
          </p:nvSpPr>
          <p:spPr>
            <a:xfrm>
              <a:off x="2267204" y="-5903"/>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
            <p:cNvSpPr/>
            <p:nvPr/>
          </p:nvSpPr>
          <p:spPr>
            <a:xfrm>
              <a:off x="2395260" y="-5903"/>
              <a:ext cx="38482" cy="38894"/>
            </a:xfrm>
            <a:custGeom>
              <a:avLst/>
              <a:gdLst/>
              <a:ahLst/>
              <a:cxnLst/>
              <a:rect l="l" t="t" r="r" b="b"/>
              <a:pathLst>
                <a:path w="1120" h="1132" extrusionOk="0">
                  <a:moveTo>
                    <a:pt x="560" y="0"/>
                  </a:moveTo>
                  <a:cubicBezTo>
                    <a:pt x="250" y="0"/>
                    <a:pt x="0" y="250"/>
                    <a:pt x="0" y="560"/>
                  </a:cubicBezTo>
                  <a:cubicBezTo>
                    <a:pt x="0" y="869"/>
                    <a:pt x="250" y="1131"/>
                    <a:pt x="560" y="1131"/>
                  </a:cubicBezTo>
                  <a:cubicBezTo>
                    <a:pt x="869" y="1131"/>
                    <a:pt x="1119" y="869"/>
                    <a:pt x="1119" y="560"/>
                  </a:cubicBezTo>
                  <a:cubicBezTo>
                    <a:pt x="1119"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
            <p:cNvSpPr/>
            <p:nvPr/>
          </p:nvSpPr>
          <p:spPr>
            <a:xfrm>
              <a:off x="2459065" y="186335"/>
              <a:ext cx="38894" cy="38516"/>
            </a:xfrm>
            <a:custGeom>
              <a:avLst/>
              <a:gdLst/>
              <a:ahLst/>
              <a:cxnLst/>
              <a:rect l="l" t="t" r="r" b="b"/>
              <a:pathLst>
                <a:path w="1132" h="1121" extrusionOk="0">
                  <a:moveTo>
                    <a:pt x="560" y="1"/>
                  </a:moveTo>
                  <a:cubicBezTo>
                    <a:pt x="250" y="1"/>
                    <a:pt x="0" y="251"/>
                    <a:pt x="0" y="561"/>
                  </a:cubicBezTo>
                  <a:cubicBezTo>
                    <a:pt x="0" y="870"/>
                    <a:pt x="250" y="1120"/>
                    <a:pt x="560" y="1120"/>
                  </a:cubicBezTo>
                  <a:cubicBezTo>
                    <a:pt x="881" y="1120"/>
                    <a:pt x="1131" y="870"/>
                    <a:pt x="1131" y="561"/>
                  </a:cubicBezTo>
                  <a:cubicBezTo>
                    <a:pt x="1131"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
            <p:cNvSpPr/>
            <p:nvPr/>
          </p:nvSpPr>
          <p:spPr>
            <a:xfrm>
              <a:off x="2330597" y="186335"/>
              <a:ext cx="38894" cy="38929"/>
            </a:xfrm>
            <a:custGeom>
              <a:avLst/>
              <a:gdLst/>
              <a:ahLst/>
              <a:cxnLst/>
              <a:rect l="l" t="t" r="r" b="b"/>
              <a:pathLst>
                <a:path w="1132" h="1133" extrusionOk="0">
                  <a:moveTo>
                    <a:pt x="572" y="1"/>
                  </a:moveTo>
                  <a:cubicBezTo>
                    <a:pt x="251" y="1"/>
                    <a:pt x="1" y="251"/>
                    <a:pt x="1" y="561"/>
                  </a:cubicBezTo>
                  <a:cubicBezTo>
                    <a:pt x="1" y="870"/>
                    <a:pt x="251" y="1132"/>
                    <a:pt x="572" y="1132"/>
                  </a:cubicBezTo>
                  <a:cubicBezTo>
                    <a:pt x="882" y="1132"/>
                    <a:pt x="1132" y="870"/>
                    <a:pt x="1132" y="561"/>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
            <p:cNvSpPr/>
            <p:nvPr/>
          </p:nvSpPr>
          <p:spPr>
            <a:xfrm>
              <a:off x="2267204" y="250174"/>
              <a:ext cx="38894" cy="38894"/>
            </a:xfrm>
            <a:custGeom>
              <a:avLst/>
              <a:gdLst/>
              <a:ahLst/>
              <a:cxnLst/>
              <a:rect l="l" t="t" r="r" b="b"/>
              <a:pathLst>
                <a:path w="1132" h="1132" extrusionOk="0">
                  <a:moveTo>
                    <a:pt x="560" y="0"/>
                  </a:moveTo>
                  <a:cubicBezTo>
                    <a:pt x="250" y="0"/>
                    <a:pt x="0" y="250"/>
                    <a:pt x="0" y="560"/>
                  </a:cubicBezTo>
                  <a:cubicBezTo>
                    <a:pt x="0" y="881"/>
                    <a:pt x="250" y="1131"/>
                    <a:pt x="560" y="1131"/>
                  </a:cubicBezTo>
                  <a:cubicBezTo>
                    <a:pt x="881" y="1131"/>
                    <a:pt x="1131" y="870"/>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
            <p:cNvSpPr/>
            <p:nvPr/>
          </p:nvSpPr>
          <p:spPr>
            <a:xfrm>
              <a:off x="2395260" y="250174"/>
              <a:ext cx="38482" cy="38894"/>
            </a:xfrm>
            <a:custGeom>
              <a:avLst/>
              <a:gdLst/>
              <a:ahLst/>
              <a:cxnLst/>
              <a:rect l="l" t="t" r="r" b="b"/>
              <a:pathLst>
                <a:path w="1120" h="1132" extrusionOk="0">
                  <a:moveTo>
                    <a:pt x="560" y="0"/>
                  </a:moveTo>
                  <a:cubicBezTo>
                    <a:pt x="250" y="0"/>
                    <a:pt x="0" y="250"/>
                    <a:pt x="0" y="560"/>
                  </a:cubicBezTo>
                  <a:cubicBezTo>
                    <a:pt x="0" y="881"/>
                    <a:pt x="250" y="1131"/>
                    <a:pt x="560" y="1131"/>
                  </a:cubicBezTo>
                  <a:cubicBezTo>
                    <a:pt x="869" y="1131"/>
                    <a:pt x="1119" y="870"/>
                    <a:pt x="1119" y="560"/>
                  </a:cubicBezTo>
                  <a:cubicBezTo>
                    <a:pt x="1119"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
            <p:cNvSpPr/>
            <p:nvPr/>
          </p:nvSpPr>
          <p:spPr>
            <a:xfrm>
              <a:off x="2267204" y="121706"/>
              <a:ext cx="38894" cy="38894"/>
            </a:xfrm>
            <a:custGeom>
              <a:avLst/>
              <a:gdLst/>
              <a:ahLst/>
              <a:cxnLst/>
              <a:rect l="l" t="t" r="r" b="b"/>
              <a:pathLst>
                <a:path w="1132" h="1132" extrusionOk="0">
                  <a:moveTo>
                    <a:pt x="560" y="1"/>
                  </a:moveTo>
                  <a:cubicBezTo>
                    <a:pt x="250" y="1"/>
                    <a:pt x="0" y="251"/>
                    <a:pt x="0" y="572"/>
                  </a:cubicBezTo>
                  <a:cubicBezTo>
                    <a:pt x="0" y="894"/>
                    <a:pt x="250"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
            <p:cNvSpPr/>
            <p:nvPr/>
          </p:nvSpPr>
          <p:spPr>
            <a:xfrm>
              <a:off x="2395260" y="121706"/>
              <a:ext cx="38482" cy="38894"/>
            </a:xfrm>
            <a:custGeom>
              <a:avLst/>
              <a:gdLst/>
              <a:ahLst/>
              <a:cxnLst/>
              <a:rect l="l" t="t" r="r" b="b"/>
              <a:pathLst>
                <a:path w="1120" h="1132" extrusionOk="0">
                  <a:moveTo>
                    <a:pt x="560" y="1"/>
                  </a:moveTo>
                  <a:cubicBezTo>
                    <a:pt x="250" y="1"/>
                    <a:pt x="0" y="251"/>
                    <a:pt x="0" y="572"/>
                  </a:cubicBezTo>
                  <a:cubicBezTo>
                    <a:pt x="0" y="894"/>
                    <a:pt x="250" y="1132"/>
                    <a:pt x="560" y="1132"/>
                  </a:cubicBezTo>
                  <a:cubicBezTo>
                    <a:pt x="869" y="1132"/>
                    <a:pt x="1119" y="882"/>
                    <a:pt x="1119" y="572"/>
                  </a:cubicBezTo>
                  <a:cubicBezTo>
                    <a:pt x="1119"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
            <p:cNvSpPr/>
            <p:nvPr/>
          </p:nvSpPr>
          <p:spPr>
            <a:xfrm>
              <a:off x="2459065" y="58314"/>
              <a:ext cx="38894" cy="38894"/>
            </a:xfrm>
            <a:custGeom>
              <a:avLst/>
              <a:gdLst/>
              <a:ahLst/>
              <a:cxnLst/>
              <a:rect l="l" t="t" r="r" b="b"/>
              <a:pathLst>
                <a:path w="1132" h="1132" extrusionOk="0">
                  <a:moveTo>
                    <a:pt x="560" y="0"/>
                  </a:moveTo>
                  <a:cubicBezTo>
                    <a:pt x="250" y="0"/>
                    <a:pt x="0" y="250"/>
                    <a:pt x="0" y="572"/>
                  </a:cubicBezTo>
                  <a:cubicBezTo>
                    <a:pt x="0" y="881"/>
                    <a:pt x="250" y="1131"/>
                    <a:pt x="560" y="1131"/>
                  </a:cubicBezTo>
                  <a:cubicBezTo>
                    <a:pt x="881" y="1131"/>
                    <a:pt x="1131" y="881"/>
                    <a:pt x="1131" y="572"/>
                  </a:cubicBezTo>
                  <a:cubicBezTo>
                    <a:pt x="1131"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
            <p:cNvSpPr/>
            <p:nvPr/>
          </p:nvSpPr>
          <p:spPr>
            <a:xfrm>
              <a:off x="2330597" y="58314"/>
              <a:ext cx="38894" cy="38894"/>
            </a:xfrm>
            <a:custGeom>
              <a:avLst/>
              <a:gdLst/>
              <a:ahLst/>
              <a:cxnLst/>
              <a:rect l="l" t="t" r="r" b="b"/>
              <a:pathLst>
                <a:path w="1132" h="1132" extrusionOk="0">
                  <a:moveTo>
                    <a:pt x="572" y="0"/>
                  </a:moveTo>
                  <a:cubicBezTo>
                    <a:pt x="251" y="0"/>
                    <a:pt x="1" y="250"/>
                    <a:pt x="1" y="572"/>
                  </a:cubicBezTo>
                  <a:cubicBezTo>
                    <a:pt x="1" y="881"/>
                    <a:pt x="251" y="1131"/>
                    <a:pt x="572" y="1131"/>
                  </a:cubicBezTo>
                  <a:cubicBezTo>
                    <a:pt x="882" y="1131"/>
                    <a:pt x="1132" y="881"/>
                    <a:pt x="1132" y="572"/>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
            <p:cNvSpPr/>
            <p:nvPr/>
          </p:nvSpPr>
          <p:spPr>
            <a:xfrm>
              <a:off x="2459065" y="442447"/>
              <a:ext cx="38894" cy="38894"/>
            </a:xfrm>
            <a:custGeom>
              <a:avLst/>
              <a:gdLst/>
              <a:ahLst/>
              <a:cxnLst/>
              <a:rect l="l" t="t" r="r" b="b"/>
              <a:pathLst>
                <a:path w="1132" h="1132" extrusionOk="0">
                  <a:moveTo>
                    <a:pt x="560" y="0"/>
                  </a:moveTo>
                  <a:cubicBezTo>
                    <a:pt x="250" y="0"/>
                    <a:pt x="0" y="250"/>
                    <a:pt x="0" y="560"/>
                  </a:cubicBezTo>
                  <a:cubicBezTo>
                    <a:pt x="0" y="881"/>
                    <a:pt x="250" y="1131"/>
                    <a:pt x="560" y="1131"/>
                  </a:cubicBezTo>
                  <a:cubicBezTo>
                    <a:pt x="881" y="1131"/>
                    <a:pt x="1131" y="881"/>
                    <a:pt x="1131" y="560"/>
                  </a:cubicBezTo>
                  <a:cubicBezTo>
                    <a:pt x="1131"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
            <p:cNvSpPr/>
            <p:nvPr/>
          </p:nvSpPr>
          <p:spPr>
            <a:xfrm>
              <a:off x="2330597" y="442447"/>
              <a:ext cx="38894" cy="38894"/>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
            <p:cNvSpPr/>
            <p:nvPr/>
          </p:nvSpPr>
          <p:spPr>
            <a:xfrm>
              <a:off x="2267204" y="506252"/>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
            <p:cNvSpPr/>
            <p:nvPr/>
          </p:nvSpPr>
          <p:spPr>
            <a:xfrm>
              <a:off x="2395260" y="506252"/>
              <a:ext cx="38482" cy="38894"/>
            </a:xfrm>
            <a:custGeom>
              <a:avLst/>
              <a:gdLst/>
              <a:ahLst/>
              <a:cxnLst/>
              <a:rect l="l" t="t" r="r" b="b"/>
              <a:pathLst>
                <a:path w="1120" h="1132" extrusionOk="0">
                  <a:moveTo>
                    <a:pt x="560" y="1"/>
                  </a:moveTo>
                  <a:cubicBezTo>
                    <a:pt x="250" y="1"/>
                    <a:pt x="0" y="251"/>
                    <a:pt x="0" y="572"/>
                  </a:cubicBezTo>
                  <a:cubicBezTo>
                    <a:pt x="0" y="882"/>
                    <a:pt x="250" y="1132"/>
                    <a:pt x="560" y="1132"/>
                  </a:cubicBezTo>
                  <a:cubicBezTo>
                    <a:pt x="869" y="1132"/>
                    <a:pt x="1119" y="882"/>
                    <a:pt x="1119" y="572"/>
                  </a:cubicBezTo>
                  <a:cubicBezTo>
                    <a:pt x="1119"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
            <p:cNvSpPr/>
            <p:nvPr/>
          </p:nvSpPr>
          <p:spPr>
            <a:xfrm>
              <a:off x="2267204" y="377818"/>
              <a:ext cx="38894" cy="38894"/>
            </a:xfrm>
            <a:custGeom>
              <a:avLst/>
              <a:gdLst/>
              <a:ahLst/>
              <a:cxnLst/>
              <a:rect l="l" t="t" r="r" b="b"/>
              <a:pathLst>
                <a:path w="1132" h="1132" extrusionOk="0">
                  <a:moveTo>
                    <a:pt x="560" y="0"/>
                  </a:moveTo>
                  <a:cubicBezTo>
                    <a:pt x="250" y="0"/>
                    <a:pt x="0" y="262"/>
                    <a:pt x="0" y="572"/>
                  </a:cubicBezTo>
                  <a:cubicBezTo>
                    <a:pt x="0" y="893"/>
                    <a:pt x="250"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
            <p:cNvSpPr/>
            <p:nvPr/>
          </p:nvSpPr>
          <p:spPr>
            <a:xfrm>
              <a:off x="2395260" y="377818"/>
              <a:ext cx="38482" cy="38894"/>
            </a:xfrm>
            <a:custGeom>
              <a:avLst/>
              <a:gdLst/>
              <a:ahLst/>
              <a:cxnLst/>
              <a:rect l="l" t="t" r="r" b="b"/>
              <a:pathLst>
                <a:path w="1120" h="1132" extrusionOk="0">
                  <a:moveTo>
                    <a:pt x="560" y="0"/>
                  </a:moveTo>
                  <a:cubicBezTo>
                    <a:pt x="250" y="0"/>
                    <a:pt x="0" y="262"/>
                    <a:pt x="0" y="572"/>
                  </a:cubicBezTo>
                  <a:cubicBezTo>
                    <a:pt x="0" y="893"/>
                    <a:pt x="250" y="1131"/>
                    <a:pt x="560" y="1131"/>
                  </a:cubicBezTo>
                  <a:cubicBezTo>
                    <a:pt x="869" y="1131"/>
                    <a:pt x="1119" y="881"/>
                    <a:pt x="1119" y="572"/>
                  </a:cubicBezTo>
                  <a:cubicBezTo>
                    <a:pt x="1119"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
            <p:cNvSpPr/>
            <p:nvPr/>
          </p:nvSpPr>
          <p:spPr>
            <a:xfrm>
              <a:off x="2459065" y="313979"/>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75"/>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
            <p:cNvSpPr/>
            <p:nvPr/>
          </p:nvSpPr>
          <p:spPr>
            <a:xfrm>
              <a:off x="2330597" y="314391"/>
              <a:ext cx="38894" cy="38894"/>
            </a:xfrm>
            <a:custGeom>
              <a:avLst/>
              <a:gdLst/>
              <a:ahLst/>
              <a:cxnLst/>
              <a:rect l="l" t="t" r="r" b="b"/>
              <a:pathLst>
                <a:path w="1132" h="1132"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
            <p:cNvSpPr/>
            <p:nvPr/>
          </p:nvSpPr>
          <p:spPr>
            <a:xfrm>
              <a:off x="2459065" y="698525"/>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
            <p:cNvSpPr/>
            <p:nvPr/>
          </p:nvSpPr>
          <p:spPr>
            <a:xfrm>
              <a:off x="2330597" y="698525"/>
              <a:ext cx="38894" cy="38894"/>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
            <p:cNvSpPr/>
            <p:nvPr/>
          </p:nvSpPr>
          <p:spPr>
            <a:xfrm>
              <a:off x="2267204" y="762330"/>
              <a:ext cx="38894" cy="38929"/>
            </a:xfrm>
            <a:custGeom>
              <a:avLst/>
              <a:gdLst/>
              <a:ahLst/>
              <a:cxnLst/>
              <a:rect l="l" t="t" r="r" b="b"/>
              <a:pathLst>
                <a:path w="1132" h="1133" extrusionOk="0">
                  <a:moveTo>
                    <a:pt x="560" y="1"/>
                  </a:moveTo>
                  <a:cubicBezTo>
                    <a:pt x="250" y="1"/>
                    <a:pt x="0" y="263"/>
                    <a:pt x="0" y="572"/>
                  </a:cubicBezTo>
                  <a:cubicBezTo>
                    <a:pt x="0" y="882"/>
                    <a:pt x="250" y="1132"/>
                    <a:pt x="560" y="1132"/>
                  </a:cubicBezTo>
                  <a:cubicBezTo>
                    <a:pt x="881" y="1132"/>
                    <a:pt x="1131" y="882"/>
                    <a:pt x="1131" y="572"/>
                  </a:cubicBezTo>
                  <a:cubicBezTo>
                    <a:pt x="1131" y="263"/>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
            <p:cNvSpPr/>
            <p:nvPr/>
          </p:nvSpPr>
          <p:spPr>
            <a:xfrm>
              <a:off x="2395260" y="762330"/>
              <a:ext cx="38482" cy="38929"/>
            </a:xfrm>
            <a:custGeom>
              <a:avLst/>
              <a:gdLst/>
              <a:ahLst/>
              <a:cxnLst/>
              <a:rect l="l" t="t" r="r" b="b"/>
              <a:pathLst>
                <a:path w="1120" h="1133" extrusionOk="0">
                  <a:moveTo>
                    <a:pt x="560" y="1"/>
                  </a:moveTo>
                  <a:cubicBezTo>
                    <a:pt x="250" y="1"/>
                    <a:pt x="0" y="263"/>
                    <a:pt x="0" y="572"/>
                  </a:cubicBezTo>
                  <a:cubicBezTo>
                    <a:pt x="0" y="882"/>
                    <a:pt x="250" y="1132"/>
                    <a:pt x="560" y="1132"/>
                  </a:cubicBezTo>
                  <a:cubicBezTo>
                    <a:pt x="869" y="1132"/>
                    <a:pt x="1119" y="882"/>
                    <a:pt x="1119" y="572"/>
                  </a:cubicBezTo>
                  <a:cubicBezTo>
                    <a:pt x="1119" y="263"/>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
            <p:cNvSpPr/>
            <p:nvPr/>
          </p:nvSpPr>
          <p:spPr>
            <a:xfrm>
              <a:off x="2267204" y="634308"/>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
            <p:cNvSpPr/>
            <p:nvPr/>
          </p:nvSpPr>
          <p:spPr>
            <a:xfrm>
              <a:off x="2395260" y="634308"/>
              <a:ext cx="38482" cy="38894"/>
            </a:xfrm>
            <a:custGeom>
              <a:avLst/>
              <a:gdLst/>
              <a:ahLst/>
              <a:cxnLst/>
              <a:rect l="l" t="t" r="r" b="b"/>
              <a:pathLst>
                <a:path w="1120" h="1132" extrusionOk="0">
                  <a:moveTo>
                    <a:pt x="560" y="0"/>
                  </a:moveTo>
                  <a:cubicBezTo>
                    <a:pt x="250" y="0"/>
                    <a:pt x="0" y="250"/>
                    <a:pt x="0" y="560"/>
                  </a:cubicBezTo>
                  <a:cubicBezTo>
                    <a:pt x="0" y="869"/>
                    <a:pt x="250" y="1131"/>
                    <a:pt x="560" y="1131"/>
                  </a:cubicBezTo>
                  <a:cubicBezTo>
                    <a:pt x="869" y="1131"/>
                    <a:pt x="1119" y="869"/>
                    <a:pt x="1119" y="560"/>
                  </a:cubicBezTo>
                  <a:cubicBezTo>
                    <a:pt x="1119"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
            <p:cNvSpPr/>
            <p:nvPr/>
          </p:nvSpPr>
          <p:spPr>
            <a:xfrm>
              <a:off x="2459065" y="570091"/>
              <a:ext cx="38894" cy="38894"/>
            </a:xfrm>
            <a:custGeom>
              <a:avLst/>
              <a:gdLst/>
              <a:ahLst/>
              <a:cxnLst/>
              <a:rect l="l" t="t" r="r" b="b"/>
              <a:pathLst>
                <a:path w="1132" h="1132" extrusionOk="0">
                  <a:moveTo>
                    <a:pt x="560" y="0"/>
                  </a:moveTo>
                  <a:cubicBezTo>
                    <a:pt x="250" y="0"/>
                    <a:pt x="0" y="262"/>
                    <a:pt x="0" y="572"/>
                  </a:cubicBezTo>
                  <a:cubicBezTo>
                    <a:pt x="0" y="893"/>
                    <a:pt x="250" y="1131"/>
                    <a:pt x="560" y="1131"/>
                  </a:cubicBezTo>
                  <a:cubicBezTo>
                    <a:pt x="881" y="1131"/>
                    <a:pt x="1131" y="881"/>
                    <a:pt x="1131" y="572"/>
                  </a:cubicBezTo>
                  <a:cubicBezTo>
                    <a:pt x="1131"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
            <p:cNvSpPr/>
            <p:nvPr/>
          </p:nvSpPr>
          <p:spPr>
            <a:xfrm>
              <a:off x="2330597" y="570881"/>
              <a:ext cx="38894" cy="38482"/>
            </a:xfrm>
            <a:custGeom>
              <a:avLst/>
              <a:gdLst/>
              <a:ahLst/>
              <a:cxnLst/>
              <a:rect l="l" t="t" r="r" b="b"/>
              <a:pathLst>
                <a:path w="1132" h="1120" extrusionOk="0">
                  <a:moveTo>
                    <a:pt x="572" y="1"/>
                  </a:moveTo>
                  <a:cubicBezTo>
                    <a:pt x="251" y="1"/>
                    <a:pt x="1" y="251"/>
                    <a:pt x="1" y="560"/>
                  </a:cubicBezTo>
                  <a:cubicBezTo>
                    <a:pt x="1" y="870"/>
                    <a:pt x="251" y="1120"/>
                    <a:pt x="572" y="1120"/>
                  </a:cubicBezTo>
                  <a:cubicBezTo>
                    <a:pt x="882" y="1120"/>
                    <a:pt x="1132" y="870"/>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
            <p:cNvSpPr/>
            <p:nvPr/>
          </p:nvSpPr>
          <p:spPr>
            <a:xfrm>
              <a:off x="2459065" y="954603"/>
              <a:ext cx="38894" cy="38894"/>
            </a:xfrm>
            <a:custGeom>
              <a:avLst/>
              <a:gdLst/>
              <a:ahLst/>
              <a:cxnLst/>
              <a:rect l="l" t="t" r="r" b="b"/>
              <a:pathLst>
                <a:path w="1132" h="1132" extrusionOk="0">
                  <a:moveTo>
                    <a:pt x="560" y="1"/>
                  </a:moveTo>
                  <a:cubicBezTo>
                    <a:pt x="250" y="1"/>
                    <a:pt x="0" y="263"/>
                    <a:pt x="0" y="572"/>
                  </a:cubicBezTo>
                  <a:cubicBezTo>
                    <a:pt x="0" y="882"/>
                    <a:pt x="250" y="1132"/>
                    <a:pt x="560" y="1132"/>
                  </a:cubicBezTo>
                  <a:cubicBezTo>
                    <a:pt x="881" y="1132"/>
                    <a:pt x="1131" y="882"/>
                    <a:pt x="1131" y="572"/>
                  </a:cubicBezTo>
                  <a:cubicBezTo>
                    <a:pt x="1131"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
            <p:cNvSpPr/>
            <p:nvPr/>
          </p:nvSpPr>
          <p:spPr>
            <a:xfrm>
              <a:off x="2330597" y="954603"/>
              <a:ext cx="38894" cy="38894"/>
            </a:xfrm>
            <a:custGeom>
              <a:avLst/>
              <a:gdLst/>
              <a:ahLst/>
              <a:cxnLst/>
              <a:rect l="l" t="t" r="r" b="b"/>
              <a:pathLst>
                <a:path w="1132" h="1132"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
            <p:cNvSpPr/>
            <p:nvPr/>
          </p:nvSpPr>
          <p:spPr>
            <a:xfrm>
              <a:off x="2267204" y="1018854"/>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
            <p:cNvSpPr/>
            <p:nvPr/>
          </p:nvSpPr>
          <p:spPr>
            <a:xfrm>
              <a:off x="2395260" y="1018854"/>
              <a:ext cx="38482" cy="38894"/>
            </a:xfrm>
            <a:custGeom>
              <a:avLst/>
              <a:gdLst/>
              <a:ahLst/>
              <a:cxnLst/>
              <a:rect l="l" t="t" r="r" b="b"/>
              <a:pathLst>
                <a:path w="1120" h="1132" extrusionOk="0">
                  <a:moveTo>
                    <a:pt x="560" y="0"/>
                  </a:moveTo>
                  <a:cubicBezTo>
                    <a:pt x="250" y="0"/>
                    <a:pt x="0" y="250"/>
                    <a:pt x="0" y="560"/>
                  </a:cubicBezTo>
                  <a:cubicBezTo>
                    <a:pt x="0" y="869"/>
                    <a:pt x="250" y="1131"/>
                    <a:pt x="560" y="1131"/>
                  </a:cubicBezTo>
                  <a:cubicBezTo>
                    <a:pt x="869" y="1131"/>
                    <a:pt x="1119" y="869"/>
                    <a:pt x="1119" y="560"/>
                  </a:cubicBezTo>
                  <a:cubicBezTo>
                    <a:pt x="1119"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
            <p:cNvSpPr/>
            <p:nvPr/>
          </p:nvSpPr>
          <p:spPr>
            <a:xfrm>
              <a:off x="2267204" y="890386"/>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
            <p:cNvSpPr/>
            <p:nvPr/>
          </p:nvSpPr>
          <p:spPr>
            <a:xfrm>
              <a:off x="2395260" y="890386"/>
              <a:ext cx="38482" cy="38894"/>
            </a:xfrm>
            <a:custGeom>
              <a:avLst/>
              <a:gdLst/>
              <a:ahLst/>
              <a:cxnLst/>
              <a:rect l="l" t="t" r="r" b="b"/>
              <a:pathLst>
                <a:path w="1120" h="1132" extrusionOk="0">
                  <a:moveTo>
                    <a:pt x="560" y="1"/>
                  </a:moveTo>
                  <a:cubicBezTo>
                    <a:pt x="250" y="1"/>
                    <a:pt x="0" y="251"/>
                    <a:pt x="0" y="560"/>
                  </a:cubicBezTo>
                  <a:cubicBezTo>
                    <a:pt x="0" y="882"/>
                    <a:pt x="250" y="1132"/>
                    <a:pt x="560" y="1132"/>
                  </a:cubicBezTo>
                  <a:cubicBezTo>
                    <a:pt x="869" y="1132"/>
                    <a:pt x="1119" y="882"/>
                    <a:pt x="1119" y="560"/>
                  </a:cubicBezTo>
                  <a:cubicBezTo>
                    <a:pt x="1119"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
            <p:cNvSpPr/>
            <p:nvPr/>
          </p:nvSpPr>
          <p:spPr>
            <a:xfrm>
              <a:off x="2459065" y="826581"/>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
            <p:cNvSpPr/>
            <p:nvPr/>
          </p:nvSpPr>
          <p:spPr>
            <a:xfrm>
              <a:off x="2330597" y="826993"/>
              <a:ext cx="38894" cy="38894"/>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
            <p:cNvSpPr/>
            <p:nvPr/>
          </p:nvSpPr>
          <p:spPr>
            <a:xfrm>
              <a:off x="2459065" y="1210302"/>
              <a:ext cx="38894" cy="38894"/>
            </a:xfrm>
            <a:custGeom>
              <a:avLst/>
              <a:gdLst/>
              <a:ahLst/>
              <a:cxnLst/>
              <a:rect l="l" t="t" r="r" b="b"/>
              <a:pathLst>
                <a:path w="1132" h="1132" extrusionOk="0">
                  <a:moveTo>
                    <a:pt x="560" y="0"/>
                  </a:moveTo>
                  <a:cubicBezTo>
                    <a:pt x="250" y="0"/>
                    <a:pt x="0" y="262"/>
                    <a:pt x="0" y="572"/>
                  </a:cubicBezTo>
                  <a:cubicBezTo>
                    <a:pt x="0" y="893"/>
                    <a:pt x="250" y="1131"/>
                    <a:pt x="560" y="1131"/>
                  </a:cubicBezTo>
                  <a:cubicBezTo>
                    <a:pt x="881" y="1131"/>
                    <a:pt x="1131" y="881"/>
                    <a:pt x="1131" y="572"/>
                  </a:cubicBezTo>
                  <a:cubicBezTo>
                    <a:pt x="1131"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
            <p:cNvSpPr/>
            <p:nvPr/>
          </p:nvSpPr>
          <p:spPr>
            <a:xfrm>
              <a:off x="2330597" y="1210714"/>
              <a:ext cx="38894" cy="38894"/>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
            <p:cNvSpPr/>
            <p:nvPr/>
          </p:nvSpPr>
          <p:spPr>
            <a:xfrm>
              <a:off x="2267204" y="1274519"/>
              <a:ext cx="38894" cy="38894"/>
            </a:xfrm>
            <a:custGeom>
              <a:avLst/>
              <a:gdLst/>
              <a:ahLst/>
              <a:cxnLst/>
              <a:rect l="l" t="t" r="r" b="b"/>
              <a:pathLst>
                <a:path w="1132" h="1132" extrusionOk="0">
                  <a:moveTo>
                    <a:pt x="560" y="1"/>
                  </a:moveTo>
                  <a:cubicBezTo>
                    <a:pt x="250" y="1"/>
                    <a:pt x="0" y="251"/>
                    <a:pt x="0" y="560"/>
                  </a:cubicBezTo>
                  <a:cubicBezTo>
                    <a:pt x="0" y="894"/>
                    <a:pt x="250" y="1132"/>
                    <a:pt x="560" y="1132"/>
                  </a:cubicBezTo>
                  <a:cubicBezTo>
                    <a:pt x="881" y="1132"/>
                    <a:pt x="1131" y="870"/>
                    <a:pt x="1131" y="560"/>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
            <p:cNvSpPr/>
            <p:nvPr/>
          </p:nvSpPr>
          <p:spPr>
            <a:xfrm>
              <a:off x="2395260" y="1274519"/>
              <a:ext cx="38482" cy="38894"/>
            </a:xfrm>
            <a:custGeom>
              <a:avLst/>
              <a:gdLst/>
              <a:ahLst/>
              <a:cxnLst/>
              <a:rect l="l" t="t" r="r" b="b"/>
              <a:pathLst>
                <a:path w="1120" h="1132" extrusionOk="0">
                  <a:moveTo>
                    <a:pt x="560" y="1"/>
                  </a:moveTo>
                  <a:cubicBezTo>
                    <a:pt x="250" y="1"/>
                    <a:pt x="0" y="251"/>
                    <a:pt x="0" y="560"/>
                  </a:cubicBezTo>
                  <a:cubicBezTo>
                    <a:pt x="0" y="894"/>
                    <a:pt x="250" y="1132"/>
                    <a:pt x="560" y="1132"/>
                  </a:cubicBezTo>
                  <a:cubicBezTo>
                    <a:pt x="869" y="1132"/>
                    <a:pt x="1119" y="870"/>
                    <a:pt x="1119" y="560"/>
                  </a:cubicBezTo>
                  <a:cubicBezTo>
                    <a:pt x="1119"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
            <p:cNvSpPr/>
            <p:nvPr/>
          </p:nvSpPr>
          <p:spPr>
            <a:xfrm>
              <a:off x="2267204" y="1146463"/>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
            <p:cNvSpPr/>
            <p:nvPr/>
          </p:nvSpPr>
          <p:spPr>
            <a:xfrm>
              <a:off x="2395260" y="1146463"/>
              <a:ext cx="38482" cy="38894"/>
            </a:xfrm>
            <a:custGeom>
              <a:avLst/>
              <a:gdLst/>
              <a:ahLst/>
              <a:cxnLst/>
              <a:rect l="l" t="t" r="r" b="b"/>
              <a:pathLst>
                <a:path w="1120" h="1132" extrusionOk="0">
                  <a:moveTo>
                    <a:pt x="560" y="1"/>
                  </a:moveTo>
                  <a:cubicBezTo>
                    <a:pt x="250" y="1"/>
                    <a:pt x="0" y="251"/>
                    <a:pt x="0" y="572"/>
                  </a:cubicBezTo>
                  <a:cubicBezTo>
                    <a:pt x="0" y="882"/>
                    <a:pt x="250" y="1132"/>
                    <a:pt x="560" y="1132"/>
                  </a:cubicBezTo>
                  <a:cubicBezTo>
                    <a:pt x="869" y="1132"/>
                    <a:pt x="1119" y="882"/>
                    <a:pt x="1119" y="572"/>
                  </a:cubicBezTo>
                  <a:cubicBezTo>
                    <a:pt x="1119"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
            <p:cNvSpPr/>
            <p:nvPr/>
          </p:nvSpPr>
          <p:spPr>
            <a:xfrm>
              <a:off x="2459065" y="1082659"/>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
            <p:cNvSpPr/>
            <p:nvPr/>
          </p:nvSpPr>
          <p:spPr>
            <a:xfrm>
              <a:off x="2330597" y="1082659"/>
              <a:ext cx="38894" cy="38894"/>
            </a:xfrm>
            <a:custGeom>
              <a:avLst/>
              <a:gdLst/>
              <a:ahLst/>
              <a:cxnLst/>
              <a:rect l="l" t="t" r="r" b="b"/>
              <a:pathLst>
                <a:path w="1132" h="1132" extrusionOk="0">
                  <a:moveTo>
                    <a:pt x="572" y="1"/>
                  </a:moveTo>
                  <a:cubicBezTo>
                    <a:pt x="251" y="1"/>
                    <a:pt x="1" y="251"/>
                    <a:pt x="1" y="560"/>
                  </a:cubicBezTo>
                  <a:cubicBezTo>
                    <a:pt x="1" y="870"/>
                    <a:pt x="251" y="1132"/>
                    <a:pt x="572" y="1132"/>
                  </a:cubicBezTo>
                  <a:cubicBezTo>
                    <a:pt x="882" y="1132"/>
                    <a:pt x="1132" y="870"/>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
            <p:cNvSpPr/>
            <p:nvPr/>
          </p:nvSpPr>
          <p:spPr>
            <a:xfrm>
              <a:off x="2459065" y="1466792"/>
              <a:ext cx="38894" cy="38894"/>
            </a:xfrm>
            <a:custGeom>
              <a:avLst/>
              <a:gdLst/>
              <a:ahLst/>
              <a:cxnLst/>
              <a:rect l="l" t="t" r="r" b="b"/>
              <a:pathLst>
                <a:path w="1132" h="1132" extrusionOk="0">
                  <a:moveTo>
                    <a:pt x="560" y="0"/>
                  </a:moveTo>
                  <a:cubicBezTo>
                    <a:pt x="250" y="0"/>
                    <a:pt x="0" y="250"/>
                    <a:pt x="0" y="560"/>
                  </a:cubicBezTo>
                  <a:cubicBezTo>
                    <a:pt x="0" y="893"/>
                    <a:pt x="250" y="1132"/>
                    <a:pt x="560" y="1132"/>
                  </a:cubicBezTo>
                  <a:cubicBezTo>
                    <a:pt x="881" y="1132"/>
                    <a:pt x="1131" y="870"/>
                    <a:pt x="1131" y="560"/>
                  </a:cubicBezTo>
                  <a:cubicBezTo>
                    <a:pt x="1131"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
            <p:cNvSpPr/>
            <p:nvPr/>
          </p:nvSpPr>
          <p:spPr>
            <a:xfrm>
              <a:off x="2330597" y="1467204"/>
              <a:ext cx="38894" cy="38894"/>
            </a:xfrm>
            <a:custGeom>
              <a:avLst/>
              <a:gdLst/>
              <a:ahLst/>
              <a:cxnLst/>
              <a:rect l="l" t="t" r="r" b="b"/>
              <a:pathLst>
                <a:path w="1132" h="1132" extrusionOk="0">
                  <a:moveTo>
                    <a:pt x="572" y="0"/>
                  </a:moveTo>
                  <a:cubicBezTo>
                    <a:pt x="251" y="0"/>
                    <a:pt x="1" y="250"/>
                    <a:pt x="1" y="560"/>
                  </a:cubicBezTo>
                  <a:cubicBezTo>
                    <a:pt x="1" y="870"/>
                    <a:pt x="251"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
            <p:cNvSpPr/>
            <p:nvPr/>
          </p:nvSpPr>
          <p:spPr>
            <a:xfrm>
              <a:off x="2267204" y="1531009"/>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
            <p:cNvSpPr/>
            <p:nvPr/>
          </p:nvSpPr>
          <p:spPr>
            <a:xfrm>
              <a:off x="2395260" y="1531009"/>
              <a:ext cx="38482" cy="38894"/>
            </a:xfrm>
            <a:custGeom>
              <a:avLst/>
              <a:gdLst/>
              <a:ahLst/>
              <a:cxnLst/>
              <a:rect l="l" t="t" r="r" b="b"/>
              <a:pathLst>
                <a:path w="1120" h="1132" extrusionOk="0">
                  <a:moveTo>
                    <a:pt x="560" y="1"/>
                  </a:moveTo>
                  <a:cubicBezTo>
                    <a:pt x="250" y="1"/>
                    <a:pt x="0" y="251"/>
                    <a:pt x="0" y="572"/>
                  </a:cubicBezTo>
                  <a:cubicBezTo>
                    <a:pt x="0" y="882"/>
                    <a:pt x="250" y="1132"/>
                    <a:pt x="560" y="1132"/>
                  </a:cubicBezTo>
                  <a:cubicBezTo>
                    <a:pt x="869" y="1132"/>
                    <a:pt x="1119" y="882"/>
                    <a:pt x="1119" y="572"/>
                  </a:cubicBezTo>
                  <a:cubicBezTo>
                    <a:pt x="1119"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
            <p:cNvSpPr/>
            <p:nvPr/>
          </p:nvSpPr>
          <p:spPr>
            <a:xfrm>
              <a:off x="2267204" y="1402575"/>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
            <p:cNvSpPr/>
            <p:nvPr/>
          </p:nvSpPr>
          <p:spPr>
            <a:xfrm>
              <a:off x="2395260" y="1402575"/>
              <a:ext cx="38482" cy="38894"/>
            </a:xfrm>
            <a:custGeom>
              <a:avLst/>
              <a:gdLst/>
              <a:ahLst/>
              <a:cxnLst/>
              <a:rect l="l" t="t" r="r" b="b"/>
              <a:pathLst>
                <a:path w="1120" h="1132" extrusionOk="0">
                  <a:moveTo>
                    <a:pt x="560" y="0"/>
                  </a:moveTo>
                  <a:cubicBezTo>
                    <a:pt x="250" y="0"/>
                    <a:pt x="0" y="262"/>
                    <a:pt x="0" y="572"/>
                  </a:cubicBezTo>
                  <a:cubicBezTo>
                    <a:pt x="0" y="881"/>
                    <a:pt x="250" y="1131"/>
                    <a:pt x="560" y="1131"/>
                  </a:cubicBezTo>
                  <a:cubicBezTo>
                    <a:pt x="869" y="1131"/>
                    <a:pt x="1119" y="881"/>
                    <a:pt x="1119" y="572"/>
                  </a:cubicBezTo>
                  <a:cubicBezTo>
                    <a:pt x="1119"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
            <p:cNvSpPr/>
            <p:nvPr/>
          </p:nvSpPr>
          <p:spPr>
            <a:xfrm>
              <a:off x="2459065" y="1338736"/>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75"/>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
            <p:cNvSpPr/>
            <p:nvPr/>
          </p:nvSpPr>
          <p:spPr>
            <a:xfrm>
              <a:off x="2330597" y="1338736"/>
              <a:ext cx="38894" cy="38894"/>
            </a:xfrm>
            <a:custGeom>
              <a:avLst/>
              <a:gdLst/>
              <a:ahLst/>
              <a:cxnLst/>
              <a:rect l="l" t="t" r="r" b="b"/>
              <a:pathLst>
                <a:path w="1132"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
            <p:cNvSpPr/>
            <p:nvPr/>
          </p:nvSpPr>
          <p:spPr>
            <a:xfrm>
              <a:off x="2459065" y="1722870"/>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
            <p:cNvSpPr/>
            <p:nvPr/>
          </p:nvSpPr>
          <p:spPr>
            <a:xfrm>
              <a:off x="2330597" y="1723282"/>
              <a:ext cx="38894" cy="38894"/>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
            <p:cNvSpPr/>
            <p:nvPr/>
          </p:nvSpPr>
          <p:spPr>
            <a:xfrm>
              <a:off x="2267204" y="1787121"/>
              <a:ext cx="38894" cy="38894"/>
            </a:xfrm>
            <a:custGeom>
              <a:avLst/>
              <a:gdLst/>
              <a:ahLst/>
              <a:cxnLst/>
              <a:rect l="l" t="t" r="r" b="b"/>
              <a:pathLst>
                <a:path w="1132" h="1132" extrusionOk="0">
                  <a:moveTo>
                    <a:pt x="560" y="0"/>
                  </a:moveTo>
                  <a:cubicBezTo>
                    <a:pt x="250" y="0"/>
                    <a:pt x="0" y="262"/>
                    <a:pt x="0" y="572"/>
                  </a:cubicBezTo>
                  <a:cubicBezTo>
                    <a:pt x="0" y="869"/>
                    <a:pt x="250"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
            <p:cNvSpPr/>
            <p:nvPr/>
          </p:nvSpPr>
          <p:spPr>
            <a:xfrm>
              <a:off x="2395260" y="1787121"/>
              <a:ext cx="38482" cy="38894"/>
            </a:xfrm>
            <a:custGeom>
              <a:avLst/>
              <a:gdLst/>
              <a:ahLst/>
              <a:cxnLst/>
              <a:rect l="l" t="t" r="r" b="b"/>
              <a:pathLst>
                <a:path w="1120" h="1132" extrusionOk="0">
                  <a:moveTo>
                    <a:pt x="560" y="0"/>
                  </a:moveTo>
                  <a:cubicBezTo>
                    <a:pt x="250" y="0"/>
                    <a:pt x="0" y="262"/>
                    <a:pt x="0" y="572"/>
                  </a:cubicBezTo>
                  <a:cubicBezTo>
                    <a:pt x="0" y="881"/>
                    <a:pt x="250" y="1131"/>
                    <a:pt x="560" y="1131"/>
                  </a:cubicBezTo>
                  <a:cubicBezTo>
                    <a:pt x="869" y="1131"/>
                    <a:pt x="1119" y="881"/>
                    <a:pt x="1119" y="572"/>
                  </a:cubicBezTo>
                  <a:cubicBezTo>
                    <a:pt x="1119"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
            <p:cNvSpPr/>
            <p:nvPr/>
          </p:nvSpPr>
          <p:spPr>
            <a:xfrm>
              <a:off x="2267204" y="1659065"/>
              <a:ext cx="38894" cy="38894"/>
            </a:xfrm>
            <a:custGeom>
              <a:avLst/>
              <a:gdLst/>
              <a:ahLst/>
              <a:cxnLst/>
              <a:rect l="l" t="t" r="r" b="b"/>
              <a:pathLst>
                <a:path w="1132" h="1132" extrusionOk="0">
                  <a:moveTo>
                    <a:pt x="560" y="0"/>
                  </a:moveTo>
                  <a:cubicBezTo>
                    <a:pt x="250" y="0"/>
                    <a:pt x="0" y="250"/>
                    <a:pt x="0" y="560"/>
                  </a:cubicBezTo>
                  <a:cubicBezTo>
                    <a:pt x="0" y="870"/>
                    <a:pt x="250" y="1131"/>
                    <a:pt x="560" y="1131"/>
                  </a:cubicBezTo>
                  <a:cubicBezTo>
                    <a:pt x="881" y="1131"/>
                    <a:pt x="1131" y="870"/>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
            <p:cNvSpPr/>
            <p:nvPr/>
          </p:nvSpPr>
          <p:spPr>
            <a:xfrm>
              <a:off x="2395260" y="1659065"/>
              <a:ext cx="38482" cy="38894"/>
            </a:xfrm>
            <a:custGeom>
              <a:avLst/>
              <a:gdLst/>
              <a:ahLst/>
              <a:cxnLst/>
              <a:rect l="l" t="t" r="r" b="b"/>
              <a:pathLst>
                <a:path w="1120" h="1132" extrusionOk="0">
                  <a:moveTo>
                    <a:pt x="560" y="0"/>
                  </a:moveTo>
                  <a:cubicBezTo>
                    <a:pt x="250" y="0"/>
                    <a:pt x="0" y="250"/>
                    <a:pt x="0" y="560"/>
                  </a:cubicBezTo>
                  <a:cubicBezTo>
                    <a:pt x="0" y="870"/>
                    <a:pt x="250" y="1131"/>
                    <a:pt x="560" y="1131"/>
                  </a:cubicBezTo>
                  <a:cubicBezTo>
                    <a:pt x="869" y="1131"/>
                    <a:pt x="1119" y="870"/>
                    <a:pt x="1119" y="560"/>
                  </a:cubicBezTo>
                  <a:cubicBezTo>
                    <a:pt x="1119"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
            <p:cNvSpPr/>
            <p:nvPr/>
          </p:nvSpPr>
          <p:spPr>
            <a:xfrm>
              <a:off x="2459065" y="1594848"/>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
            <p:cNvSpPr/>
            <p:nvPr/>
          </p:nvSpPr>
          <p:spPr>
            <a:xfrm>
              <a:off x="2330597" y="1594848"/>
              <a:ext cx="38894" cy="38894"/>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
            <p:cNvSpPr/>
            <p:nvPr/>
          </p:nvSpPr>
          <p:spPr>
            <a:xfrm>
              <a:off x="2459065" y="1978982"/>
              <a:ext cx="38894" cy="38894"/>
            </a:xfrm>
            <a:custGeom>
              <a:avLst/>
              <a:gdLst/>
              <a:ahLst/>
              <a:cxnLst/>
              <a:rect l="l" t="t" r="r" b="b"/>
              <a:pathLst>
                <a:path w="1132" h="1132" extrusionOk="0">
                  <a:moveTo>
                    <a:pt x="560" y="0"/>
                  </a:moveTo>
                  <a:cubicBezTo>
                    <a:pt x="250" y="0"/>
                    <a:pt x="0" y="250"/>
                    <a:pt x="0" y="572"/>
                  </a:cubicBezTo>
                  <a:cubicBezTo>
                    <a:pt x="0" y="881"/>
                    <a:pt x="250" y="1131"/>
                    <a:pt x="560" y="1131"/>
                  </a:cubicBezTo>
                  <a:cubicBezTo>
                    <a:pt x="881" y="1131"/>
                    <a:pt x="1131" y="881"/>
                    <a:pt x="1131" y="572"/>
                  </a:cubicBezTo>
                  <a:cubicBezTo>
                    <a:pt x="1131"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
            <p:cNvSpPr/>
            <p:nvPr/>
          </p:nvSpPr>
          <p:spPr>
            <a:xfrm>
              <a:off x="2330597" y="1979359"/>
              <a:ext cx="38894" cy="38929"/>
            </a:xfrm>
            <a:custGeom>
              <a:avLst/>
              <a:gdLst/>
              <a:ahLst/>
              <a:cxnLst/>
              <a:rect l="l" t="t" r="r" b="b"/>
              <a:pathLst>
                <a:path w="1132" h="1133"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
            <p:cNvSpPr/>
            <p:nvPr/>
          </p:nvSpPr>
          <p:spPr>
            <a:xfrm>
              <a:off x="2267204" y="2043611"/>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
            <p:cNvSpPr/>
            <p:nvPr/>
          </p:nvSpPr>
          <p:spPr>
            <a:xfrm>
              <a:off x="2395260" y="2043611"/>
              <a:ext cx="38482" cy="38894"/>
            </a:xfrm>
            <a:custGeom>
              <a:avLst/>
              <a:gdLst/>
              <a:ahLst/>
              <a:cxnLst/>
              <a:rect l="l" t="t" r="r" b="b"/>
              <a:pathLst>
                <a:path w="1120" h="1132" extrusionOk="0">
                  <a:moveTo>
                    <a:pt x="560" y="0"/>
                  </a:moveTo>
                  <a:cubicBezTo>
                    <a:pt x="250" y="0"/>
                    <a:pt x="0" y="250"/>
                    <a:pt x="0" y="560"/>
                  </a:cubicBezTo>
                  <a:cubicBezTo>
                    <a:pt x="0" y="869"/>
                    <a:pt x="250" y="1131"/>
                    <a:pt x="560" y="1131"/>
                  </a:cubicBezTo>
                  <a:cubicBezTo>
                    <a:pt x="869" y="1131"/>
                    <a:pt x="1119" y="869"/>
                    <a:pt x="1119" y="560"/>
                  </a:cubicBezTo>
                  <a:cubicBezTo>
                    <a:pt x="1119"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
            <p:cNvSpPr/>
            <p:nvPr/>
          </p:nvSpPr>
          <p:spPr>
            <a:xfrm>
              <a:off x="2267204" y="1915143"/>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
            <p:cNvSpPr/>
            <p:nvPr/>
          </p:nvSpPr>
          <p:spPr>
            <a:xfrm>
              <a:off x="2395260" y="1915143"/>
              <a:ext cx="38482" cy="38894"/>
            </a:xfrm>
            <a:custGeom>
              <a:avLst/>
              <a:gdLst/>
              <a:ahLst/>
              <a:cxnLst/>
              <a:rect l="l" t="t" r="r" b="b"/>
              <a:pathLst>
                <a:path w="1120" h="1132" extrusionOk="0">
                  <a:moveTo>
                    <a:pt x="560" y="1"/>
                  </a:moveTo>
                  <a:cubicBezTo>
                    <a:pt x="250" y="1"/>
                    <a:pt x="0" y="251"/>
                    <a:pt x="0" y="560"/>
                  </a:cubicBezTo>
                  <a:cubicBezTo>
                    <a:pt x="0" y="882"/>
                    <a:pt x="250" y="1132"/>
                    <a:pt x="560" y="1132"/>
                  </a:cubicBezTo>
                  <a:cubicBezTo>
                    <a:pt x="869" y="1132"/>
                    <a:pt x="1119" y="882"/>
                    <a:pt x="1119" y="560"/>
                  </a:cubicBezTo>
                  <a:cubicBezTo>
                    <a:pt x="1119"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
            <p:cNvSpPr/>
            <p:nvPr/>
          </p:nvSpPr>
          <p:spPr>
            <a:xfrm>
              <a:off x="2459065" y="1851338"/>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
            <p:cNvSpPr/>
            <p:nvPr/>
          </p:nvSpPr>
          <p:spPr>
            <a:xfrm>
              <a:off x="2330597" y="1851338"/>
              <a:ext cx="38894" cy="38894"/>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
            <p:cNvSpPr/>
            <p:nvPr/>
          </p:nvSpPr>
          <p:spPr>
            <a:xfrm>
              <a:off x="2011127" y="-5903"/>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
            <p:cNvSpPr/>
            <p:nvPr/>
          </p:nvSpPr>
          <p:spPr>
            <a:xfrm>
              <a:off x="2138736" y="-5903"/>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
            <p:cNvSpPr/>
            <p:nvPr/>
          </p:nvSpPr>
          <p:spPr>
            <a:xfrm>
              <a:off x="2202987" y="186335"/>
              <a:ext cx="38894" cy="38516"/>
            </a:xfrm>
            <a:custGeom>
              <a:avLst/>
              <a:gdLst/>
              <a:ahLst/>
              <a:cxnLst/>
              <a:rect l="l" t="t" r="r" b="b"/>
              <a:pathLst>
                <a:path w="1132" h="1121" extrusionOk="0">
                  <a:moveTo>
                    <a:pt x="560" y="1"/>
                  </a:moveTo>
                  <a:cubicBezTo>
                    <a:pt x="250" y="1"/>
                    <a:pt x="0" y="251"/>
                    <a:pt x="0" y="561"/>
                  </a:cubicBezTo>
                  <a:cubicBezTo>
                    <a:pt x="0" y="870"/>
                    <a:pt x="250" y="1120"/>
                    <a:pt x="560" y="1120"/>
                  </a:cubicBezTo>
                  <a:cubicBezTo>
                    <a:pt x="869" y="1120"/>
                    <a:pt x="1131" y="870"/>
                    <a:pt x="1131" y="561"/>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
            <p:cNvSpPr/>
            <p:nvPr/>
          </p:nvSpPr>
          <p:spPr>
            <a:xfrm>
              <a:off x="2074931" y="186335"/>
              <a:ext cx="38894" cy="38929"/>
            </a:xfrm>
            <a:custGeom>
              <a:avLst/>
              <a:gdLst/>
              <a:ahLst/>
              <a:cxnLst/>
              <a:rect l="l" t="t" r="r" b="b"/>
              <a:pathLst>
                <a:path w="1132" h="1133" extrusionOk="0">
                  <a:moveTo>
                    <a:pt x="572" y="1"/>
                  </a:moveTo>
                  <a:cubicBezTo>
                    <a:pt x="250" y="1"/>
                    <a:pt x="0" y="251"/>
                    <a:pt x="0" y="561"/>
                  </a:cubicBezTo>
                  <a:cubicBezTo>
                    <a:pt x="0" y="870"/>
                    <a:pt x="250" y="1132"/>
                    <a:pt x="572" y="1132"/>
                  </a:cubicBezTo>
                  <a:cubicBezTo>
                    <a:pt x="881" y="1132"/>
                    <a:pt x="1132" y="870"/>
                    <a:pt x="1132" y="561"/>
                  </a:cubicBezTo>
                  <a:cubicBezTo>
                    <a:pt x="1132"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
            <p:cNvSpPr/>
            <p:nvPr/>
          </p:nvSpPr>
          <p:spPr>
            <a:xfrm>
              <a:off x="2011127" y="250174"/>
              <a:ext cx="38894" cy="38894"/>
            </a:xfrm>
            <a:custGeom>
              <a:avLst/>
              <a:gdLst/>
              <a:ahLst/>
              <a:cxnLst/>
              <a:rect l="l" t="t" r="r" b="b"/>
              <a:pathLst>
                <a:path w="1132" h="1132" extrusionOk="0">
                  <a:moveTo>
                    <a:pt x="560" y="0"/>
                  </a:moveTo>
                  <a:cubicBezTo>
                    <a:pt x="250" y="0"/>
                    <a:pt x="0" y="250"/>
                    <a:pt x="0" y="560"/>
                  </a:cubicBezTo>
                  <a:cubicBezTo>
                    <a:pt x="0" y="881"/>
                    <a:pt x="250" y="1131"/>
                    <a:pt x="560" y="1131"/>
                  </a:cubicBezTo>
                  <a:cubicBezTo>
                    <a:pt x="881" y="1131"/>
                    <a:pt x="1131" y="870"/>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
            <p:cNvSpPr/>
            <p:nvPr/>
          </p:nvSpPr>
          <p:spPr>
            <a:xfrm>
              <a:off x="2138736" y="250174"/>
              <a:ext cx="38894" cy="38894"/>
            </a:xfrm>
            <a:custGeom>
              <a:avLst/>
              <a:gdLst/>
              <a:ahLst/>
              <a:cxnLst/>
              <a:rect l="l" t="t" r="r" b="b"/>
              <a:pathLst>
                <a:path w="1132" h="1132" extrusionOk="0">
                  <a:moveTo>
                    <a:pt x="572" y="0"/>
                  </a:moveTo>
                  <a:cubicBezTo>
                    <a:pt x="263" y="0"/>
                    <a:pt x="1" y="250"/>
                    <a:pt x="1" y="560"/>
                  </a:cubicBezTo>
                  <a:cubicBezTo>
                    <a:pt x="25" y="881"/>
                    <a:pt x="263"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
            <p:cNvSpPr/>
            <p:nvPr/>
          </p:nvSpPr>
          <p:spPr>
            <a:xfrm>
              <a:off x="2011127" y="121706"/>
              <a:ext cx="38894" cy="38894"/>
            </a:xfrm>
            <a:custGeom>
              <a:avLst/>
              <a:gdLst/>
              <a:ahLst/>
              <a:cxnLst/>
              <a:rect l="l" t="t" r="r" b="b"/>
              <a:pathLst>
                <a:path w="1132" h="1132" extrusionOk="0">
                  <a:moveTo>
                    <a:pt x="560" y="1"/>
                  </a:moveTo>
                  <a:cubicBezTo>
                    <a:pt x="250" y="1"/>
                    <a:pt x="0" y="251"/>
                    <a:pt x="0" y="572"/>
                  </a:cubicBezTo>
                  <a:cubicBezTo>
                    <a:pt x="0" y="894"/>
                    <a:pt x="250"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
            <p:cNvSpPr/>
            <p:nvPr/>
          </p:nvSpPr>
          <p:spPr>
            <a:xfrm>
              <a:off x="2138736" y="121706"/>
              <a:ext cx="38894" cy="38894"/>
            </a:xfrm>
            <a:custGeom>
              <a:avLst/>
              <a:gdLst/>
              <a:ahLst/>
              <a:cxnLst/>
              <a:rect l="l" t="t" r="r" b="b"/>
              <a:pathLst>
                <a:path w="1132" h="1132" extrusionOk="0">
                  <a:moveTo>
                    <a:pt x="572" y="1"/>
                  </a:moveTo>
                  <a:cubicBezTo>
                    <a:pt x="263" y="1"/>
                    <a:pt x="1" y="251"/>
                    <a:pt x="1" y="572"/>
                  </a:cubicBezTo>
                  <a:cubicBezTo>
                    <a:pt x="25" y="894"/>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
            <p:cNvSpPr/>
            <p:nvPr/>
          </p:nvSpPr>
          <p:spPr>
            <a:xfrm>
              <a:off x="2202987" y="58314"/>
              <a:ext cx="38894" cy="38894"/>
            </a:xfrm>
            <a:custGeom>
              <a:avLst/>
              <a:gdLst/>
              <a:ahLst/>
              <a:cxnLst/>
              <a:rect l="l" t="t" r="r" b="b"/>
              <a:pathLst>
                <a:path w="1132" h="1132" extrusionOk="0">
                  <a:moveTo>
                    <a:pt x="560" y="0"/>
                  </a:moveTo>
                  <a:cubicBezTo>
                    <a:pt x="250" y="0"/>
                    <a:pt x="0" y="250"/>
                    <a:pt x="0" y="572"/>
                  </a:cubicBezTo>
                  <a:cubicBezTo>
                    <a:pt x="0" y="881"/>
                    <a:pt x="250" y="1131"/>
                    <a:pt x="560" y="1131"/>
                  </a:cubicBezTo>
                  <a:cubicBezTo>
                    <a:pt x="869" y="1131"/>
                    <a:pt x="1131" y="881"/>
                    <a:pt x="1131" y="572"/>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
            <p:cNvSpPr/>
            <p:nvPr/>
          </p:nvSpPr>
          <p:spPr>
            <a:xfrm>
              <a:off x="2074931" y="58314"/>
              <a:ext cx="38894" cy="38894"/>
            </a:xfrm>
            <a:custGeom>
              <a:avLst/>
              <a:gdLst/>
              <a:ahLst/>
              <a:cxnLst/>
              <a:rect l="l" t="t" r="r" b="b"/>
              <a:pathLst>
                <a:path w="1132" h="1132" extrusionOk="0">
                  <a:moveTo>
                    <a:pt x="572" y="0"/>
                  </a:moveTo>
                  <a:cubicBezTo>
                    <a:pt x="250" y="0"/>
                    <a:pt x="0" y="250"/>
                    <a:pt x="0" y="572"/>
                  </a:cubicBezTo>
                  <a:cubicBezTo>
                    <a:pt x="0" y="881"/>
                    <a:pt x="250" y="1131"/>
                    <a:pt x="572" y="1131"/>
                  </a:cubicBezTo>
                  <a:cubicBezTo>
                    <a:pt x="881" y="1131"/>
                    <a:pt x="1132" y="881"/>
                    <a:pt x="1132" y="572"/>
                  </a:cubicBezTo>
                  <a:cubicBezTo>
                    <a:pt x="1132"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
            <p:cNvSpPr/>
            <p:nvPr/>
          </p:nvSpPr>
          <p:spPr>
            <a:xfrm>
              <a:off x="2202987" y="442447"/>
              <a:ext cx="38894" cy="38894"/>
            </a:xfrm>
            <a:custGeom>
              <a:avLst/>
              <a:gdLst/>
              <a:ahLst/>
              <a:cxnLst/>
              <a:rect l="l" t="t" r="r" b="b"/>
              <a:pathLst>
                <a:path w="1132" h="1132" extrusionOk="0">
                  <a:moveTo>
                    <a:pt x="560" y="0"/>
                  </a:moveTo>
                  <a:cubicBezTo>
                    <a:pt x="250" y="0"/>
                    <a:pt x="0" y="250"/>
                    <a:pt x="0" y="560"/>
                  </a:cubicBezTo>
                  <a:cubicBezTo>
                    <a:pt x="0" y="881"/>
                    <a:pt x="250" y="1131"/>
                    <a:pt x="560" y="1131"/>
                  </a:cubicBezTo>
                  <a:cubicBezTo>
                    <a:pt x="869" y="1131"/>
                    <a:pt x="1131" y="881"/>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
            <p:cNvSpPr/>
            <p:nvPr/>
          </p:nvSpPr>
          <p:spPr>
            <a:xfrm>
              <a:off x="2074931" y="442447"/>
              <a:ext cx="38894" cy="38894"/>
            </a:xfrm>
            <a:custGeom>
              <a:avLst/>
              <a:gdLst/>
              <a:ahLst/>
              <a:cxnLst/>
              <a:rect l="l" t="t" r="r" b="b"/>
              <a:pathLst>
                <a:path w="1132" h="1132" extrusionOk="0">
                  <a:moveTo>
                    <a:pt x="572" y="0"/>
                  </a:moveTo>
                  <a:cubicBezTo>
                    <a:pt x="250" y="0"/>
                    <a:pt x="0" y="250"/>
                    <a:pt x="0" y="560"/>
                  </a:cubicBezTo>
                  <a:cubicBezTo>
                    <a:pt x="0" y="869"/>
                    <a:pt x="250" y="1131"/>
                    <a:pt x="572" y="1131"/>
                  </a:cubicBezTo>
                  <a:cubicBezTo>
                    <a:pt x="881" y="1131"/>
                    <a:pt x="1132" y="869"/>
                    <a:pt x="1132" y="560"/>
                  </a:cubicBezTo>
                  <a:cubicBezTo>
                    <a:pt x="1132"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
            <p:cNvSpPr/>
            <p:nvPr/>
          </p:nvSpPr>
          <p:spPr>
            <a:xfrm>
              <a:off x="2011127" y="506252"/>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
            <p:cNvSpPr/>
            <p:nvPr/>
          </p:nvSpPr>
          <p:spPr>
            <a:xfrm>
              <a:off x="2138736" y="506252"/>
              <a:ext cx="38894" cy="38894"/>
            </a:xfrm>
            <a:custGeom>
              <a:avLst/>
              <a:gdLst/>
              <a:ahLst/>
              <a:cxnLst/>
              <a:rect l="l" t="t" r="r" b="b"/>
              <a:pathLst>
                <a:path w="1132" h="1132" extrusionOk="0">
                  <a:moveTo>
                    <a:pt x="572" y="1"/>
                  </a:moveTo>
                  <a:cubicBezTo>
                    <a:pt x="263" y="1"/>
                    <a:pt x="1" y="251"/>
                    <a:pt x="1" y="572"/>
                  </a:cubicBezTo>
                  <a:cubicBezTo>
                    <a:pt x="25"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
            <p:cNvSpPr/>
            <p:nvPr/>
          </p:nvSpPr>
          <p:spPr>
            <a:xfrm>
              <a:off x="2011127" y="377818"/>
              <a:ext cx="38894" cy="38894"/>
            </a:xfrm>
            <a:custGeom>
              <a:avLst/>
              <a:gdLst/>
              <a:ahLst/>
              <a:cxnLst/>
              <a:rect l="l" t="t" r="r" b="b"/>
              <a:pathLst>
                <a:path w="1132" h="1132" extrusionOk="0">
                  <a:moveTo>
                    <a:pt x="560" y="0"/>
                  </a:moveTo>
                  <a:cubicBezTo>
                    <a:pt x="250" y="0"/>
                    <a:pt x="0" y="262"/>
                    <a:pt x="0" y="572"/>
                  </a:cubicBezTo>
                  <a:cubicBezTo>
                    <a:pt x="0" y="893"/>
                    <a:pt x="250"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
            <p:cNvSpPr/>
            <p:nvPr/>
          </p:nvSpPr>
          <p:spPr>
            <a:xfrm>
              <a:off x="2138736" y="377818"/>
              <a:ext cx="38894" cy="38894"/>
            </a:xfrm>
            <a:custGeom>
              <a:avLst/>
              <a:gdLst/>
              <a:ahLst/>
              <a:cxnLst/>
              <a:rect l="l" t="t" r="r" b="b"/>
              <a:pathLst>
                <a:path w="1132" h="1132" extrusionOk="0">
                  <a:moveTo>
                    <a:pt x="572" y="0"/>
                  </a:moveTo>
                  <a:cubicBezTo>
                    <a:pt x="263" y="0"/>
                    <a:pt x="1" y="262"/>
                    <a:pt x="1" y="572"/>
                  </a:cubicBezTo>
                  <a:cubicBezTo>
                    <a:pt x="25" y="893"/>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
            <p:cNvSpPr/>
            <p:nvPr/>
          </p:nvSpPr>
          <p:spPr>
            <a:xfrm>
              <a:off x="2202987" y="313979"/>
              <a:ext cx="38894" cy="38894"/>
            </a:xfrm>
            <a:custGeom>
              <a:avLst/>
              <a:gdLst/>
              <a:ahLst/>
              <a:cxnLst/>
              <a:rect l="l" t="t" r="r" b="b"/>
              <a:pathLst>
                <a:path w="1132" h="1132" extrusionOk="0">
                  <a:moveTo>
                    <a:pt x="560" y="1"/>
                  </a:moveTo>
                  <a:cubicBezTo>
                    <a:pt x="250" y="1"/>
                    <a:pt x="0" y="251"/>
                    <a:pt x="0" y="572"/>
                  </a:cubicBezTo>
                  <a:cubicBezTo>
                    <a:pt x="12" y="882"/>
                    <a:pt x="250" y="1132"/>
                    <a:pt x="560" y="1132"/>
                  </a:cubicBezTo>
                  <a:cubicBezTo>
                    <a:pt x="869" y="1132"/>
                    <a:pt x="1131" y="882"/>
                    <a:pt x="1131" y="572"/>
                  </a:cubicBezTo>
                  <a:cubicBezTo>
                    <a:pt x="1131" y="275"/>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
            <p:cNvSpPr/>
            <p:nvPr/>
          </p:nvSpPr>
          <p:spPr>
            <a:xfrm>
              <a:off x="2074931" y="314391"/>
              <a:ext cx="38894" cy="38894"/>
            </a:xfrm>
            <a:custGeom>
              <a:avLst/>
              <a:gdLst/>
              <a:ahLst/>
              <a:cxnLst/>
              <a:rect l="l" t="t" r="r" b="b"/>
              <a:pathLst>
                <a:path w="1132" h="1132" extrusionOk="0">
                  <a:moveTo>
                    <a:pt x="572" y="1"/>
                  </a:moveTo>
                  <a:cubicBezTo>
                    <a:pt x="250" y="1"/>
                    <a:pt x="0" y="263"/>
                    <a:pt x="0" y="572"/>
                  </a:cubicBezTo>
                  <a:cubicBezTo>
                    <a:pt x="0" y="882"/>
                    <a:pt x="250" y="1132"/>
                    <a:pt x="572" y="1132"/>
                  </a:cubicBezTo>
                  <a:cubicBezTo>
                    <a:pt x="881" y="1132"/>
                    <a:pt x="1132" y="882"/>
                    <a:pt x="1132" y="572"/>
                  </a:cubicBezTo>
                  <a:cubicBezTo>
                    <a:pt x="1132"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
            <p:cNvSpPr/>
            <p:nvPr/>
          </p:nvSpPr>
          <p:spPr>
            <a:xfrm>
              <a:off x="2202987" y="698525"/>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
            <p:cNvSpPr/>
            <p:nvPr/>
          </p:nvSpPr>
          <p:spPr>
            <a:xfrm>
              <a:off x="2074931" y="698525"/>
              <a:ext cx="38894" cy="38894"/>
            </a:xfrm>
            <a:custGeom>
              <a:avLst/>
              <a:gdLst/>
              <a:ahLst/>
              <a:cxnLst/>
              <a:rect l="l" t="t" r="r" b="b"/>
              <a:pathLst>
                <a:path w="1132" h="1132" extrusionOk="0">
                  <a:moveTo>
                    <a:pt x="572" y="1"/>
                  </a:moveTo>
                  <a:cubicBezTo>
                    <a:pt x="250" y="1"/>
                    <a:pt x="0" y="251"/>
                    <a:pt x="0" y="572"/>
                  </a:cubicBezTo>
                  <a:cubicBezTo>
                    <a:pt x="0" y="882"/>
                    <a:pt x="250" y="1132"/>
                    <a:pt x="572" y="1132"/>
                  </a:cubicBezTo>
                  <a:cubicBezTo>
                    <a:pt x="881" y="1132"/>
                    <a:pt x="1132" y="882"/>
                    <a:pt x="1132" y="572"/>
                  </a:cubicBezTo>
                  <a:cubicBezTo>
                    <a:pt x="1132"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
            <p:cNvSpPr/>
            <p:nvPr/>
          </p:nvSpPr>
          <p:spPr>
            <a:xfrm>
              <a:off x="2011127" y="762330"/>
              <a:ext cx="38894" cy="38929"/>
            </a:xfrm>
            <a:custGeom>
              <a:avLst/>
              <a:gdLst/>
              <a:ahLst/>
              <a:cxnLst/>
              <a:rect l="l" t="t" r="r" b="b"/>
              <a:pathLst>
                <a:path w="1132" h="1133" extrusionOk="0">
                  <a:moveTo>
                    <a:pt x="560" y="1"/>
                  </a:moveTo>
                  <a:cubicBezTo>
                    <a:pt x="250" y="1"/>
                    <a:pt x="0" y="263"/>
                    <a:pt x="0" y="572"/>
                  </a:cubicBezTo>
                  <a:cubicBezTo>
                    <a:pt x="0" y="882"/>
                    <a:pt x="250" y="1132"/>
                    <a:pt x="560" y="1132"/>
                  </a:cubicBezTo>
                  <a:cubicBezTo>
                    <a:pt x="881" y="1132"/>
                    <a:pt x="1131" y="882"/>
                    <a:pt x="1131" y="572"/>
                  </a:cubicBezTo>
                  <a:cubicBezTo>
                    <a:pt x="1131" y="263"/>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
            <p:cNvSpPr/>
            <p:nvPr/>
          </p:nvSpPr>
          <p:spPr>
            <a:xfrm>
              <a:off x="2138736" y="762330"/>
              <a:ext cx="38894" cy="38929"/>
            </a:xfrm>
            <a:custGeom>
              <a:avLst/>
              <a:gdLst/>
              <a:ahLst/>
              <a:cxnLst/>
              <a:rect l="l" t="t" r="r" b="b"/>
              <a:pathLst>
                <a:path w="1132" h="1133" extrusionOk="0">
                  <a:moveTo>
                    <a:pt x="572" y="1"/>
                  </a:moveTo>
                  <a:cubicBezTo>
                    <a:pt x="263" y="1"/>
                    <a:pt x="1" y="263"/>
                    <a:pt x="1" y="572"/>
                  </a:cubicBezTo>
                  <a:cubicBezTo>
                    <a:pt x="25" y="882"/>
                    <a:pt x="263"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
            <p:cNvSpPr/>
            <p:nvPr/>
          </p:nvSpPr>
          <p:spPr>
            <a:xfrm>
              <a:off x="2011127" y="634308"/>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
            <p:cNvSpPr/>
            <p:nvPr/>
          </p:nvSpPr>
          <p:spPr>
            <a:xfrm>
              <a:off x="2138736" y="634308"/>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
            <p:cNvSpPr/>
            <p:nvPr/>
          </p:nvSpPr>
          <p:spPr>
            <a:xfrm>
              <a:off x="2202987" y="570091"/>
              <a:ext cx="38894" cy="38894"/>
            </a:xfrm>
            <a:custGeom>
              <a:avLst/>
              <a:gdLst/>
              <a:ahLst/>
              <a:cxnLst/>
              <a:rect l="l" t="t" r="r" b="b"/>
              <a:pathLst>
                <a:path w="1132" h="1132" extrusionOk="0">
                  <a:moveTo>
                    <a:pt x="560" y="0"/>
                  </a:moveTo>
                  <a:cubicBezTo>
                    <a:pt x="250" y="0"/>
                    <a:pt x="0" y="262"/>
                    <a:pt x="0" y="572"/>
                  </a:cubicBezTo>
                  <a:cubicBezTo>
                    <a:pt x="0" y="893"/>
                    <a:pt x="250" y="1131"/>
                    <a:pt x="560" y="1131"/>
                  </a:cubicBezTo>
                  <a:cubicBezTo>
                    <a:pt x="869"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
            <p:cNvSpPr/>
            <p:nvPr/>
          </p:nvSpPr>
          <p:spPr>
            <a:xfrm>
              <a:off x="2074931" y="570881"/>
              <a:ext cx="38894" cy="38482"/>
            </a:xfrm>
            <a:custGeom>
              <a:avLst/>
              <a:gdLst/>
              <a:ahLst/>
              <a:cxnLst/>
              <a:rect l="l" t="t" r="r" b="b"/>
              <a:pathLst>
                <a:path w="1132" h="1120" extrusionOk="0">
                  <a:moveTo>
                    <a:pt x="572" y="1"/>
                  </a:moveTo>
                  <a:cubicBezTo>
                    <a:pt x="250" y="1"/>
                    <a:pt x="0" y="251"/>
                    <a:pt x="0" y="560"/>
                  </a:cubicBezTo>
                  <a:cubicBezTo>
                    <a:pt x="0" y="870"/>
                    <a:pt x="250" y="1120"/>
                    <a:pt x="572" y="1120"/>
                  </a:cubicBezTo>
                  <a:cubicBezTo>
                    <a:pt x="881" y="1120"/>
                    <a:pt x="1132" y="870"/>
                    <a:pt x="1132" y="560"/>
                  </a:cubicBezTo>
                  <a:cubicBezTo>
                    <a:pt x="1132"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
            <p:cNvSpPr/>
            <p:nvPr/>
          </p:nvSpPr>
          <p:spPr>
            <a:xfrm>
              <a:off x="2202987" y="954603"/>
              <a:ext cx="38894" cy="38894"/>
            </a:xfrm>
            <a:custGeom>
              <a:avLst/>
              <a:gdLst/>
              <a:ahLst/>
              <a:cxnLst/>
              <a:rect l="l" t="t" r="r" b="b"/>
              <a:pathLst>
                <a:path w="1132" h="1132" extrusionOk="0">
                  <a:moveTo>
                    <a:pt x="560" y="1"/>
                  </a:moveTo>
                  <a:cubicBezTo>
                    <a:pt x="250" y="1"/>
                    <a:pt x="0" y="263"/>
                    <a:pt x="0" y="572"/>
                  </a:cubicBezTo>
                  <a:cubicBezTo>
                    <a:pt x="0" y="882"/>
                    <a:pt x="250" y="1132"/>
                    <a:pt x="560" y="1132"/>
                  </a:cubicBezTo>
                  <a:cubicBezTo>
                    <a:pt x="869" y="1132"/>
                    <a:pt x="1131" y="882"/>
                    <a:pt x="1131" y="572"/>
                  </a:cubicBezTo>
                  <a:cubicBezTo>
                    <a:pt x="1131" y="263"/>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
            <p:cNvSpPr/>
            <p:nvPr/>
          </p:nvSpPr>
          <p:spPr>
            <a:xfrm>
              <a:off x="2074931" y="954603"/>
              <a:ext cx="38894" cy="38894"/>
            </a:xfrm>
            <a:custGeom>
              <a:avLst/>
              <a:gdLst/>
              <a:ahLst/>
              <a:cxnLst/>
              <a:rect l="l" t="t" r="r" b="b"/>
              <a:pathLst>
                <a:path w="1132" h="1132" extrusionOk="0">
                  <a:moveTo>
                    <a:pt x="572" y="1"/>
                  </a:moveTo>
                  <a:cubicBezTo>
                    <a:pt x="250" y="1"/>
                    <a:pt x="0" y="263"/>
                    <a:pt x="0" y="572"/>
                  </a:cubicBezTo>
                  <a:cubicBezTo>
                    <a:pt x="0" y="882"/>
                    <a:pt x="250" y="1132"/>
                    <a:pt x="572" y="1132"/>
                  </a:cubicBezTo>
                  <a:cubicBezTo>
                    <a:pt x="881" y="1132"/>
                    <a:pt x="1132" y="882"/>
                    <a:pt x="1132" y="572"/>
                  </a:cubicBezTo>
                  <a:cubicBezTo>
                    <a:pt x="1132"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
            <p:cNvSpPr/>
            <p:nvPr/>
          </p:nvSpPr>
          <p:spPr>
            <a:xfrm>
              <a:off x="2011127" y="1018854"/>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
            <p:cNvSpPr/>
            <p:nvPr/>
          </p:nvSpPr>
          <p:spPr>
            <a:xfrm>
              <a:off x="2138736" y="1018854"/>
              <a:ext cx="38894" cy="38894"/>
            </a:xfrm>
            <a:custGeom>
              <a:avLst/>
              <a:gdLst/>
              <a:ahLst/>
              <a:cxnLst/>
              <a:rect l="l" t="t" r="r" b="b"/>
              <a:pathLst>
                <a:path w="1132" h="1132" extrusionOk="0">
                  <a:moveTo>
                    <a:pt x="572" y="0"/>
                  </a:moveTo>
                  <a:cubicBezTo>
                    <a:pt x="263" y="0"/>
                    <a:pt x="1" y="250"/>
                    <a:pt x="1" y="560"/>
                  </a:cubicBezTo>
                  <a:cubicBezTo>
                    <a:pt x="25"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
            <p:cNvSpPr/>
            <p:nvPr/>
          </p:nvSpPr>
          <p:spPr>
            <a:xfrm>
              <a:off x="2011127" y="890386"/>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
            <p:cNvSpPr/>
            <p:nvPr/>
          </p:nvSpPr>
          <p:spPr>
            <a:xfrm>
              <a:off x="2138736" y="890386"/>
              <a:ext cx="38894" cy="38894"/>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
            <p:cNvSpPr/>
            <p:nvPr/>
          </p:nvSpPr>
          <p:spPr>
            <a:xfrm>
              <a:off x="2202987" y="826581"/>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
            <p:cNvSpPr/>
            <p:nvPr/>
          </p:nvSpPr>
          <p:spPr>
            <a:xfrm>
              <a:off x="2074931" y="826993"/>
              <a:ext cx="38894" cy="38894"/>
            </a:xfrm>
            <a:custGeom>
              <a:avLst/>
              <a:gdLst/>
              <a:ahLst/>
              <a:cxnLst/>
              <a:rect l="l" t="t" r="r" b="b"/>
              <a:pathLst>
                <a:path w="1132" h="1132" extrusionOk="0">
                  <a:moveTo>
                    <a:pt x="572" y="0"/>
                  </a:moveTo>
                  <a:cubicBezTo>
                    <a:pt x="250" y="0"/>
                    <a:pt x="0" y="250"/>
                    <a:pt x="0" y="560"/>
                  </a:cubicBezTo>
                  <a:cubicBezTo>
                    <a:pt x="0" y="869"/>
                    <a:pt x="250" y="1131"/>
                    <a:pt x="572" y="1131"/>
                  </a:cubicBezTo>
                  <a:cubicBezTo>
                    <a:pt x="881" y="1131"/>
                    <a:pt x="1132" y="869"/>
                    <a:pt x="1132" y="560"/>
                  </a:cubicBezTo>
                  <a:cubicBezTo>
                    <a:pt x="1132"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
            <p:cNvSpPr/>
            <p:nvPr/>
          </p:nvSpPr>
          <p:spPr>
            <a:xfrm>
              <a:off x="2202987" y="1210302"/>
              <a:ext cx="38894" cy="38894"/>
            </a:xfrm>
            <a:custGeom>
              <a:avLst/>
              <a:gdLst/>
              <a:ahLst/>
              <a:cxnLst/>
              <a:rect l="l" t="t" r="r" b="b"/>
              <a:pathLst>
                <a:path w="1132" h="1132" extrusionOk="0">
                  <a:moveTo>
                    <a:pt x="560" y="0"/>
                  </a:moveTo>
                  <a:cubicBezTo>
                    <a:pt x="250" y="0"/>
                    <a:pt x="0" y="262"/>
                    <a:pt x="0" y="572"/>
                  </a:cubicBezTo>
                  <a:cubicBezTo>
                    <a:pt x="0" y="893"/>
                    <a:pt x="250" y="1131"/>
                    <a:pt x="560" y="1131"/>
                  </a:cubicBezTo>
                  <a:cubicBezTo>
                    <a:pt x="869"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
            <p:cNvSpPr/>
            <p:nvPr/>
          </p:nvSpPr>
          <p:spPr>
            <a:xfrm>
              <a:off x="2074931" y="1210714"/>
              <a:ext cx="38894" cy="38894"/>
            </a:xfrm>
            <a:custGeom>
              <a:avLst/>
              <a:gdLst/>
              <a:ahLst/>
              <a:cxnLst/>
              <a:rect l="l" t="t" r="r" b="b"/>
              <a:pathLst>
                <a:path w="1132" h="1132" extrusionOk="0">
                  <a:moveTo>
                    <a:pt x="572" y="0"/>
                  </a:moveTo>
                  <a:cubicBezTo>
                    <a:pt x="250" y="0"/>
                    <a:pt x="0" y="262"/>
                    <a:pt x="0" y="572"/>
                  </a:cubicBezTo>
                  <a:cubicBezTo>
                    <a:pt x="0" y="881"/>
                    <a:pt x="250" y="1131"/>
                    <a:pt x="572" y="1131"/>
                  </a:cubicBezTo>
                  <a:cubicBezTo>
                    <a:pt x="881" y="1131"/>
                    <a:pt x="1132" y="881"/>
                    <a:pt x="1132" y="572"/>
                  </a:cubicBezTo>
                  <a:cubicBezTo>
                    <a:pt x="1132"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
            <p:cNvSpPr/>
            <p:nvPr/>
          </p:nvSpPr>
          <p:spPr>
            <a:xfrm>
              <a:off x="2011127" y="1274519"/>
              <a:ext cx="38894" cy="38894"/>
            </a:xfrm>
            <a:custGeom>
              <a:avLst/>
              <a:gdLst/>
              <a:ahLst/>
              <a:cxnLst/>
              <a:rect l="l" t="t" r="r" b="b"/>
              <a:pathLst>
                <a:path w="1132" h="1132" extrusionOk="0">
                  <a:moveTo>
                    <a:pt x="560" y="1"/>
                  </a:moveTo>
                  <a:cubicBezTo>
                    <a:pt x="250" y="1"/>
                    <a:pt x="0" y="251"/>
                    <a:pt x="0" y="560"/>
                  </a:cubicBezTo>
                  <a:cubicBezTo>
                    <a:pt x="0" y="894"/>
                    <a:pt x="250" y="1132"/>
                    <a:pt x="560" y="1132"/>
                  </a:cubicBezTo>
                  <a:cubicBezTo>
                    <a:pt x="881" y="1132"/>
                    <a:pt x="1131" y="870"/>
                    <a:pt x="1131" y="560"/>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
            <p:cNvSpPr/>
            <p:nvPr/>
          </p:nvSpPr>
          <p:spPr>
            <a:xfrm>
              <a:off x="2138736" y="1274519"/>
              <a:ext cx="38894" cy="38894"/>
            </a:xfrm>
            <a:custGeom>
              <a:avLst/>
              <a:gdLst/>
              <a:ahLst/>
              <a:cxnLst/>
              <a:rect l="l" t="t" r="r" b="b"/>
              <a:pathLst>
                <a:path w="1132" h="1132" extrusionOk="0">
                  <a:moveTo>
                    <a:pt x="572" y="1"/>
                  </a:moveTo>
                  <a:cubicBezTo>
                    <a:pt x="263" y="1"/>
                    <a:pt x="1" y="251"/>
                    <a:pt x="1" y="560"/>
                  </a:cubicBezTo>
                  <a:cubicBezTo>
                    <a:pt x="25" y="894"/>
                    <a:pt x="263" y="1132"/>
                    <a:pt x="572" y="1132"/>
                  </a:cubicBezTo>
                  <a:cubicBezTo>
                    <a:pt x="882" y="1132"/>
                    <a:pt x="1132" y="870"/>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
            <p:cNvSpPr/>
            <p:nvPr/>
          </p:nvSpPr>
          <p:spPr>
            <a:xfrm>
              <a:off x="2011127" y="1146463"/>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
            <p:cNvSpPr/>
            <p:nvPr/>
          </p:nvSpPr>
          <p:spPr>
            <a:xfrm>
              <a:off x="2138736" y="1146463"/>
              <a:ext cx="38894" cy="38894"/>
            </a:xfrm>
            <a:custGeom>
              <a:avLst/>
              <a:gdLst/>
              <a:ahLst/>
              <a:cxnLst/>
              <a:rect l="l" t="t" r="r" b="b"/>
              <a:pathLst>
                <a:path w="1132" h="1132" extrusionOk="0">
                  <a:moveTo>
                    <a:pt x="572" y="1"/>
                  </a:moveTo>
                  <a:cubicBezTo>
                    <a:pt x="263" y="1"/>
                    <a:pt x="1" y="251"/>
                    <a:pt x="1" y="572"/>
                  </a:cubicBezTo>
                  <a:cubicBezTo>
                    <a:pt x="25"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
            <p:cNvSpPr/>
            <p:nvPr/>
          </p:nvSpPr>
          <p:spPr>
            <a:xfrm>
              <a:off x="2202987" y="1082659"/>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69" y="1132"/>
                    <a:pt x="1131" y="882"/>
                    <a:pt x="1131" y="560"/>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
            <p:cNvSpPr/>
            <p:nvPr/>
          </p:nvSpPr>
          <p:spPr>
            <a:xfrm>
              <a:off x="2074931" y="1082659"/>
              <a:ext cx="38894" cy="38894"/>
            </a:xfrm>
            <a:custGeom>
              <a:avLst/>
              <a:gdLst/>
              <a:ahLst/>
              <a:cxnLst/>
              <a:rect l="l" t="t" r="r" b="b"/>
              <a:pathLst>
                <a:path w="1132" h="1132" extrusionOk="0">
                  <a:moveTo>
                    <a:pt x="572" y="1"/>
                  </a:moveTo>
                  <a:cubicBezTo>
                    <a:pt x="250" y="1"/>
                    <a:pt x="0" y="251"/>
                    <a:pt x="0" y="560"/>
                  </a:cubicBezTo>
                  <a:cubicBezTo>
                    <a:pt x="0" y="870"/>
                    <a:pt x="250" y="1132"/>
                    <a:pt x="572" y="1132"/>
                  </a:cubicBezTo>
                  <a:cubicBezTo>
                    <a:pt x="881" y="1132"/>
                    <a:pt x="1132" y="870"/>
                    <a:pt x="1132" y="560"/>
                  </a:cubicBezTo>
                  <a:cubicBezTo>
                    <a:pt x="1132"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
            <p:cNvSpPr/>
            <p:nvPr/>
          </p:nvSpPr>
          <p:spPr>
            <a:xfrm>
              <a:off x="2202987" y="1466792"/>
              <a:ext cx="38894" cy="38894"/>
            </a:xfrm>
            <a:custGeom>
              <a:avLst/>
              <a:gdLst/>
              <a:ahLst/>
              <a:cxnLst/>
              <a:rect l="l" t="t" r="r" b="b"/>
              <a:pathLst>
                <a:path w="1132" h="1132" extrusionOk="0">
                  <a:moveTo>
                    <a:pt x="560" y="0"/>
                  </a:moveTo>
                  <a:cubicBezTo>
                    <a:pt x="250" y="0"/>
                    <a:pt x="0" y="250"/>
                    <a:pt x="0" y="560"/>
                  </a:cubicBezTo>
                  <a:cubicBezTo>
                    <a:pt x="0" y="893"/>
                    <a:pt x="250" y="1132"/>
                    <a:pt x="560" y="1132"/>
                  </a:cubicBezTo>
                  <a:cubicBezTo>
                    <a:pt x="869" y="1132"/>
                    <a:pt x="1131" y="870"/>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
            <p:cNvSpPr/>
            <p:nvPr/>
          </p:nvSpPr>
          <p:spPr>
            <a:xfrm>
              <a:off x="2074931" y="1467204"/>
              <a:ext cx="38894" cy="38894"/>
            </a:xfrm>
            <a:custGeom>
              <a:avLst/>
              <a:gdLst/>
              <a:ahLst/>
              <a:cxnLst/>
              <a:rect l="l" t="t" r="r" b="b"/>
              <a:pathLst>
                <a:path w="1132" h="1132" extrusionOk="0">
                  <a:moveTo>
                    <a:pt x="572" y="0"/>
                  </a:moveTo>
                  <a:cubicBezTo>
                    <a:pt x="250" y="0"/>
                    <a:pt x="0" y="250"/>
                    <a:pt x="0" y="560"/>
                  </a:cubicBezTo>
                  <a:cubicBezTo>
                    <a:pt x="0" y="870"/>
                    <a:pt x="250" y="1131"/>
                    <a:pt x="572" y="1131"/>
                  </a:cubicBezTo>
                  <a:cubicBezTo>
                    <a:pt x="881" y="1131"/>
                    <a:pt x="1132" y="870"/>
                    <a:pt x="1132" y="560"/>
                  </a:cubicBezTo>
                  <a:cubicBezTo>
                    <a:pt x="1132"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
            <p:cNvSpPr/>
            <p:nvPr/>
          </p:nvSpPr>
          <p:spPr>
            <a:xfrm>
              <a:off x="2011127" y="1531009"/>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
            <p:cNvSpPr/>
            <p:nvPr/>
          </p:nvSpPr>
          <p:spPr>
            <a:xfrm>
              <a:off x="2138736" y="1531009"/>
              <a:ext cx="38894" cy="38894"/>
            </a:xfrm>
            <a:custGeom>
              <a:avLst/>
              <a:gdLst/>
              <a:ahLst/>
              <a:cxnLst/>
              <a:rect l="l" t="t" r="r" b="b"/>
              <a:pathLst>
                <a:path w="1132" h="1132" extrusionOk="0">
                  <a:moveTo>
                    <a:pt x="572" y="1"/>
                  </a:moveTo>
                  <a:cubicBezTo>
                    <a:pt x="263" y="1"/>
                    <a:pt x="1" y="251"/>
                    <a:pt x="1" y="572"/>
                  </a:cubicBezTo>
                  <a:cubicBezTo>
                    <a:pt x="25"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
            <p:cNvSpPr/>
            <p:nvPr/>
          </p:nvSpPr>
          <p:spPr>
            <a:xfrm>
              <a:off x="2011127" y="1402575"/>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
            <p:cNvSpPr/>
            <p:nvPr/>
          </p:nvSpPr>
          <p:spPr>
            <a:xfrm>
              <a:off x="2138736" y="1402575"/>
              <a:ext cx="38894" cy="38894"/>
            </a:xfrm>
            <a:custGeom>
              <a:avLst/>
              <a:gdLst/>
              <a:ahLst/>
              <a:cxnLst/>
              <a:rect l="l" t="t" r="r" b="b"/>
              <a:pathLst>
                <a:path w="1132" h="1132" extrusionOk="0">
                  <a:moveTo>
                    <a:pt x="572" y="0"/>
                  </a:moveTo>
                  <a:cubicBezTo>
                    <a:pt x="263" y="0"/>
                    <a:pt x="1" y="262"/>
                    <a:pt x="1" y="572"/>
                  </a:cubicBezTo>
                  <a:cubicBezTo>
                    <a:pt x="25" y="881"/>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
            <p:cNvSpPr/>
            <p:nvPr/>
          </p:nvSpPr>
          <p:spPr>
            <a:xfrm>
              <a:off x="2202987" y="1338736"/>
              <a:ext cx="38894" cy="38894"/>
            </a:xfrm>
            <a:custGeom>
              <a:avLst/>
              <a:gdLst/>
              <a:ahLst/>
              <a:cxnLst/>
              <a:rect l="l" t="t" r="r" b="b"/>
              <a:pathLst>
                <a:path w="1132" h="1132" extrusionOk="0">
                  <a:moveTo>
                    <a:pt x="560" y="1"/>
                  </a:moveTo>
                  <a:cubicBezTo>
                    <a:pt x="250" y="1"/>
                    <a:pt x="0" y="251"/>
                    <a:pt x="0" y="572"/>
                  </a:cubicBezTo>
                  <a:cubicBezTo>
                    <a:pt x="12" y="882"/>
                    <a:pt x="250" y="1132"/>
                    <a:pt x="560" y="1132"/>
                  </a:cubicBezTo>
                  <a:cubicBezTo>
                    <a:pt x="869" y="1132"/>
                    <a:pt x="1131" y="882"/>
                    <a:pt x="1131" y="572"/>
                  </a:cubicBezTo>
                  <a:cubicBezTo>
                    <a:pt x="1131" y="275"/>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
            <p:cNvSpPr/>
            <p:nvPr/>
          </p:nvSpPr>
          <p:spPr>
            <a:xfrm>
              <a:off x="2074931" y="1338736"/>
              <a:ext cx="38894" cy="38894"/>
            </a:xfrm>
            <a:custGeom>
              <a:avLst/>
              <a:gdLst/>
              <a:ahLst/>
              <a:cxnLst/>
              <a:rect l="l" t="t" r="r" b="b"/>
              <a:pathLst>
                <a:path w="1132" h="1132" extrusionOk="0">
                  <a:moveTo>
                    <a:pt x="572" y="1"/>
                  </a:moveTo>
                  <a:cubicBezTo>
                    <a:pt x="250" y="1"/>
                    <a:pt x="0" y="251"/>
                    <a:pt x="0" y="560"/>
                  </a:cubicBezTo>
                  <a:cubicBezTo>
                    <a:pt x="0" y="882"/>
                    <a:pt x="250" y="1132"/>
                    <a:pt x="572" y="1132"/>
                  </a:cubicBezTo>
                  <a:cubicBezTo>
                    <a:pt x="881" y="1132"/>
                    <a:pt x="1132" y="882"/>
                    <a:pt x="1132" y="560"/>
                  </a:cubicBezTo>
                  <a:cubicBezTo>
                    <a:pt x="1132"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
            <p:cNvSpPr/>
            <p:nvPr/>
          </p:nvSpPr>
          <p:spPr>
            <a:xfrm>
              <a:off x="2202987" y="1722870"/>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69" y="1132"/>
                    <a:pt x="1131" y="882"/>
                    <a:pt x="1131" y="560"/>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
            <p:cNvSpPr/>
            <p:nvPr/>
          </p:nvSpPr>
          <p:spPr>
            <a:xfrm>
              <a:off x="2074931" y="1723282"/>
              <a:ext cx="38894" cy="38894"/>
            </a:xfrm>
            <a:custGeom>
              <a:avLst/>
              <a:gdLst/>
              <a:ahLst/>
              <a:cxnLst/>
              <a:rect l="l" t="t" r="r" b="b"/>
              <a:pathLst>
                <a:path w="1132" h="1132" extrusionOk="0">
                  <a:moveTo>
                    <a:pt x="572" y="1"/>
                  </a:moveTo>
                  <a:cubicBezTo>
                    <a:pt x="250" y="1"/>
                    <a:pt x="0" y="251"/>
                    <a:pt x="0" y="572"/>
                  </a:cubicBezTo>
                  <a:cubicBezTo>
                    <a:pt x="0" y="882"/>
                    <a:pt x="250" y="1132"/>
                    <a:pt x="572" y="1132"/>
                  </a:cubicBezTo>
                  <a:cubicBezTo>
                    <a:pt x="881" y="1132"/>
                    <a:pt x="1132" y="882"/>
                    <a:pt x="1132" y="572"/>
                  </a:cubicBezTo>
                  <a:cubicBezTo>
                    <a:pt x="1132"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
            <p:cNvSpPr/>
            <p:nvPr/>
          </p:nvSpPr>
          <p:spPr>
            <a:xfrm>
              <a:off x="2011127" y="1787121"/>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
            <p:cNvSpPr/>
            <p:nvPr/>
          </p:nvSpPr>
          <p:spPr>
            <a:xfrm>
              <a:off x="2138736" y="1787121"/>
              <a:ext cx="38894" cy="38894"/>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
            <p:cNvSpPr/>
            <p:nvPr/>
          </p:nvSpPr>
          <p:spPr>
            <a:xfrm>
              <a:off x="2011127" y="1659065"/>
              <a:ext cx="38894" cy="38894"/>
            </a:xfrm>
            <a:custGeom>
              <a:avLst/>
              <a:gdLst/>
              <a:ahLst/>
              <a:cxnLst/>
              <a:rect l="l" t="t" r="r" b="b"/>
              <a:pathLst>
                <a:path w="1132" h="1132" extrusionOk="0">
                  <a:moveTo>
                    <a:pt x="560" y="0"/>
                  </a:moveTo>
                  <a:cubicBezTo>
                    <a:pt x="250" y="0"/>
                    <a:pt x="0" y="250"/>
                    <a:pt x="0" y="560"/>
                  </a:cubicBezTo>
                  <a:cubicBezTo>
                    <a:pt x="0" y="870"/>
                    <a:pt x="250" y="1131"/>
                    <a:pt x="560" y="1131"/>
                  </a:cubicBezTo>
                  <a:cubicBezTo>
                    <a:pt x="881" y="1131"/>
                    <a:pt x="1131" y="870"/>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
            <p:cNvSpPr/>
            <p:nvPr/>
          </p:nvSpPr>
          <p:spPr>
            <a:xfrm>
              <a:off x="2138736" y="1659065"/>
              <a:ext cx="38894" cy="38894"/>
            </a:xfrm>
            <a:custGeom>
              <a:avLst/>
              <a:gdLst/>
              <a:ahLst/>
              <a:cxnLst/>
              <a:rect l="l" t="t" r="r" b="b"/>
              <a:pathLst>
                <a:path w="1132" h="1132" extrusionOk="0">
                  <a:moveTo>
                    <a:pt x="572" y="0"/>
                  </a:moveTo>
                  <a:cubicBezTo>
                    <a:pt x="263" y="0"/>
                    <a:pt x="1" y="250"/>
                    <a:pt x="1" y="560"/>
                  </a:cubicBezTo>
                  <a:cubicBezTo>
                    <a:pt x="25" y="870"/>
                    <a:pt x="263"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
            <p:cNvSpPr/>
            <p:nvPr/>
          </p:nvSpPr>
          <p:spPr>
            <a:xfrm>
              <a:off x="2202987" y="1594848"/>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69"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
            <p:cNvSpPr/>
            <p:nvPr/>
          </p:nvSpPr>
          <p:spPr>
            <a:xfrm>
              <a:off x="2074931" y="1594848"/>
              <a:ext cx="38894" cy="38894"/>
            </a:xfrm>
            <a:custGeom>
              <a:avLst/>
              <a:gdLst/>
              <a:ahLst/>
              <a:cxnLst/>
              <a:rect l="l" t="t" r="r" b="b"/>
              <a:pathLst>
                <a:path w="1132" h="1132" extrusionOk="0">
                  <a:moveTo>
                    <a:pt x="572" y="0"/>
                  </a:moveTo>
                  <a:cubicBezTo>
                    <a:pt x="250" y="0"/>
                    <a:pt x="0" y="262"/>
                    <a:pt x="0" y="572"/>
                  </a:cubicBezTo>
                  <a:cubicBezTo>
                    <a:pt x="0" y="881"/>
                    <a:pt x="250" y="1131"/>
                    <a:pt x="572" y="1131"/>
                  </a:cubicBezTo>
                  <a:cubicBezTo>
                    <a:pt x="881" y="1131"/>
                    <a:pt x="1132" y="881"/>
                    <a:pt x="1132" y="572"/>
                  </a:cubicBezTo>
                  <a:cubicBezTo>
                    <a:pt x="1132"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
            <p:cNvSpPr/>
            <p:nvPr/>
          </p:nvSpPr>
          <p:spPr>
            <a:xfrm>
              <a:off x="2202987" y="1978982"/>
              <a:ext cx="38894" cy="38894"/>
            </a:xfrm>
            <a:custGeom>
              <a:avLst/>
              <a:gdLst/>
              <a:ahLst/>
              <a:cxnLst/>
              <a:rect l="l" t="t" r="r" b="b"/>
              <a:pathLst>
                <a:path w="1132" h="1132" extrusionOk="0">
                  <a:moveTo>
                    <a:pt x="560" y="0"/>
                  </a:moveTo>
                  <a:cubicBezTo>
                    <a:pt x="250" y="0"/>
                    <a:pt x="0" y="250"/>
                    <a:pt x="0" y="572"/>
                  </a:cubicBezTo>
                  <a:cubicBezTo>
                    <a:pt x="0" y="881"/>
                    <a:pt x="250" y="1131"/>
                    <a:pt x="560" y="1131"/>
                  </a:cubicBezTo>
                  <a:cubicBezTo>
                    <a:pt x="869" y="1131"/>
                    <a:pt x="1131" y="881"/>
                    <a:pt x="1131" y="572"/>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
            <p:cNvSpPr/>
            <p:nvPr/>
          </p:nvSpPr>
          <p:spPr>
            <a:xfrm>
              <a:off x="2074931" y="1979359"/>
              <a:ext cx="38894" cy="38929"/>
            </a:xfrm>
            <a:custGeom>
              <a:avLst/>
              <a:gdLst/>
              <a:ahLst/>
              <a:cxnLst/>
              <a:rect l="l" t="t" r="r" b="b"/>
              <a:pathLst>
                <a:path w="1132" h="1133" extrusionOk="0">
                  <a:moveTo>
                    <a:pt x="572" y="1"/>
                  </a:moveTo>
                  <a:cubicBezTo>
                    <a:pt x="250" y="1"/>
                    <a:pt x="0" y="263"/>
                    <a:pt x="0" y="572"/>
                  </a:cubicBezTo>
                  <a:cubicBezTo>
                    <a:pt x="0" y="882"/>
                    <a:pt x="250" y="1132"/>
                    <a:pt x="572" y="1132"/>
                  </a:cubicBezTo>
                  <a:cubicBezTo>
                    <a:pt x="881" y="1132"/>
                    <a:pt x="1132" y="882"/>
                    <a:pt x="1132" y="572"/>
                  </a:cubicBezTo>
                  <a:cubicBezTo>
                    <a:pt x="1132"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
            <p:cNvSpPr/>
            <p:nvPr/>
          </p:nvSpPr>
          <p:spPr>
            <a:xfrm>
              <a:off x="2011127" y="2043611"/>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
            <p:cNvSpPr/>
            <p:nvPr/>
          </p:nvSpPr>
          <p:spPr>
            <a:xfrm>
              <a:off x="2138736" y="2043611"/>
              <a:ext cx="38894" cy="38894"/>
            </a:xfrm>
            <a:custGeom>
              <a:avLst/>
              <a:gdLst/>
              <a:ahLst/>
              <a:cxnLst/>
              <a:rect l="l" t="t" r="r" b="b"/>
              <a:pathLst>
                <a:path w="1132" h="1132" extrusionOk="0">
                  <a:moveTo>
                    <a:pt x="572" y="0"/>
                  </a:moveTo>
                  <a:cubicBezTo>
                    <a:pt x="263" y="0"/>
                    <a:pt x="1" y="250"/>
                    <a:pt x="1" y="560"/>
                  </a:cubicBezTo>
                  <a:cubicBezTo>
                    <a:pt x="25"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
            <p:cNvSpPr/>
            <p:nvPr/>
          </p:nvSpPr>
          <p:spPr>
            <a:xfrm>
              <a:off x="2011127" y="1915143"/>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
            <p:cNvSpPr/>
            <p:nvPr/>
          </p:nvSpPr>
          <p:spPr>
            <a:xfrm>
              <a:off x="2138736" y="1915143"/>
              <a:ext cx="38894" cy="38894"/>
            </a:xfrm>
            <a:custGeom>
              <a:avLst/>
              <a:gdLst/>
              <a:ahLst/>
              <a:cxnLst/>
              <a:rect l="l" t="t" r="r" b="b"/>
              <a:pathLst>
                <a:path w="1132" h="1132" extrusionOk="0">
                  <a:moveTo>
                    <a:pt x="572" y="1"/>
                  </a:moveTo>
                  <a:cubicBezTo>
                    <a:pt x="263" y="1"/>
                    <a:pt x="1" y="251"/>
                    <a:pt x="1" y="560"/>
                  </a:cubicBezTo>
                  <a:cubicBezTo>
                    <a:pt x="25" y="882"/>
                    <a:pt x="263"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
            <p:cNvSpPr/>
            <p:nvPr/>
          </p:nvSpPr>
          <p:spPr>
            <a:xfrm>
              <a:off x="2202987" y="1851338"/>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
            <p:cNvSpPr/>
            <p:nvPr/>
          </p:nvSpPr>
          <p:spPr>
            <a:xfrm>
              <a:off x="2074931" y="1851338"/>
              <a:ext cx="38894" cy="38894"/>
            </a:xfrm>
            <a:custGeom>
              <a:avLst/>
              <a:gdLst/>
              <a:ahLst/>
              <a:cxnLst/>
              <a:rect l="l" t="t" r="r" b="b"/>
              <a:pathLst>
                <a:path w="1132" h="1132" extrusionOk="0">
                  <a:moveTo>
                    <a:pt x="572" y="0"/>
                  </a:moveTo>
                  <a:cubicBezTo>
                    <a:pt x="250" y="0"/>
                    <a:pt x="0" y="250"/>
                    <a:pt x="0" y="560"/>
                  </a:cubicBezTo>
                  <a:cubicBezTo>
                    <a:pt x="0" y="869"/>
                    <a:pt x="250" y="1131"/>
                    <a:pt x="572" y="1131"/>
                  </a:cubicBezTo>
                  <a:cubicBezTo>
                    <a:pt x="881" y="1131"/>
                    <a:pt x="1132" y="869"/>
                    <a:pt x="1132" y="560"/>
                  </a:cubicBezTo>
                  <a:cubicBezTo>
                    <a:pt x="1132"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
            <p:cNvSpPr/>
            <p:nvPr/>
          </p:nvSpPr>
          <p:spPr>
            <a:xfrm>
              <a:off x="1755015" y="-5903"/>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
            <p:cNvSpPr/>
            <p:nvPr/>
          </p:nvSpPr>
          <p:spPr>
            <a:xfrm>
              <a:off x="1882658" y="-5903"/>
              <a:ext cx="38894" cy="38894"/>
            </a:xfrm>
            <a:custGeom>
              <a:avLst/>
              <a:gdLst/>
              <a:ahLst/>
              <a:cxnLst/>
              <a:rect l="l" t="t" r="r" b="b"/>
              <a:pathLst>
                <a:path w="1132" h="1132" extrusionOk="0">
                  <a:moveTo>
                    <a:pt x="572" y="0"/>
                  </a:moveTo>
                  <a:cubicBezTo>
                    <a:pt x="251" y="0"/>
                    <a:pt x="0" y="250"/>
                    <a:pt x="0" y="560"/>
                  </a:cubicBezTo>
                  <a:cubicBezTo>
                    <a:pt x="0"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
            <p:cNvSpPr/>
            <p:nvPr/>
          </p:nvSpPr>
          <p:spPr>
            <a:xfrm>
              <a:off x="1946463" y="186335"/>
              <a:ext cx="38894" cy="38516"/>
            </a:xfrm>
            <a:custGeom>
              <a:avLst/>
              <a:gdLst/>
              <a:ahLst/>
              <a:cxnLst/>
              <a:rect l="l" t="t" r="r" b="b"/>
              <a:pathLst>
                <a:path w="1132" h="1121" extrusionOk="0">
                  <a:moveTo>
                    <a:pt x="572" y="1"/>
                  </a:moveTo>
                  <a:cubicBezTo>
                    <a:pt x="263" y="1"/>
                    <a:pt x="1" y="251"/>
                    <a:pt x="1" y="561"/>
                  </a:cubicBezTo>
                  <a:cubicBezTo>
                    <a:pt x="1" y="870"/>
                    <a:pt x="263" y="1120"/>
                    <a:pt x="572" y="1120"/>
                  </a:cubicBezTo>
                  <a:cubicBezTo>
                    <a:pt x="882" y="1120"/>
                    <a:pt x="1132" y="870"/>
                    <a:pt x="1132" y="561"/>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
            <p:cNvSpPr/>
            <p:nvPr/>
          </p:nvSpPr>
          <p:spPr>
            <a:xfrm>
              <a:off x="1818854" y="186335"/>
              <a:ext cx="38894" cy="38929"/>
            </a:xfrm>
            <a:custGeom>
              <a:avLst/>
              <a:gdLst/>
              <a:ahLst/>
              <a:cxnLst/>
              <a:rect l="l" t="t" r="r" b="b"/>
              <a:pathLst>
                <a:path w="1132" h="1133" extrusionOk="0">
                  <a:moveTo>
                    <a:pt x="560" y="1"/>
                  </a:moveTo>
                  <a:cubicBezTo>
                    <a:pt x="250" y="1"/>
                    <a:pt x="0" y="251"/>
                    <a:pt x="0" y="561"/>
                  </a:cubicBezTo>
                  <a:cubicBezTo>
                    <a:pt x="0" y="870"/>
                    <a:pt x="250" y="1132"/>
                    <a:pt x="560" y="1132"/>
                  </a:cubicBezTo>
                  <a:cubicBezTo>
                    <a:pt x="869" y="1132"/>
                    <a:pt x="1131" y="870"/>
                    <a:pt x="1131" y="561"/>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
            <p:cNvSpPr/>
            <p:nvPr/>
          </p:nvSpPr>
          <p:spPr>
            <a:xfrm>
              <a:off x="1755015" y="250174"/>
              <a:ext cx="38894" cy="38894"/>
            </a:xfrm>
            <a:custGeom>
              <a:avLst/>
              <a:gdLst/>
              <a:ahLst/>
              <a:cxnLst/>
              <a:rect l="l" t="t" r="r" b="b"/>
              <a:pathLst>
                <a:path w="1132" h="1132" extrusionOk="0">
                  <a:moveTo>
                    <a:pt x="560" y="0"/>
                  </a:moveTo>
                  <a:cubicBezTo>
                    <a:pt x="251" y="0"/>
                    <a:pt x="1" y="250"/>
                    <a:pt x="1" y="560"/>
                  </a:cubicBezTo>
                  <a:cubicBezTo>
                    <a:pt x="1" y="881"/>
                    <a:pt x="251" y="1131"/>
                    <a:pt x="560" y="1131"/>
                  </a:cubicBezTo>
                  <a:cubicBezTo>
                    <a:pt x="870" y="1131"/>
                    <a:pt x="1132" y="870"/>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
            <p:cNvSpPr/>
            <p:nvPr/>
          </p:nvSpPr>
          <p:spPr>
            <a:xfrm>
              <a:off x="1882658" y="250174"/>
              <a:ext cx="38894" cy="38894"/>
            </a:xfrm>
            <a:custGeom>
              <a:avLst/>
              <a:gdLst/>
              <a:ahLst/>
              <a:cxnLst/>
              <a:rect l="l" t="t" r="r" b="b"/>
              <a:pathLst>
                <a:path w="1132" h="1132" extrusionOk="0">
                  <a:moveTo>
                    <a:pt x="572" y="0"/>
                  </a:moveTo>
                  <a:cubicBezTo>
                    <a:pt x="251" y="0"/>
                    <a:pt x="0" y="250"/>
                    <a:pt x="0" y="560"/>
                  </a:cubicBezTo>
                  <a:cubicBezTo>
                    <a:pt x="0" y="881"/>
                    <a:pt x="251"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
            <p:cNvSpPr/>
            <p:nvPr/>
          </p:nvSpPr>
          <p:spPr>
            <a:xfrm>
              <a:off x="1755015" y="121706"/>
              <a:ext cx="38894" cy="38894"/>
            </a:xfrm>
            <a:custGeom>
              <a:avLst/>
              <a:gdLst/>
              <a:ahLst/>
              <a:cxnLst/>
              <a:rect l="l" t="t" r="r" b="b"/>
              <a:pathLst>
                <a:path w="1132" h="1132" extrusionOk="0">
                  <a:moveTo>
                    <a:pt x="560" y="1"/>
                  </a:moveTo>
                  <a:cubicBezTo>
                    <a:pt x="251" y="1"/>
                    <a:pt x="1" y="251"/>
                    <a:pt x="1" y="572"/>
                  </a:cubicBezTo>
                  <a:cubicBezTo>
                    <a:pt x="1" y="894"/>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
            <p:cNvSpPr/>
            <p:nvPr/>
          </p:nvSpPr>
          <p:spPr>
            <a:xfrm>
              <a:off x="1882658" y="121706"/>
              <a:ext cx="38894" cy="38894"/>
            </a:xfrm>
            <a:custGeom>
              <a:avLst/>
              <a:gdLst/>
              <a:ahLst/>
              <a:cxnLst/>
              <a:rect l="l" t="t" r="r" b="b"/>
              <a:pathLst>
                <a:path w="1132" h="1132" extrusionOk="0">
                  <a:moveTo>
                    <a:pt x="572" y="1"/>
                  </a:moveTo>
                  <a:cubicBezTo>
                    <a:pt x="251" y="1"/>
                    <a:pt x="0" y="251"/>
                    <a:pt x="0" y="572"/>
                  </a:cubicBezTo>
                  <a:cubicBezTo>
                    <a:pt x="0" y="894"/>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
            <p:cNvSpPr/>
            <p:nvPr/>
          </p:nvSpPr>
          <p:spPr>
            <a:xfrm>
              <a:off x="1946463" y="58314"/>
              <a:ext cx="38894" cy="38894"/>
            </a:xfrm>
            <a:custGeom>
              <a:avLst/>
              <a:gdLst/>
              <a:ahLst/>
              <a:cxnLst/>
              <a:rect l="l" t="t" r="r" b="b"/>
              <a:pathLst>
                <a:path w="1132" h="1132" extrusionOk="0">
                  <a:moveTo>
                    <a:pt x="572" y="0"/>
                  </a:moveTo>
                  <a:cubicBezTo>
                    <a:pt x="263" y="0"/>
                    <a:pt x="1" y="250"/>
                    <a:pt x="1" y="572"/>
                  </a:cubicBezTo>
                  <a:cubicBezTo>
                    <a:pt x="25" y="881"/>
                    <a:pt x="263" y="1131"/>
                    <a:pt x="572" y="1131"/>
                  </a:cubicBezTo>
                  <a:cubicBezTo>
                    <a:pt x="882" y="1131"/>
                    <a:pt x="1132" y="881"/>
                    <a:pt x="1132" y="572"/>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
            <p:cNvSpPr/>
            <p:nvPr/>
          </p:nvSpPr>
          <p:spPr>
            <a:xfrm>
              <a:off x="1818854" y="58314"/>
              <a:ext cx="38894" cy="38894"/>
            </a:xfrm>
            <a:custGeom>
              <a:avLst/>
              <a:gdLst/>
              <a:ahLst/>
              <a:cxnLst/>
              <a:rect l="l" t="t" r="r" b="b"/>
              <a:pathLst>
                <a:path w="1132" h="1132" extrusionOk="0">
                  <a:moveTo>
                    <a:pt x="560" y="0"/>
                  </a:moveTo>
                  <a:cubicBezTo>
                    <a:pt x="250" y="0"/>
                    <a:pt x="0" y="250"/>
                    <a:pt x="0" y="572"/>
                  </a:cubicBezTo>
                  <a:cubicBezTo>
                    <a:pt x="0" y="881"/>
                    <a:pt x="250" y="1131"/>
                    <a:pt x="560" y="1131"/>
                  </a:cubicBezTo>
                  <a:cubicBezTo>
                    <a:pt x="869" y="1131"/>
                    <a:pt x="1131" y="881"/>
                    <a:pt x="1131" y="572"/>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
            <p:cNvSpPr/>
            <p:nvPr/>
          </p:nvSpPr>
          <p:spPr>
            <a:xfrm>
              <a:off x="1946463" y="442447"/>
              <a:ext cx="38894" cy="38894"/>
            </a:xfrm>
            <a:custGeom>
              <a:avLst/>
              <a:gdLst/>
              <a:ahLst/>
              <a:cxnLst/>
              <a:rect l="l" t="t" r="r" b="b"/>
              <a:pathLst>
                <a:path w="1132" h="1132" extrusionOk="0">
                  <a:moveTo>
                    <a:pt x="572" y="0"/>
                  </a:moveTo>
                  <a:cubicBezTo>
                    <a:pt x="263" y="0"/>
                    <a:pt x="1" y="250"/>
                    <a:pt x="1" y="560"/>
                  </a:cubicBezTo>
                  <a:cubicBezTo>
                    <a:pt x="25" y="881"/>
                    <a:pt x="263" y="1131"/>
                    <a:pt x="572" y="1131"/>
                  </a:cubicBezTo>
                  <a:cubicBezTo>
                    <a:pt x="882" y="1131"/>
                    <a:pt x="1132" y="881"/>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
            <p:cNvSpPr/>
            <p:nvPr/>
          </p:nvSpPr>
          <p:spPr>
            <a:xfrm>
              <a:off x="1818854" y="442447"/>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
            <p:cNvSpPr/>
            <p:nvPr/>
          </p:nvSpPr>
          <p:spPr>
            <a:xfrm>
              <a:off x="1755015" y="506252"/>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
            <p:cNvSpPr/>
            <p:nvPr/>
          </p:nvSpPr>
          <p:spPr>
            <a:xfrm>
              <a:off x="1882658" y="506252"/>
              <a:ext cx="38894" cy="38894"/>
            </a:xfrm>
            <a:custGeom>
              <a:avLst/>
              <a:gdLst/>
              <a:ahLst/>
              <a:cxnLst/>
              <a:rect l="l" t="t" r="r" b="b"/>
              <a:pathLst>
                <a:path w="1132" h="1132" extrusionOk="0">
                  <a:moveTo>
                    <a:pt x="572" y="1"/>
                  </a:moveTo>
                  <a:cubicBezTo>
                    <a:pt x="251" y="1"/>
                    <a:pt x="0" y="251"/>
                    <a:pt x="0" y="572"/>
                  </a:cubicBezTo>
                  <a:cubicBezTo>
                    <a:pt x="0"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
            <p:cNvSpPr/>
            <p:nvPr/>
          </p:nvSpPr>
          <p:spPr>
            <a:xfrm>
              <a:off x="1755015" y="377818"/>
              <a:ext cx="38894" cy="38894"/>
            </a:xfrm>
            <a:custGeom>
              <a:avLst/>
              <a:gdLst/>
              <a:ahLst/>
              <a:cxnLst/>
              <a:rect l="l" t="t" r="r" b="b"/>
              <a:pathLst>
                <a:path w="1132" h="1132" extrusionOk="0">
                  <a:moveTo>
                    <a:pt x="560" y="0"/>
                  </a:moveTo>
                  <a:cubicBezTo>
                    <a:pt x="251" y="0"/>
                    <a:pt x="1" y="262"/>
                    <a:pt x="1" y="572"/>
                  </a:cubicBezTo>
                  <a:cubicBezTo>
                    <a:pt x="1" y="893"/>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
            <p:cNvSpPr/>
            <p:nvPr/>
          </p:nvSpPr>
          <p:spPr>
            <a:xfrm>
              <a:off x="1882658" y="377818"/>
              <a:ext cx="38894" cy="38894"/>
            </a:xfrm>
            <a:custGeom>
              <a:avLst/>
              <a:gdLst/>
              <a:ahLst/>
              <a:cxnLst/>
              <a:rect l="l" t="t" r="r" b="b"/>
              <a:pathLst>
                <a:path w="1132" h="1132" extrusionOk="0">
                  <a:moveTo>
                    <a:pt x="572" y="0"/>
                  </a:moveTo>
                  <a:cubicBezTo>
                    <a:pt x="251" y="0"/>
                    <a:pt x="0" y="262"/>
                    <a:pt x="0" y="572"/>
                  </a:cubicBezTo>
                  <a:cubicBezTo>
                    <a:pt x="0" y="893"/>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
            <p:cNvSpPr/>
            <p:nvPr/>
          </p:nvSpPr>
          <p:spPr>
            <a:xfrm>
              <a:off x="1946463" y="313979"/>
              <a:ext cx="38894" cy="38894"/>
            </a:xfrm>
            <a:custGeom>
              <a:avLst/>
              <a:gdLst/>
              <a:ahLst/>
              <a:cxnLst/>
              <a:rect l="l" t="t" r="r" b="b"/>
              <a:pathLst>
                <a:path w="1132" h="1132" extrusionOk="0">
                  <a:moveTo>
                    <a:pt x="572" y="1"/>
                  </a:moveTo>
                  <a:cubicBezTo>
                    <a:pt x="263" y="1"/>
                    <a:pt x="1" y="251"/>
                    <a:pt x="1" y="572"/>
                  </a:cubicBezTo>
                  <a:cubicBezTo>
                    <a:pt x="25" y="882"/>
                    <a:pt x="263" y="1132"/>
                    <a:pt x="572" y="1132"/>
                  </a:cubicBezTo>
                  <a:cubicBezTo>
                    <a:pt x="882" y="1132"/>
                    <a:pt x="1132" y="882"/>
                    <a:pt x="1132" y="572"/>
                  </a:cubicBezTo>
                  <a:cubicBezTo>
                    <a:pt x="1132" y="275"/>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
            <p:cNvSpPr/>
            <p:nvPr/>
          </p:nvSpPr>
          <p:spPr>
            <a:xfrm>
              <a:off x="1818854" y="314391"/>
              <a:ext cx="38894" cy="38894"/>
            </a:xfrm>
            <a:custGeom>
              <a:avLst/>
              <a:gdLst/>
              <a:ahLst/>
              <a:cxnLst/>
              <a:rect l="l" t="t" r="r" b="b"/>
              <a:pathLst>
                <a:path w="1132" h="1132" extrusionOk="0">
                  <a:moveTo>
                    <a:pt x="560" y="1"/>
                  </a:moveTo>
                  <a:cubicBezTo>
                    <a:pt x="250" y="1"/>
                    <a:pt x="0" y="263"/>
                    <a:pt x="0" y="572"/>
                  </a:cubicBezTo>
                  <a:cubicBezTo>
                    <a:pt x="0" y="882"/>
                    <a:pt x="250" y="1132"/>
                    <a:pt x="560" y="1132"/>
                  </a:cubicBezTo>
                  <a:cubicBezTo>
                    <a:pt x="869" y="1132"/>
                    <a:pt x="1131" y="882"/>
                    <a:pt x="1131" y="572"/>
                  </a:cubicBezTo>
                  <a:cubicBezTo>
                    <a:pt x="1131" y="263"/>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
            <p:cNvSpPr/>
            <p:nvPr/>
          </p:nvSpPr>
          <p:spPr>
            <a:xfrm>
              <a:off x="1946463" y="698525"/>
              <a:ext cx="38894" cy="38894"/>
            </a:xfrm>
            <a:custGeom>
              <a:avLst/>
              <a:gdLst/>
              <a:ahLst/>
              <a:cxnLst/>
              <a:rect l="l" t="t" r="r" b="b"/>
              <a:pathLst>
                <a:path w="1132" h="1132" extrusionOk="0">
                  <a:moveTo>
                    <a:pt x="572" y="1"/>
                  </a:moveTo>
                  <a:cubicBezTo>
                    <a:pt x="263" y="1"/>
                    <a:pt x="1" y="251"/>
                    <a:pt x="1" y="572"/>
                  </a:cubicBezTo>
                  <a:cubicBezTo>
                    <a:pt x="25"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
            <p:cNvSpPr/>
            <p:nvPr/>
          </p:nvSpPr>
          <p:spPr>
            <a:xfrm>
              <a:off x="1818854" y="698525"/>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
            <p:cNvSpPr/>
            <p:nvPr/>
          </p:nvSpPr>
          <p:spPr>
            <a:xfrm>
              <a:off x="1755015" y="762330"/>
              <a:ext cx="38894" cy="38929"/>
            </a:xfrm>
            <a:custGeom>
              <a:avLst/>
              <a:gdLst/>
              <a:ahLst/>
              <a:cxnLst/>
              <a:rect l="l" t="t" r="r" b="b"/>
              <a:pathLst>
                <a:path w="1132" h="1133" extrusionOk="0">
                  <a:moveTo>
                    <a:pt x="560" y="1"/>
                  </a:moveTo>
                  <a:cubicBezTo>
                    <a:pt x="251" y="1"/>
                    <a:pt x="1" y="263"/>
                    <a:pt x="1" y="572"/>
                  </a:cubicBezTo>
                  <a:cubicBezTo>
                    <a:pt x="1" y="882"/>
                    <a:pt x="251" y="1132"/>
                    <a:pt x="560" y="1132"/>
                  </a:cubicBezTo>
                  <a:cubicBezTo>
                    <a:pt x="870" y="1132"/>
                    <a:pt x="1132" y="882"/>
                    <a:pt x="1132" y="572"/>
                  </a:cubicBezTo>
                  <a:cubicBezTo>
                    <a:pt x="1132"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
            <p:cNvSpPr/>
            <p:nvPr/>
          </p:nvSpPr>
          <p:spPr>
            <a:xfrm>
              <a:off x="1882658" y="762330"/>
              <a:ext cx="38894" cy="38929"/>
            </a:xfrm>
            <a:custGeom>
              <a:avLst/>
              <a:gdLst/>
              <a:ahLst/>
              <a:cxnLst/>
              <a:rect l="l" t="t" r="r" b="b"/>
              <a:pathLst>
                <a:path w="1132" h="1133" extrusionOk="0">
                  <a:moveTo>
                    <a:pt x="572" y="1"/>
                  </a:moveTo>
                  <a:cubicBezTo>
                    <a:pt x="251" y="1"/>
                    <a:pt x="0" y="263"/>
                    <a:pt x="0" y="572"/>
                  </a:cubicBezTo>
                  <a:cubicBezTo>
                    <a:pt x="0" y="882"/>
                    <a:pt x="251"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
            <p:cNvSpPr/>
            <p:nvPr/>
          </p:nvSpPr>
          <p:spPr>
            <a:xfrm>
              <a:off x="1755015" y="634308"/>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
            <p:cNvSpPr/>
            <p:nvPr/>
          </p:nvSpPr>
          <p:spPr>
            <a:xfrm>
              <a:off x="1882658" y="634308"/>
              <a:ext cx="38894" cy="38894"/>
            </a:xfrm>
            <a:custGeom>
              <a:avLst/>
              <a:gdLst/>
              <a:ahLst/>
              <a:cxnLst/>
              <a:rect l="l" t="t" r="r" b="b"/>
              <a:pathLst>
                <a:path w="1132" h="1132" extrusionOk="0">
                  <a:moveTo>
                    <a:pt x="572" y="0"/>
                  </a:moveTo>
                  <a:cubicBezTo>
                    <a:pt x="251" y="0"/>
                    <a:pt x="0" y="250"/>
                    <a:pt x="0" y="560"/>
                  </a:cubicBezTo>
                  <a:cubicBezTo>
                    <a:pt x="0"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
            <p:cNvSpPr/>
            <p:nvPr/>
          </p:nvSpPr>
          <p:spPr>
            <a:xfrm>
              <a:off x="1946463" y="570091"/>
              <a:ext cx="38894" cy="38894"/>
            </a:xfrm>
            <a:custGeom>
              <a:avLst/>
              <a:gdLst/>
              <a:ahLst/>
              <a:cxnLst/>
              <a:rect l="l" t="t" r="r" b="b"/>
              <a:pathLst>
                <a:path w="1132" h="1132" extrusionOk="0">
                  <a:moveTo>
                    <a:pt x="572" y="0"/>
                  </a:moveTo>
                  <a:cubicBezTo>
                    <a:pt x="263" y="0"/>
                    <a:pt x="1" y="262"/>
                    <a:pt x="1" y="572"/>
                  </a:cubicBezTo>
                  <a:cubicBezTo>
                    <a:pt x="25" y="893"/>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
            <p:cNvSpPr/>
            <p:nvPr/>
          </p:nvSpPr>
          <p:spPr>
            <a:xfrm>
              <a:off x="1818854" y="570881"/>
              <a:ext cx="38894" cy="38482"/>
            </a:xfrm>
            <a:custGeom>
              <a:avLst/>
              <a:gdLst/>
              <a:ahLst/>
              <a:cxnLst/>
              <a:rect l="l" t="t" r="r" b="b"/>
              <a:pathLst>
                <a:path w="1132" h="1120" extrusionOk="0">
                  <a:moveTo>
                    <a:pt x="560" y="1"/>
                  </a:moveTo>
                  <a:cubicBezTo>
                    <a:pt x="250" y="1"/>
                    <a:pt x="0" y="251"/>
                    <a:pt x="0" y="560"/>
                  </a:cubicBezTo>
                  <a:cubicBezTo>
                    <a:pt x="0" y="870"/>
                    <a:pt x="250" y="1120"/>
                    <a:pt x="560" y="1120"/>
                  </a:cubicBezTo>
                  <a:cubicBezTo>
                    <a:pt x="869" y="1120"/>
                    <a:pt x="1131" y="870"/>
                    <a:pt x="1131" y="560"/>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
            <p:cNvSpPr/>
            <p:nvPr/>
          </p:nvSpPr>
          <p:spPr>
            <a:xfrm>
              <a:off x="1946463" y="954603"/>
              <a:ext cx="38894" cy="38894"/>
            </a:xfrm>
            <a:custGeom>
              <a:avLst/>
              <a:gdLst/>
              <a:ahLst/>
              <a:cxnLst/>
              <a:rect l="l" t="t" r="r" b="b"/>
              <a:pathLst>
                <a:path w="1132" h="1132" extrusionOk="0">
                  <a:moveTo>
                    <a:pt x="572" y="1"/>
                  </a:moveTo>
                  <a:cubicBezTo>
                    <a:pt x="263" y="1"/>
                    <a:pt x="1" y="263"/>
                    <a:pt x="1" y="572"/>
                  </a:cubicBezTo>
                  <a:cubicBezTo>
                    <a:pt x="25" y="882"/>
                    <a:pt x="263"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
            <p:cNvSpPr/>
            <p:nvPr/>
          </p:nvSpPr>
          <p:spPr>
            <a:xfrm>
              <a:off x="1818854" y="954603"/>
              <a:ext cx="38894" cy="38894"/>
            </a:xfrm>
            <a:custGeom>
              <a:avLst/>
              <a:gdLst/>
              <a:ahLst/>
              <a:cxnLst/>
              <a:rect l="l" t="t" r="r" b="b"/>
              <a:pathLst>
                <a:path w="1132" h="1132" extrusionOk="0">
                  <a:moveTo>
                    <a:pt x="560" y="1"/>
                  </a:moveTo>
                  <a:cubicBezTo>
                    <a:pt x="250" y="1"/>
                    <a:pt x="0" y="263"/>
                    <a:pt x="0" y="572"/>
                  </a:cubicBezTo>
                  <a:cubicBezTo>
                    <a:pt x="0" y="882"/>
                    <a:pt x="250" y="1132"/>
                    <a:pt x="560" y="1132"/>
                  </a:cubicBezTo>
                  <a:cubicBezTo>
                    <a:pt x="869" y="1132"/>
                    <a:pt x="1131" y="882"/>
                    <a:pt x="1131" y="572"/>
                  </a:cubicBezTo>
                  <a:cubicBezTo>
                    <a:pt x="1131" y="263"/>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
            <p:cNvSpPr/>
            <p:nvPr/>
          </p:nvSpPr>
          <p:spPr>
            <a:xfrm>
              <a:off x="1755015" y="1018854"/>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
            <p:cNvSpPr/>
            <p:nvPr/>
          </p:nvSpPr>
          <p:spPr>
            <a:xfrm>
              <a:off x="1882658" y="1018854"/>
              <a:ext cx="38894" cy="38894"/>
            </a:xfrm>
            <a:custGeom>
              <a:avLst/>
              <a:gdLst/>
              <a:ahLst/>
              <a:cxnLst/>
              <a:rect l="l" t="t" r="r" b="b"/>
              <a:pathLst>
                <a:path w="1132" h="1132" extrusionOk="0">
                  <a:moveTo>
                    <a:pt x="572" y="0"/>
                  </a:moveTo>
                  <a:cubicBezTo>
                    <a:pt x="251" y="0"/>
                    <a:pt x="0" y="250"/>
                    <a:pt x="0" y="560"/>
                  </a:cubicBezTo>
                  <a:cubicBezTo>
                    <a:pt x="0"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
            <p:cNvSpPr/>
            <p:nvPr/>
          </p:nvSpPr>
          <p:spPr>
            <a:xfrm>
              <a:off x="1755015" y="890386"/>
              <a:ext cx="38894" cy="38894"/>
            </a:xfrm>
            <a:custGeom>
              <a:avLst/>
              <a:gdLst/>
              <a:ahLst/>
              <a:cxnLst/>
              <a:rect l="l" t="t" r="r" b="b"/>
              <a:pathLst>
                <a:path w="1132" h="1132" extrusionOk="0">
                  <a:moveTo>
                    <a:pt x="560" y="1"/>
                  </a:moveTo>
                  <a:cubicBezTo>
                    <a:pt x="251" y="1"/>
                    <a:pt x="1" y="251"/>
                    <a:pt x="1" y="560"/>
                  </a:cubicBezTo>
                  <a:cubicBezTo>
                    <a:pt x="1" y="882"/>
                    <a:pt x="251" y="1132"/>
                    <a:pt x="560" y="1132"/>
                  </a:cubicBezTo>
                  <a:cubicBezTo>
                    <a:pt x="870" y="1132"/>
                    <a:pt x="1132" y="882"/>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
            <p:cNvSpPr/>
            <p:nvPr/>
          </p:nvSpPr>
          <p:spPr>
            <a:xfrm>
              <a:off x="1882658" y="890386"/>
              <a:ext cx="38894" cy="38894"/>
            </a:xfrm>
            <a:custGeom>
              <a:avLst/>
              <a:gdLst/>
              <a:ahLst/>
              <a:cxnLst/>
              <a:rect l="l" t="t" r="r" b="b"/>
              <a:pathLst>
                <a:path w="1132" h="1132" extrusionOk="0">
                  <a:moveTo>
                    <a:pt x="572" y="1"/>
                  </a:moveTo>
                  <a:cubicBezTo>
                    <a:pt x="251" y="1"/>
                    <a:pt x="0" y="251"/>
                    <a:pt x="0" y="560"/>
                  </a:cubicBezTo>
                  <a:cubicBezTo>
                    <a:pt x="0" y="882"/>
                    <a:pt x="251"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
            <p:cNvSpPr/>
            <p:nvPr/>
          </p:nvSpPr>
          <p:spPr>
            <a:xfrm>
              <a:off x="1946463" y="826581"/>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
            <p:cNvSpPr/>
            <p:nvPr/>
          </p:nvSpPr>
          <p:spPr>
            <a:xfrm>
              <a:off x="1818854" y="826993"/>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
            <p:cNvSpPr/>
            <p:nvPr/>
          </p:nvSpPr>
          <p:spPr>
            <a:xfrm>
              <a:off x="1946463" y="1210302"/>
              <a:ext cx="38894" cy="38894"/>
            </a:xfrm>
            <a:custGeom>
              <a:avLst/>
              <a:gdLst/>
              <a:ahLst/>
              <a:cxnLst/>
              <a:rect l="l" t="t" r="r" b="b"/>
              <a:pathLst>
                <a:path w="1132" h="1132" extrusionOk="0">
                  <a:moveTo>
                    <a:pt x="572" y="0"/>
                  </a:moveTo>
                  <a:cubicBezTo>
                    <a:pt x="263" y="0"/>
                    <a:pt x="1" y="262"/>
                    <a:pt x="1" y="572"/>
                  </a:cubicBezTo>
                  <a:cubicBezTo>
                    <a:pt x="25" y="893"/>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
            <p:cNvSpPr/>
            <p:nvPr/>
          </p:nvSpPr>
          <p:spPr>
            <a:xfrm>
              <a:off x="1818854" y="1210714"/>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69"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
            <p:cNvSpPr/>
            <p:nvPr/>
          </p:nvSpPr>
          <p:spPr>
            <a:xfrm>
              <a:off x="1755015" y="1274519"/>
              <a:ext cx="38894" cy="38894"/>
            </a:xfrm>
            <a:custGeom>
              <a:avLst/>
              <a:gdLst/>
              <a:ahLst/>
              <a:cxnLst/>
              <a:rect l="l" t="t" r="r" b="b"/>
              <a:pathLst>
                <a:path w="1132" h="1132" extrusionOk="0">
                  <a:moveTo>
                    <a:pt x="560" y="1"/>
                  </a:moveTo>
                  <a:cubicBezTo>
                    <a:pt x="251" y="1"/>
                    <a:pt x="1" y="251"/>
                    <a:pt x="1" y="560"/>
                  </a:cubicBezTo>
                  <a:cubicBezTo>
                    <a:pt x="1" y="894"/>
                    <a:pt x="251" y="1132"/>
                    <a:pt x="560" y="1132"/>
                  </a:cubicBezTo>
                  <a:cubicBezTo>
                    <a:pt x="870" y="1132"/>
                    <a:pt x="1132" y="870"/>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
            <p:cNvSpPr/>
            <p:nvPr/>
          </p:nvSpPr>
          <p:spPr>
            <a:xfrm>
              <a:off x="1882658" y="1274519"/>
              <a:ext cx="38894" cy="38894"/>
            </a:xfrm>
            <a:custGeom>
              <a:avLst/>
              <a:gdLst/>
              <a:ahLst/>
              <a:cxnLst/>
              <a:rect l="l" t="t" r="r" b="b"/>
              <a:pathLst>
                <a:path w="1132" h="1132" extrusionOk="0">
                  <a:moveTo>
                    <a:pt x="572" y="1"/>
                  </a:moveTo>
                  <a:cubicBezTo>
                    <a:pt x="251" y="1"/>
                    <a:pt x="0" y="251"/>
                    <a:pt x="0" y="560"/>
                  </a:cubicBezTo>
                  <a:cubicBezTo>
                    <a:pt x="0" y="894"/>
                    <a:pt x="251" y="1132"/>
                    <a:pt x="572" y="1132"/>
                  </a:cubicBezTo>
                  <a:cubicBezTo>
                    <a:pt x="882" y="1132"/>
                    <a:pt x="1132" y="870"/>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
            <p:cNvSpPr/>
            <p:nvPr/>
          </p:nvSpPr>
          <p:spPr>
            <a:xfrm>
              <a:off x="1755015" y="1146463"/>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
            <p:cNvSpPr/>
            <p:nvPr/>
          </p:nvSpPr>
          <p:spPr>
            <a:xfrm>
              <a:off x="1882658" y="1146463"/>
              <a:ext cx="38894" cy="38894"/>
            </a:xfrm>
            <a:custGeom>
              <a:avLst/>
              <a:gdLst/>
              <a:ahLst/>
              <a:cxnLst/>
              <a:rect l="l" t="t" r="r" b="b"/>
              <a:pathLst>
                <a:path w="1132" h="1132" extrusionOk="0">
                  <a:moveTo>
                    <a:pt x="572" y="1"/>
                  </a:moveTo>
                  <a:cubicBezTo>
                    <a:pt x="251" y="1"/>
                    <a:pt x="0" y="251"/>
                    <a:pt x="0" y="572"/>
                  </a:cubicBezTo>
                  <a:cubicBezTo>
                    <a:pt x="0"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
            <p:cNvSpPr/>
            <p:nvPr/>
          </p:nvSpPr>
          <p:spPr>
            <a:xfrm>
              <a:off x="1946463" y="1082659"/>
              <a:ext cx="38894" cy="38894"/>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
            <p:cNvSpPr/>
            <p:nvPr/>
          </p:nvSpPr>
          <p:spPr>
            <a:xfrm>
              <a:off x="1818854" y="1082659"/>
              <a:ext cx="38894" cy="38894"/>
            </a:xfrm>
            <a:custGeom>
              <a:avLst/>
              <a:gdLst/>
              <a:ahLst/>
              <a:cxnLst/>
              <a:rect l="l" t="t" r="r" b="b"/>
              <a:pathLst>
                <a:path w="1132" h="1132" extrusionOk="0">
                  <a:moveTo>
                    <a:pt x="560" y="1"/>
                  </a:moveTo>
                  <a:cubicBezTo>
                    <a:pt x="250" y="1"/>
                    <a:pt x="0" y="251"/>
                    <a:pt x="0" y="560"/>
                  </a:cubicBezTo>
                  <a:cubicBezTo>
                    <a:pt x="0" y="870"/>
                    <a:pt x="250" y="1132"/>
                    <a:pt x="560" y="1132"/>
                  </a:cubicBezTo>
                  <a:cubicBezTo>
                    <a:pt x="869" y="1132"/>
                    <a:pt x="1131" y="870"/>
                    <a:pt x="1131" y="560"/>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
            <p:cNvSpPr/>
            <p:nvPr/>
          </p:nvSpPr>
          <p:spPr>
            <a:xfrm>
              <a:off x="1946463" y="1466792"/>
              <a:ext cx="38894" cy="38894"/>
            </a:xfrm>
            <a:custGeom>
              <a:avLst/>
              <a:gdLst/>
              <a:ahLst/>
              <a:cxnLst/>
              <a:rect l="l" t="t" r="r" b="b"/>
              <a:pathLst>
                <a:path w="1132" h="1132" extrusionOk="0">
                  <a:moveTo>
                    <a:pt x="572" y="0"/>
                  </a:moveTo>
                  <a:cubicBezTo>
                    <a:pt x="263" y="0"/>
                    <a:pt x="1" y="250"/>
                    <a:pt x="1" y="560"/>
                  </a:cubicBezTo>
                  <a:cubicBezTo>
                    <a:pt x="25" y="893"/>
                    <a:pt x="263" y="1132"/>
                    <a:pt x="572" y="1132"/>
                  </a:cubicBezTo>
                  <a:cubicBezTo>
                    <a:pt x="882" y="1132"/>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
            <p:cNvSpPr/>
            <p:nvPr/>
          </p:nvSpPr>
          <p:spPr>
            <a:xfrm>
              <a:off x="1818854" y="1467204"/>
              <a:ext cx="38894" cy="38894"/>
            </a:xfrm>
            <a:custGeom>
              <a:avLst/>
              <a:gdLst/>
              <a:ahLst/>
              <a:cxnLst/>
              <a:rect l="l" t="t" r="r" b="b"/>
              <a:pathLst>
                <a:path w="1132" h="1132" extrusionOk="0">
                  <a:moveTo>
                    <a:pt x="560" y="0"/>
                  </a:moveTo>
                  <a:cubicBezTo>
                    <a:pt x="250" y="0"/>
                    <a:pt x="0" y="250"/>
                    <a:pt x="0" y="560"/>
                  </a:cubicBezTo>
                  <a:cubicBezTo>
                    <a:pt x="0" y="870"/>
                    <a:pt x="250" y="1131"/>
                    <a:pt x="560" y="1131"/>
                  </a:cubicBezTo>
                  <a:cubicBezTo>
                    <a:pt x="869" y="1131"/>
                    <a:pt x="1131" y="870"/>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
            <p:cNvSpPr/>
            <p:nvPr/>
          </p:nvSpPr>
          <p:spPr>
            <a:xfrm>
              <a:off x="1755015" y="1531009"/>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
            <p:cNvSpPr/>
            <p:nvPr/>
          </p:nvSpPr>
          <p:spPr>
            <a:xfrm>
              <a:off x="1882658" y="1531009"/>
              <a:ext cx="38894" cy="38894"/>
            </a:xfrm>
            <a:custGeom>
              <a:avLst/>
              <a:gdLst/>
              <a:ahLst/>
              <a:cxnLst/>
              <a:rect l="l" t="t" r="r" b="b"/>
              <a:pathLst>
                <a:path w="1132" h="1132" extrusionOk="0">
                  <a:moveTo>
                    <a:pt x="572" y="1"/>
                  </a:moveTo>
                  <a:cubicBezTo>
                    <a:pt x="251" y="1"/>
                    <a:pt x="0" y="251"/>
                    <a:pt x="0" y="572"/>
                  </a:cubicBezTo>
                  <a:cubicBezTo>
                    <a:pt x="0"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
            <p:cNvSpPr/>
            <p:nvPr/>
          </p:nvSpPr>
          <p:spPr>
            <a:xfrm>
              <a:off x="1755015" y="1402575"/>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
            <p:cNvSpPr/>
            <p:nvPr/>
          </p:nvSpPr>
          <p:spPr>
            <a:xfrm>
              <a:off x="1882658" y="1402575"/>
              <a:ext cx="38894" cy="38894"/>
            </a:xfrm>
            <a:custGeom>
              <a:avLst/>
              <a:gdLst/>
              <a:ahLst/>
              <a:cxnLst/>
              <a:rect l="l" t="t" r="r" b="b"/>
              <a:pathLst>
                <a:path w="1132" h="1132" extrusionOk="0">
                  <a:moveTo>
                    <a:pt x="572" y="0"/>
                  </a:moveTo>
                  <a:cubicBezTo>
                    <a:pt x="251" y="0"/>
                    <a:pt x="0" y="262"/>
                    <a:pt x="0" y="572"/>
                  </a:cubicBezTo>
                  <a:cubicBezTo>
                    <a:pt x="0"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
            <p:cNvSpPr/>
            <p:nvPr/>
          </p:nvSpPr>
          <p:spPr>
            <a:xfrm>
              <a:off x="1946463" y="1338736"/>
              <a:ext cx="38894" cy="38894"/>
            </a:xfrm>
            <a:custGeom>
              <a:avLst/>
              <a:gdLst/>
              <a:ahLst/>
              <a:cxnLst/>
              <a:rect l="l" t="t" r="r" b="b"/>
              <a:pathLst>
                <a:path w="1132" h="1132" extrusionOk="0">
                  <a:moveTo>
                    <a:pt x="572" y="1"/>
                  </a:moveTo>
                  <a:cubicBezTo>
                    <a:pt x="263" y="1"/>
                    <a:pt x="1" y="251"/>
                    <a:pt x="1" y="572"/>
                  </a:cubicBezTo>
                  <a:cubicBezTo>
                    <a:pt x="25" y="882"/>
                    <a:pt x="263" y="1132"/>
                    <a:pt x="572" y="1132"/>
                  </a:cubicBezTo>
                  <a:cubicBezTo>
                    <a:pt x="882" y="1132"/>
                    <a:pt x="1132" y="882"/>
                    <a:pt x="1132" y="572"/>
                  </a:cubicBezTo>
                  <a:cubicBezTo>
                    <a:pt x="1132" y="275"/>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
            <p:cNvSpPr/>
            <p:nvPr/>
          </p:nvSpPr>
          <p:spPr>
            <a:xfrm>
              <a:off x="1818854" y="1338736"/>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69" y="1132"/>
                    <a:pt x="1131" y="882"/>
                    <a:pt x="1131" y="560"/>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
            <p:cNvSpPr/>
            <p:nvPr/>
          </p:nvSpPr>
          <p:spPr>
            <a:xfrm>
              <a:off x="1946463" y="1722870"/>
              <a:ext cx="38894" cy="38894"/>
            </a:xfrm>
            <a:custGeom>
              <a:avLst/>
              <a:gdLst/>
              <a:ahLst/>
              <a:cxnLst/>
              <a:rect l="l" t="t" r="r" b="b"/>
              <a:pathLst>
                <a:path w="1132" h="1132" extrusionOk="0">
                  <a:moveTo>
                    <a:pt x="572" y="1"/>
                  </a:moveTo>
                  <a:cubicBezTo>
                    <a:pt x="263" y="1"/>
                    <a:pt x="1" y="251"/>
                    <a:pt x="1" y="560"/>
                  </a:cubicBezTo>
                  <a:cubicBezTo>
                    <a:pt x="25" y="882"/>
                    <a:pt x="263"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
            <p:cNvSpPr/>
            <p:nvPr/>
          </p:nvSpPr>
          <p:spPr>
            <a:xfrm>
              <a:off x="1818854" y="1723282"/>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
            <p:cNvSpPr/>
            <p:nvPr/>
          </p:nvSpPr>
          <p:spPr>
            <a:xfrm>
              <a:off x="1755015" y="1787121"/>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
            <p:cNvSpPr/>
            <p:nvPr/>
          </p:nvSpPr>
          <p:spPr>
            <a:xfrm>
              <a:off x="1882658" y="1787121"/>
              <a:ext cx="38894" cy="38894"/>
            </a:xfrm>
            <a:custGeom>
              <a:avLst/>
              <a:gdLst/>
              <a:ahLst/>
              <a:cxnLst/>
              <a:rect l="l" t="t" r="r" b="b"/>
              <a:pathLst>
                <a:path w="1132" h="1132" extrusionOk="0">
                  <a:moveTo>
                    <a:pt x="572" y="0"/>
                  </a:moveTo>
                  <a:cubicBezTo>
                    <a:pt x="251" y="0"/>
                    <a:pt x="0" y="262"/>
                    <a:pt x="0" y="572"/>
                  </a:cubicBezTo>
                  <a:cubicBezTo>
                    <a:pt x="0"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
            <p:cNvSpPr/>
            <p:nvPr/>
          </p:nvSpPr>
          <p:spPr>
            <a:xfrm>
              <a:off x="1755015" y="1659065"/>
              <a:ext cx="38894" cy="38894"/>
            </a:xfrm>
            <a:custGeom>
              <a:avLst/>
              <a:gdLst/>
              <a:ahLst/>
              <a:cxnLst/>
              <a:rect l="l" t="t" r="r" b="b"/>
              <a:pathLst>
                <a:path w="1132" h="1132" extrusionOk="0">
                  <a:moveTo>
                    <a:pt x="560" y="0"/>
                  </a:moveTo>
                  <a:cubicBezTo>
                    <a:pt x="251" y="0"/>
                    <a:pt x="1" y="250"/>
                    <a:pt x="1" y="560"/>
                  </a:cubicBezTo>
                  <a:cubicBezTo>
                    <a:pt x="1" y="870"/>
                    <a:pt x="251" y="1131"/>
                    <a:pt x="560" y="1131"/>
                  </a:cubicBezTo>
                  <a:cubicBezTo>
                    <a:pt x="870" y="1131"/>
                    <a:pt x="1132" y="870"/>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
            <p:cNvSpPr/>
            <p:nvPr/>
          </p:nvSpPr>
          <p:spPr>
            <a:xfrm>
              <a:off x="1882658" y="1659065"/>
              <a:ext cx="38894" cy="38894"/>
            </a:xfrm>
            <a:custGeom>
              <a:avLst/>
              <a:gdLst/>
              <a:ahLst/>
              <a:cxnLst/>
              <a:rect l="l" t="t" r="r" b="b"/>
              <a:pathLst>
                <a:path w="1132" h="1132" extrusionOk="0">
                  <a:moveTo>
                    <a:pt x="572" y="0"/>
                  </a:moveTo>
                  <a:cubicBezTo>
                    <a:pt x="251" y="0"/>
                    <a:pt x="0" y="250"/>
                    <a:pt x="0" y="560"/>
                  </a:cubicBezTo>
                  <a:cubicBezTo>
                    <a:pt x="0" y="870"/>
                    <a:pt x="251"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
            <p:cNvSpPr/>
            <p:nvPr/>
          </p:nvSpPr>
          <p:spPr>
            <a:xfrm>
              <a:off x="1946463" y="1594848"/>
              <a:ext cx="38894" cy="38894"/>
            </a:xfrm>
            <a:custGeom>
              <a:avLst/>
              <a:gdLst/>
              <a:ahLst/>
              <a:cxnLst/>
              <a:rect l="l" t="t" r="r" b="b"/>
              <a:pathLst>
                <a:path w="1132" h="1132" extrusionOk="0">
                  <a:moveTo>
                    <a:pt x="572" y="0"/>
                  </a:moveTo>
                  <a:cubicBezTo>
                    <a:pt x="263" y="0"/>
                    <a:pt x="1" y="262"/>
                    <a:pt x="1" y="572"/>
                  </a:cubicBezTo>
                  <a:cubicBezTo>
                    <a:pt x="25" y="881"/>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
            <p:cNvSpPr/>
            <p:nvPr/>
          </p:nvSpPr>
          <p:spPr>
            <a:xfrm>
              <a:off x="1818854" y="1594848"/>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69"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
            <p:cNvSpPr/>
            <p:nvPr/>
          </p:nvSpPr>
          <p:spPr>
            <a:xfrm>
              <a:off x="1946463" y="1978982"/>
              <a:ext cx="38894" cy="38894"/>
            </a:xfrm>
            <a:custGeom>
              <a:avLst/>
              <a:gdLst/>
              <a:ahLst/>
              <a:cxnLst/>
              <a:rect l="l" t="t" r="r" b="b"/>
              <a:pathLst>
                <a:path w="1132" h="1132" extrusionOk="0">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
            <p:cNvSpPr/>
            <p:nvPr/>
          </p:nvSpPr>
          <p:spPr>
            <a:xfrm>
              <a:off x="1818854" y="1979359"/>
              <a:ext cx="38894" cy="38929"/>
            </a:xfrm>
            <a:custGeom>
              <a:avLst/>
              <a:gdLst/>
              <a:ahLst/>
              <a:cxnLst/>
              <a:rect l="l" t="t" r="r" b="b"/>
              <a:pathLst>
                <a:path w="1132" h="1133" extrusionOk="0">
                  <a:moveTo>
                    <a:pt x="560" y="1"/>
                  </a:moveTo>
                  <a:cubicBezTo>
                    <a:pt x="250" y="1"/>
                    <a:pt x="0" y="263"/>
                    <a:pt x="0" y="572"/>
                  </a:cubicBezTo>
                  <a:cubicBezTo>
                    <a:pt x="0" y="882"/>
                    <a:pt x="250" y="1132"/>
                    <a:pt x="560" y="1132"/>
                  </a:cubicBezTo>
                  <a:cubicBezTo>
                    <a:pt x="869" y="1132"/>
                    <a:pt x="1131" y="882"/>
                    <a:pt x="1131" y="572"/>
                  </a:cubicBezTo>
                  <a:cubicBezTo>
                    <a:pt x="1131" y="263"/>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
            <p:cNvSpPr/>
            <p:nvPr/>
          </p:nvSpPr>
          <p:spPr>
            <a:xfrm>
              <a:off x="1755015" y="2043611"/>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
            <p:cNvSpPr/>
            <p:nvPr/>
          </p:nvSpPr>
          <p:spPr>
            <a:xfrm>
              <a:off x="1882658" y="2043611"/>
              <a:ext cx="38894" cy="38894"/>
            </a:xfrm>
            <a:custGeom>
              <a:avLst/>
              <a:gdLst/>
              <a:ahLst/>
              <a:cxnLst/>
              <a:rect l="l" t="t" r="r" b="b"/>
              <a:pathLst>
                <a:path w="1132" h="1132" extrusionOk="0">
                  <a:moveTo>
                    <a:pt x="572" y="0"/>
                  </a:moveTo>
                  <a:cubicBezTo>
                    <a:pt x="251" y="0"/>
                    <a:pt x="0" y="250"/>
                    <a:pt x="0" y="560"/>
                  </a:cubicBezTo>
                  <a:cubicBezTo>
                    <a:pt x="0"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
            <p:cNvSpPr/>
            <p:nvPr/>
          </p:nvSpPr>
          <p:spPr>
            <a:xfrm>
              <a:off x="1755015" y="1915143"/>
              <a:ext cx="38894" cy="38894"/>
            </a:xfrm>
            <a:custGeom>
              <a:avLst/>
              <a:gdLst/>
              <a:ahLst/>
              <a:cxnLst/>
              <a:rect l="l" t="t" r="r" b="b"/>
              <a:pathLst>
                <a:path w="1132" h="1132" extrusionOk="0">
                  <a:moveTo>
                    <a:pt x="560" y="1"/>
                  </a:moveTo>
                  <a:cubicBezTo>
                    <a:pt x="251" y="1"/>
                    <a:pt x="1" y="251"/>
                    <a:pt x="1" y="560"/>
                  </a:cubicBezTo>
                  <a:cubicBezTo>
                    <a:pt x="1" y="882"/>
                    <a:pt x="251" y="1132"/>
                    <a:pt x="560" y="1132"/>
                  </a:cubicBezTo>
                  <a:cubicBezTo>
                    <a:pt x="870" y="1132"/>
                    <a:pt x="1132" y="882"/>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
            <p:cNvSpPr/>
            <p:nvPr/>
          </p:nvSpPr>
          <p:spPr>
            <a:xfrm>
              <a:off x="1882658" y="1915143"/>
              <a:ext cx="38894" cy="38894"/>
            </a:xfrm>
            <a:custGeom>
              <a:avLst/>
              <a:gdLst/>
              <a:ahLst/>
              <a:cxnLst/>
              <a:rect l="l" t="t" r="r" b="b"/>
              <a:pathLst>
                <a:path w="1132" h="1132" extrusionOk="0">
                  <a:moveTo>
                    <a:pt x="572" y="1"/>
                  </a:moveTo>
                  <a:cubicBezTo>
                    <a:pt x="251" y="1"/>
                    <a:pt x="0" y="251"/>
                    <a:pt x="0" y="560"/>
                  </a:cubicBezTo>
                  <a:cubicBezTo>
                    <a:pt x="0" y="882"/>
                    <a:pt x="251"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
            <p:cNvSpPr/>
            <p:nvPr/>
          </p:nvSpPr>
          <p:spPr>
            <a:xfrm>
              <a:off x="1946463" y="1851338"/>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
            <p:cNvSpPr/>
            <p:nvPr/>
          </p:nvSpPr>
          <p:spPr>
            <a:xfrm>
              <a:off x="1818854" y="1851338"/>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
            <p:cNvSpPr/>
            <p:nvPr/>
          </p:nvSpPr>
          <p:spPr>
            <a:xfrm>
              <a:off x="1498113" y="-5903"/>
              <a:ext cx="38894" cy="38894"/>
            </a:xfrm>
            <a:custGeom>
              <a:avLst/>
              <a:gdLst/>
              <a:ahLst/>
              <a:cxnLst/>
              <a:rect l="l" t="t" r="r" b="b"/>
              <a:pathLst>
                <a:path w="1132" h="1132" extrusionOk="0">
                  <a:moveTo>
                    <a:pt x="572" y="0"/>
                  </a:moveTo>
                  <a:cubicBezTo>
                    <a:pt x="251" y="0"/>
                    <a:pt x="1" y="250"/>
                    <a:pt x="1" y="560"/>
                  </a:cubicBezTo>
                  <a:cubicBezTo>
                    <a:pt x="1" y="869"/>
                    <a:pt x="274"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
            <p:cNvSpPr/>
            <p:nvPr/>
          </p:nvSpPr>
          <p:spPr>
            <a:xfrm>
              <a:off x="1626581" y="-5903"/>
              <a:ext cx="38894" cy="38894"/>
            </a:xfrm>
            <a:custGeom>
              <a:avLst/>
              <a:gdLst/>
              <a:ahLst/>
              <a:cxnLst/>
              <a:rect l="l" t="t" r="r" b="b"/>
              <a:pathLst>
                <a:path w="1132" h="1132" extrusionOk="0">
                  <a:moveTo>
                    <a:pt x="560" y="0"/>
                  </a:moveTo>
                  <a:cubicBezTo>
                    <a:pt x="250" y="0"/>
                    <a:pt x="0" y="250"/>
                    <a:pt x="0" y="560"/>
                  </a:cubicBezTo>
                  <a:cubicBezTo>
                    <a:pt x="0" y="869"/>
                    <a:pt x="262"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
            <p:cNvSpPr/>
            <p:nvPr/>
          </p:nvSpPr>
          <p:spPr>
            <a:xfrm>
              <a:off x="1690385" y="186335"/>
              <a:ext cx="38894" cy="38516"/>
            </a:xfrm>
            <a:custGeom>
              <a:avLst/>
              <a:gdLst/>
              <a:ahLst/>
              <a:cxnLst/>
              <a:rect l="l" t="t" r="r" b="b"/>
              <a:pathLst>
                <a:path w="1132" h="1121" extrusionOk="0">
                  <a:moveTo>
                    <a:pt x="572" y="1"/>
                  </a:moveTo>
                  <a:cubicBezTo>
                    <a:pt x="251" y="1"/>
                    <a:pt x="1" y="251"/>
                    <a:pt x="1" y="561"/>
                  </a:cubicBezTo>
                  <a:cubicBezTo>
                    <a:pt x="1" y="870"/>
                    <a:pt x="251" y="1120"/>
                    <a:pt x="572" y="1120"/>
                  </a:cubicBezTo>
                  <a:cubicBezTo>
                    <a:pt x="882" y="1120"/>
                    <a:pt x="1132" y="870"/>
                    <a:pt x="1132" y="561"/>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
            <p:cNvSpPr/>
            <p:nvPr/>
          </p:nvSpPr>
          <p:spPr>
            <a:xfrm>
              <a:off x="1562742" y="186335"/>
              <a:ext cx="38482" cy="38929"/>
            </a:xfrm>
            <a:custGeom>
              <a:avLst/>
              <a:gdLst/>
              <a:ahLst/>
              <a:cxnLst/>
              <a:rect l="l" t="t" r="r" b="b"/>
              <a:pathLst>
                <a:path w="1120" h="1133" extrusionOk="0">
                  <a:moveTo>
                    <a:pt x="560" y="1"/>
                  </a:moveTo>
                  <a:cubicBezTo>
                    <a:pt x="251" y="1"/>
                    <a:pt x="1" y="251"/>
                    <a:pt x="1" y="561"/>
                  </a:cubicBezTo>
                  <a:cubicBezTo>
                    <a:pt x="1" y="870"/>
                    <a:pt x="251" y="1132"/>
                    <a:pt x="560" y="1132"/>
                  </a:cubicBezTo>
                  <a:cubicBezTo>
                    <a:pt x="870" y="1132"/>
                    <a:pt x="1120" y="870"/>
                    <a:pt x="1120" y="561"/>
                  </a:cubicBezTo>
                  <a:cubicBezTo>
                    <a:pt x="1120"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
            <p:cNvSpPr/>
            <p:nvPr/>
          </p:nvSpPr>
          <p:spPr>
            <a:xfrm>
              <a:off x="1498113" y="250174"/>
              <a:ext cx="38894" cy="38894"/>
            </a:xfrm>
            <a:custGeom>
              <a:avLst/>
              <a:gdLst/>
              <a:ahLst/>
              <a:cxnLst/>
              <a:rect l="l" t="t" r="r" b="b"/>
              <a:pathLst>
                <a:path w="1132" h="1132" extrusionOk="0">
                  <a:moveTo>
                    <a:pt x="572" y="0"/>
                  </a:moveTo>
                  <a:cubicBezTo>
                    <a:pt x="251" y="0"/>
                    <a:pt x="1" y="250"/>
                    <a:pt x="1" y="560"/>
                  </a:cubicBezTo>
                  <a:cubicBezTo>
                    <a:pt x="13" y="881"/>
                    <a:pt x="274"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
            <p:cNvSpPr/>
            <p:nvPr/>
          </p:nvSpPr>
          <p:spPr>
            <a:xfrm>
              <a:off x="1626581" y="250174"/>
              <a:ext cx="38894" cy="38894"/>
            </a:xfrm>
            <a:custGeom>
              <a:avLst/>
              <a:gdLst/>
              <a:ahLst/>
              <a:cxnLst/>
              <a:rect l="l" t="t" r="r" b="b"/>
              <a:pathLst>
                <a:path w="1132" h="1132" extrusionOk="0">
                  <a:moveTo>
                    <a:pt x="560" y="0"/>
                  </a:moveTo>
                  <a:cubicBezTo>
                    <a:pt x="250" y="0"/>
                    <a:pt x="0" y="250"/>
                    <a:pt x="0" y="560"/>
                  </a:cubicBezTo>
                  <a:cubicBezTo>
                    <a:pt x="0" y="881"/>
                    <a:pt x="262" y="1131"/>
                    <a:pt x="560" y="1131"/>
                  </a:cubicBezTo>
                  <a:cubicBezTo>
                    <a:pt x="881" y="1131"/>
                    <a:pt x="1131" y="870"/>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
            <p:cNvSpPr/>
            <p:nvPr/>
          </p:nvSpPr>
          <p:spPr>
            <a:xfrm>
              <a:off x="1498113" y="121706"/>
              <a:ext cx="38894" cy="38894"/>
            </a:xfrm>
            <a:custGeom>
              <a:avLst/>
              <a:gdLst/>
              <a:ahLst/>
              <a:cxnLst/>
              <a:rect l="l" t="t" r="r" b="b"/>
              <a:pathLst>
                <a:path w="1132" h="1132" extrusionOk="0">
                  <a:moveTo>
                    <a:pt x="572" y="1"/>
                  </a:moveTo>
                  <a:cubicBezTo>
                    <a:pt x="251" y="1"/>
                    <a:pt x="1" y="251"/>
                    <a:pt x="1" y="572"/>
                  </a:cubicBezTo>
                  <a:cubicBezTo>
                    <a:pt x="13" y="894"/>
                    <a:pt x="274"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
            <p:cNvSpPr/>
            <p:nvPr/>
          </p:nvSpPr>
          <p:spPr>
            <a:xfrm>
              <a:off x="1626581" y="121706"/>
              <a:ext cx="38894" cy="38894"/>
            </a:xfrm>
            <a:custGeom>
              <a:avLst/>
              <a:gdLst/>
              <a:ahLst/>
              <a:cxnLst/>
              <a:rect l="l" t="t" r="r" b="b"/>
              <a:pathLst>
                <a:path w="1132" h="1132" extrusionOk="0">
                  <a:moveTo>
                    <a:pt x="560" y="1"/>
                  </a:moveTo>
                  <a:cubicBezTo>
                    <a:pt x="250" y="1"/>
                    <a:pt x="0" y="251"/>
                    <a:pt x="0" y="572"/>
                  </a:cubicBezTo>
                  <a:cubicBezTo>
                    <a:pt x="0" y="894"/>
                    <a:pt x="262"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
            <p:cNvSpPr/>
            <p:nvPr/>
          </p:nvSpPr>
          <p:spPr>
            <a:xfrm>
              <a:off x="1690385" y="58314"/>
              <a:ext cx="38894" cy="38894"/>
            </a:xfrm>
            <a:custGeom>
              <a:avLst/>
              <a:gdLst/>
              <a:ahLst/>
              <a:cxnLst/>
              <a:rect l="l" t="t" r="r" b="b"/>
              <a:pathLst>
                <a:path w="1132" h="1132" extrusionOk="0">
                  <a:moveTo>
                    <a:pt x="572" y="0"/>
                  </a:moveTo>
                  <a:cubicBezTo>
                    <a:pt x="251" y="0"/>
                    <a:pt x="1" y="250"/>
                    <a:pt x="1" y="572"/>
                  </a:cubicBezTo>
                  <a:cubicBezTo>
                    <a:pt x="12" y="881"/>
                    <a:pt x="251" y="1131"/>
                    <a:pt x="572" y="1131"/>
                  </a:cubicBezTo>
                  <a:cubicBezTo>
                    <a:pt x="882" y="1131"/>
                    <a:pt x="1132" y="881"/>
                    <a:pt x="1132" y="572"/>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
            <p:cNvSpPr/>
            <p:nvPr/>
          </p:nvSpPr>
          <p:spPr>
            <a:xfrm>
              <a:off x="1562742" y="58314"/>
              <a:ext cx="38482" cy="38894"/>
            </a:xfrm>
            <a:custGeom>
              <a:avLst/>
              <a:gdLst/>
              <a:ahLst/>
              <a:cxnLst/>
              <a:rect l="l" t="t" r="r" b="b"/>
              <a:pathLst>
                <a:path w="1120" h="1132" extrusionOk="0">
                  <a:moveTo>
                    <a:pt x="560" y="0"/>
                  </a:moveTo>
                  <a:cubicBezTo>
                    <a:pt x="251" y="0"/>
                    <a:pt x="1" y="250"/>
                    <a:pt x="1" y="572"/>
                  </a:cubicBezTo>
                  <a:cubicBezTo>
                    <a:pt x="1" y="881"/>
                    <a:pt x="251" y="1131"/>
                    <a:pt x="560" y="1131"/>
                  </a:cubicBezTo>
                  <a:cubicBezTo>
                    <a:pt x="870" y="1131"/>
                    <a:pt x="1120" y="881"/>
                    <a:pt x="1120" y="572"/>
                  </a:cubicBezTo>
                  <a:cubicBezTo>
                    <a:pt x="1120"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
            <p:cNvSpPr/>
            <p:nvPr/>
          </p:nvSpPr>
          <p:spPr>
            <a:xfrm>
              <a:off x="1690385" y="442447"/>
              <a:ext cx="38894" cy="38894"/>
            </a:xfrm>
            <a:custGeom>
              <a:avLst/>
              <a:gdLst/>
              <a:ahLst/>
              <a:cxnLst/>
              <a:rect l="l" t="t" r="r" b="b"/>
              <a:pathLst>
                <a:path w="1132" h="1132" extrusionOk="0">
                  <a:moveTo>
                    <a:pt x="572" y="0"/>
                  </a:moveTo>
                  <a:cubicBezTo>
                    <a:pt x="251" y="0"/>
                    <a:pt x="1" y="250"/>
                    <a:pt x="1" y="560"/>
                  </a:cubicBezTo>
                  <a:cubicBezTo>
                    <a:pt x="12" y="881"/>
                    <a:pt x="251" y="1131"/>
                    <a:pt x="572" y="1131"/>
                  </a:cubicBezTo>
                  <a:cubicBezTo>
                    <a:pt x="882" y="1131"/>
                    <a:pt x="1132" y="881"/>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
            <p:cNvSpPr/>
            <p:nvPr/>
          </p:nvSpPr>
          <p:spPr>
            <a:xfrm>
              <a:off x="1562742" y="442447"/>
              <a:ext cx="38482" cy="38894"/>
            </a:xfrm>
            <a:custGeom>
              <a:avLst/>
              <a:gdLst/>
              <a:ahLst/>
              <a:cxnLst/>
              <a:rect l="l" t="t" r="r" b="b"/>
              <a:pathLst>
                <a:path w="1120" h="1132" extrusionOk="0">
                  <a:moveTo>
                    <a:pt x="560" y="0"/>
                  </a:moveTo>
                  <a:cubicBezTo>
                    <a:pt x="251" y="0"/>
                    <a:pt x="1" y="250"/>
                    <a:pt x="1" y="560"/>
                  </a:cubicBezTo>
                  <a:cubicBezTo>
                    <a:pt x="1" y="869"/>
                    <a:pt x="251" y="1131"/>
                    <a:pt x="560" y="1131"/>
                  </a:cubicBezTo>
                  <a:cubicBezTo>
                    <a:pt x="870" y="1131"/>
                    <a:pt x="1120" y="869"/>
                    <a:pt x="1120" y="560"/>
                  </a:cubicBezTo>
                  <a:cubicBezTo>
                    <a:pt x="1120"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
            <p:cNvSpPr/>
            <p:nvPr/>
          </p:nvSpPr>
          <p:spPr>
            <a:xfrm>
              <a:off x="1498113" y="506252"/>
              <a:ext cx="38894" cy="38894"/>
            </a:xfrm>
            <a:custGeom>
              <a:avLst/>
              <a:gdLst/>
              <a:ahLst/>
              <a:cxnLst/>
              <a:rect l="l" t="t" r="r" b="b"/>
              <a:pathLst>
                <a:path w="1132" h="1132" extrusionOk="0">
                  <a:moveTo>
                    <a:pt x="572" y="1"/>
                  </a:moveTo>
                  <a:cubicBezTo>
                    <a:pt x="251" y="1"/>
                    <a:pt x="1" y="251"/>
                    <a:pt x="1" y="572"/>
                  </a:cubicBezTo>
                  <a:cubicBezTo>
                    <a:pt x="13" y="882"/>
                    <a:pt x="274"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
            <p:cNvSpPr/>
            <p:nvPr/>
          </p:nvSpPr>
          <p:spPr>
            <a:xfrm>
              <a:off x="1626581" y="506252"/>
              <a:ext cx="38894" cy="38894"/>
            </a:xfrm>
            <a:custGeom>
              <a:avLst/>
              <a:gdLst/>
              <a:ahLst/>
              <a:cxnLst/>
              <a:rect l="l" t="t" r="r" b="b"/>
              <a:pathLst>
                <a:path w="1132" h="1132" extrusionOk="0">
                  <a:moveTo>
                    <a:pt x="560" y="1"/>
                  </a:moveTo>
                  <a:cubicBezTo>
                    <a:pt x="250" y="1"/>
                    <a:pt x="0" y="251"/>
                    <a:pt x="0" y="572"/>
                  </a:cubicBezTo>
                  <a:cubicBezTo>
                    <a:pt x="0" y="882"/>
                    <a:pt x="262"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
            <p:cNvSpPr/>
            <p:nvPr/>
          </p:nvSpPr>
          <p:spPr>
            <a:xfrm>
              <a:off x="1498113" y="377818"/>
              <a:ext cx="38894" cy="38894"/>
            </a:xfrm>
            <a:custGeom>
              <a:avLst/>
              <a:gdLst/>
              <a:ahLst/>
              <a:cxnLst/>
              <a:rect l="l" t="t" r="r" b="b"/>
              <a:pathLst>
                <a:path w="1132" h="1132" extrusionOk="0">
                  <a:moveTo>
                    <a:pt x="572" y="0"/>
                  </a:moveTo>
                  <a:cubicBezTo>
                    <a:pt x="251" y="0"/>
                    <a:pt x="1" y="262"/>
                    <a:pt x="1" y="572"/>
                  </a:cubicBezTo>
                  <a:cubicBezTo>
                    <a:pt x="13" y="893"/>
                    <a:pt x="274"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
            <p:cNvSpPr/>
            <p:nvPr/>
          </p:nvSpPr>
          <p:spPr>
            <a:xfrm>
              <a:off x="1626581" y="377818"/>
              <a:ext cx="38894" cy="38894"/>
            </a:xfrm>
            <a:custGeom>
              <a:avLst/>
              <a:gdLst/>
              <a:ahLst/>
              <a:cxnLst/>
              <a:rect l="l" t="t" r="r" b="b"/>
              <a:pathLst>
                <a:path w="1132" h="1132" extrusionOk="0">
                  <a:moveTo>
                    <a:pt x="560" y="0"/>
                  </a:moveTo>
                  <a:cubicBezTo>
                    <a:pt x="250" y="0"/>
                    <a:pt x="0" y="262"/>
                    <a:pt x="0" y="572"/>
                  </a:cubicBezTo>
                  <a:cubicBezTo>
                    <a:pt x="0" y="893"/>
                    <a:pt x="262"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
            <p:cNvSpPr/>
            <p:nvPr/>
          </p:nvSpPr>
          <p:spPr>
            <a:xfrm>
              <a:off x="1690385" y="313979"/>
              <a:ext cx="38894" cy="38894"/>
            </a:xfrm>
            <a:custGeom>
              <a:avLst/>
              <a:gdLst/>
              <a:ahLst/>
              <a:cxnLst/>
              <a:rect l="l" t="t" r="r" b="b"/>
              <a:pathLst>
                <a:path w="1132" h="1132" extrusionOk="0">
                  <a:moveTo>
                    <a:pt x="572" y="1"/>
                  </a:moveTo>
                  <a:cubicBezTo>
                    <a:pt x="251" y="1"/>
                    <a:pt x="1" y="251"/>
                    <a:pt x="1" y="572"/>
                  </a:cubicBezTo>
                  <a:cubicBezTo>
                    <a:pt x="12" y="882"/>
                    <a:pt x="251" y="1132"/>
                    <a:pt x="572" y="1132"/>
                  </a:cubicBezTo>
                  <a:cubicBezTo>
                    <a:pt x="882" y="1132"/>
                    <a:pt x="1132" y="882"/>
                    <a:pt x="1132" y="572"/>
                  </a:cubicBezTo>
                  <a:cubicBezTo>
                    <a:pt x="1132" y="275"/>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
            <p:cNvSpPr/>
            <p:nvPr/>
          </p:nvSpPr>
          <p:spPr>
            <a:xfrm>
              <a:off x="1562742" y="314391"/>
              <a:ext cx="38482" cy="38894"/>
            </a:xfrm>
            <a:custGeom>
              <a:avLst/>
              <a:gdLst/>
              <a:ahLst/>
              <a:cxnLst/>
              <a:rect l="l" t="t" r="r" b="b"/>
              <a:pathLst>
                <a:path w="1120" h="1132" extrusionOk="0">
                  <a:moveTo>
                    <a:pt x="560" y="1"/>
                  </a:moveTo>
                  <a:cubicBezTo>
                    <a:pt x="251" y="1"/>
                    <a:pt x="1" y="263"/>
                    <a:pt x="1" y="572"/>
                  </a:cubicBezTo>
                  <a:cubicBezTo>
                    <a:pt x="1" y="882"/>
                    <a:pt x="251" y="1132"/>
                    <a:pt x="560" y="1132"/>
                  </a:cubicBezTo>
                  <a:cubicBezTo>
                    <a:pt x="870" y="1132"/>
                    <a:pt x="1120" y="882"/>
                    <a:pt x="1120" y="572"/>
                  </a:cubicBezTo>
                  <a:cubicBezTo>
                    <a:pt x="1120"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
            <p:cNvSpPr/>
            <p:nvPr/>
          </p:nvSpPr>
          <p:spPr>
            <a:xfrm>
              <a:off x="1690385" y="698525"/>
              <a:ext cx="38894" cy="38894"/>
            </a:xfrm>
            <a:custGeom>
              <a:avLst/>
              <a:gdLst/>
              <a:ahLst/>
              <a:cxnLst/>
              <a:rect l="l" t="t" r="r" b="b"/>
              <a:pathLst>
                <a:path w="1132" h="1132" extrusionOk="0">
                  <a:moveTo>
                    <a:pt x="572" y="1"/>
                  </a:moveTo>
                  <a:cubicBezTo>
                    <a:pt x="251" y="1"/>
                    <a:pt x="1" y="251"/>
                    <a:pt x="1" y="572"/>
                  </a:cubicBezTo>
                  <a:cubicBezTo>
                    <a:pt x="12"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
            <p:cNvSpPr/>
            <p:nvPr/>
          </p:nvSpPr>
          <p:spPr>
            <a:xfrm>
              <a:off x="1562742" y="698525"/>
              <a:ext cx="38482" cy="38894"/>
            </a:xfrm>
            <a:custGeom>
              <a:avLst/>
              <a:gdLst/>
              <a:ahLst/>
              <a:cxnLst/>
              <a:rect l="l" t="t" r="r" b="b"/>
              <a:pathLst>
                <a:path w="1120" h="1132" extrusionOk="0">
                  <a:moveTo>
                    <a:pt x="560" y="1"/>
                  </a:moveTo>
                  <a:cubicBezTo>
                    <a:pt x="251" y="1"/>
                    <a:pt x="1" y="251"/>
                    <a:pt x="1" y="572"/>
                  </a:cubicBezTo>
                  <a:cubicBezTo>
                    <a:pt x="1" y="882"/>
                    <a:pt x="251" y="1132"/>
                    <a:pt x="560" y="1132"/>
                  </a:cubicBezTo>
                  <a:cubicBezTo>
                    <a:pt x="870" y="1132"/>
                    <a:pt x="1120" y="882"/>
                    <a:pt x="1120" y="572"/>
                  </a:cubicBezTo>
                  <a:cubicBezTo>
                    <a:pt x="1120"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
            <p:cNvSpPr/>
            <p:nvPr/>
          </p:nvSpPr>
          <p:spPr>
            <a:xfrm>
              <a:off x="1498113" y="762330"/>
              <a:ext cx="38894" cy="38929"/>
            </a:xfrm>
            <a:custGeom>
              <a:avLst/>
              <a:gdLst/>
              <a:ahLst/>
              <a:cxnLst/>
              <a:rect l="l" t="t" r="r" b="b"/>
              <a:pathLst>
                <a:path w="1132" h="1133" extrusionOk="0">
                  <a:moveTo>
                    <a:pt x="572" y="1"/>
                  </a:moveTo>
                  <a:cubicBezTo>
                    <a:pt x="251" y="1"/>
                    <a:pt x="1" y="263"/>
                    <a:pt x="1" y="572"/>
                  </a:cubicBezTo>
                  <a:cubicBezTo>
                    <a:pt x="13" y="882"/>
                    <a:pt x="274"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
            <p:cNvSpPr/>
            <p:nvPr/>
          </p:nvSpPr>
          <p:spPr>
            <a:xfrm>
              <a:off x="1626581" y="762330"/>
              <a:ext cx="38894" cy="38929"/>
            </a:xfrm>
            <a:custGeom>
              <a:avLst/>
              <a:gdLst/>
              <a:ahLst/>
              <a:cxnLst/>
              <a:rect l="l" t="t" r="r" b="b"/>
              <a:pathLst>
                <a:path w="1132" h="1133" extrusionOk="0">
                  <a:moveTo>
                    <a:pt x="560" y="1"/>
                  </a:moveTo>
                  <a:cubicBezTo>
                    <a:pt x="250" y="1"/>
                    <a:pt x="0" y="263"/>
                    <a:pt x="0" y="572"/>
                  </a:cubicBezTo>
                  <a:cubicBezTo>
                    <a:pt x="0" y="882"/>
                    <a:pt x="262" y="1132"/>
                    <a:pt x="560" y="1132"/>
                  </a:cubicBezTo>
                  <a:cubicBezTo>
                    <a:pt x="881" y="1132"/>
                    <a:pt x="1131" y="882"/>
                    <a:pt x="1131" y="572"/>
                  </a:cubicBezTo>
                  <a:cubicBezTo>
                    <a:pt x="1131" y="263"/>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
            <p:cNvSpPr/>
            <p:nvPr/>
          </p:nvSpPr>
          <p:spPr>
            <a:xfrm>
              <a:off x="1498113" y="634308"/>
              <a:ext cx="38894" cy="38894"/>
            </a:xfrm>
            <a:custGeom>
              <a:avLst/>
              <a:gdLst/>
              <a:ahLst/>
              <a:cxnLst/>
              <a:rect l="l" t="t" r="r" b="b"/>
              <a:pathLst>
                <a:path w="1132" h="1132" extrusionOk="0">
                  <a:moveTo>
                    <a:pt x="572" y="0"/>
                  </a:moveTo>
                  <a:cubicBezTo>
                    <a:pt x="251" y="0"/>
                    <a:pt x="1" y="250"/>
                    <a:pt x="1" y="560"/>
                  </a:cubicBezTo>
                  <a:cubicBezTo>
                    <a:pt x="1" y="869"/>
                    <a:pt x="274"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
            <p:cNvSpPr/>
            <p:nvPr/>
          </p:nvSpPr>
          <p:spPr>
            <a:xfrm>
              <a:off x="1626581" y="634308"/>
              <a:ext cx="38894" cy="38894"/>
            </a:xfrm>
            <a:custGeom>
              <a:avLst/>
              <a:gdLst/>
              <a:ahLst/>
              <a:cxnLst/>
              <a:rect l="l" t="t" r="r" b="b"/>
              <a:pathLst>
                <a:path w="1132" h="1132" extrusionOk="0">
                  <a:moveTo>
                    <a:pt x="560" y="0"/>
                  </a:moveTo>
                  <a:cubicBezTo>
                    <a:pt x="250" y="0"/>
                    <a:pt x="0" y="250"/>
                    <a:pt x="0" y="560"/>
                  </a:cubicBezTo>
                  <a:cubicBezTo>
                    <a:pt x="0" y="869"/>
                    <a:pt x="262"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
            <p:cNvSpPr/>
            <p:nvPr/>
          </p:nvSpPr>
          <p:spPr>
            <a:xfrm>
              <a:off x="1690385" y="570091"/>
              <a:ext cx="38894" cy="38894"/>
            </a:xfrm>
            <a:custGeom>
              <a:avLst/>
              <a:gdLst/>
              <a:ahLst/>
              <a:cxnLst/>
              <a:rect l="l" t="t" r="r" b="b"/>
              <a:pathLst>
                <a:path w="1132" h="1132" extrusionOk="0">
                  <a:moveTo>
                    <a:pt x="572" y="0"/>
                  </a:moveTo>
                  <a:cubicBezTo>
                    <a:pt x="251" y="0"/>
                    <a:pt x="1" y="262"/>
                    <a:pt x="1" y="572"/>
                  </a:cubicBezTo>
                  <a:cubicBezTo>
                    <a:pt x="12" y="893"/>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
            <p:cNvSpPr/>
            <p:nvPr/>
          </p:nvSpPr>
          <p:spPr>
            <a:xfrm>
              <a:off x="1562742" y="570881"/>
              <a:ext cx="38482" cy="38482"/>
            </a:xfrm>
            <a:custGeom>
              <a:avLst/>
              <a:gdLst/>
              <a:ahLst/>
              <a:cxnLst/>
              <a:rect l="l" t="t" r="r" b="b"/>
              <a:pathLst>
                <a:path w="1120" h="1120" extrusionOk="0">
                  <a:moveTo>
                    <a:pt x="560" y="1"/>
                  </a:moveTo>
                  <a:cubicBezTo>
                    <a:pt x="251" y="1"/>
                    <a:pt x="1" y="251"/>
                    <a:pt x="1" y="560"/>
                  </a:cubicBezTo>
                  <a:cubicBezTo>
                    <a:pt x="1" y="870"/>
                    <a:pt x="251" y="1120"/>
                    <a:pt x="560" y="1120"/>
                  </a:cubicBezTo>
                  <a:cubicBezTo>
                    <a:pt x="870" y="1120"/>
                    <a:pt x="1120" y="870"/>
                    <a:pt x="1120" y="560"/>
                  </a:cubicBezTo>
                  <a:cubicBezTo>
                    <a:pt x="1120"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
            <p:cNvSpPr/>
            <p:nvPr/>
          </p:nvSpPr>
          <p:spPr>
            <a:xfrm>
              <a:off x="1690385" y="954603"/>
              <a:ext cx="38894" cy="38894"/>
            </a:xfrm>
            <a:custGeom>
              <a:avLst/>
              <a:gdLst/>
              <a:ahLst/>
              <a:cxnLst/>
              <a:rect l="l" t="t" r="r" b="b"/>
              <a:pathLst>
                <a:path w="1132" h="1132" extrusionOk="0">
                  <a:moveTo>
                    <a:pt x="572" y="1"/>
                  </a:moveTo>
                  <a:cubicBezTo>
                    <a:pt x="251" y="1"/>
                    <a:pt x="1" y="263"/>
                    <a:pt x="1" y="572"/>
                  </a:cubicBezTo>
                  <a:cubicBezTo>
                    <a:pt x="12" y="882"/>
                    <a:pt x="251"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
            <p:cNvSpPr/>
            <p:nvPr/>
          </p:nvSpPr>
          <p:spPr>
            <a:xfrm>
              <a:off x="1562742" y="954603"/>
              <a:ext cx="38482" cy="38894"/>
            </a:xfrm>
            <a:custGeom>
              <a:avLst/>
              <a:gdLst/>
              <a:ahLst/>
              <a:cxnLst/>
              <a:rect l="l" t="t" r="r" b="b"/>
              <a:pathLst>
                <a:path w="1120" h="1132" extrusionOk="0">
                  <a:moveTo>
                    <a:pt x="560" y="1"/>
                  </a:moveTo>
                  <a:cubicBezTo>
                    <a:pt x="251" y="1"/>
                    <a:pt x="1" y="263"/>
                    <a:pt x="1" y="572"/>
                  </a:cubicBezTo>
                  <a:cubicBezTo>
                    <a:pt x="1" y="882"/>
                    <a:pt x="251" y="1132"/>
                    <a:pt x="560" y="1132"/>
                  </a:cubicBezTo>
                  <a:cubicBezTo>
                    <a:pt x="870" y="1132"/>
                    <a:pt x="1120" y="882"/>
                    <a:pt x="1120" y="572"/>
                  </a:cubicBezTo>
                  <a:cubicBezTo>
                    <a:pt x="1120"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
            <p:cNvSpPr/>
            <p:nvPr/>
          </p:nvSpPr>
          <p:spPr>
            <a:xfrm>
              <a:off x="1498113" y="1018854"/>
              <a:ext cx="38894" cy="38894"/>
            </a:xfrm>
            <a:custGeom>
              <a:avLst/>
              <a:gdLst/>
              <a:ahLst/>
              <a:cxnLst/>
              <a:rect l="l" t="t" r="r" b="b"/>
              <a:pathLst>
                <a:path w="1132" h="1132" extrusionOk="0">
                  <a:moveTo>
                    <a:pt x="572" y="0"/>
                  </a:moveTo>
                  <a:cubicBezTo>
                    <a:pt x="251" y="0"/>
                    <a:pt x="1" y="250"/>
                    <a:pt x="1" y="560"/>
                  </a:cubicBezTo>
                  <a:cubicBezTo>
                    <a:pt x="13" y="869"/>
                    <a:pt x="274"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
            <p:cNvSpPr/>
            <p:nvPr/>
          </p:nvSpPr>
          <p:spPr>
            <a:xfrm>
              <a:off x="1626581" y="1018854"/>
              <a:ext cx="38894" cy="38894"/>
            </a:xfrm>
            <a:custGeom>
              <a:avLst/>
              <a:gdLst/>
              <a:ahLst/>
              <a:cxnLst/>
              <a:rect l="l" t="t" r="r" b="b"/>
              <a:pathLst>
                <a:path w="1132" h="1132" extrusionOk="0">
                  <a:moveTo>
                    <a:pt x="560" y="0"/>
                  </a:moveTo>
                  <a:cubicBezTo>
                    <a:pt x="250" y="0"/>
                    <a:pt x="0" y="250"/>
                    <a:pt x="0" y="560"/>
                  </a:cubicBezTo>
                  <a:cubicBezTo>
                    <a:pt x="0" y="869"/>
                    <a:pt x="262"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
            <p:cNvSpPr/>
            <p:nvPr/>
          </p:nvSpPr>
          <p:spPr>
            <a:xfrm>
              <a:off x="1498113" y="890386"/>
              <a:ext cx="38894" cy="38894"/>
            </a:xfrm>
            <a:custGeom>
              <a:avLst/>
              <a:gdLst/>
              <a:ahLst/>
              <a:cxnLst/>
              <a:rect l="l" t="t" r="r" b="b"/>
              <a:pathLst>
                <a:path w="1132" h="1132" extrusionOk="0">
                  <a:moveTo>
                    <a:pt x="572" y="1"/>
                  </a:moveTo>
                  <a:cubicBezTo>
                    <a:pt x="251" y="1"/>
                    <a:pt x="1" y="251"/>
                    <a:pt x="1" y="560"/>
                  </a:cubicBezTo>
                  <a:cubicBezTo>
                    <a:pt x="1" y="882"/>
                    <a:pt x="274"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
            <p:cNvSpPr/>
            <p:nvPr/>
          </p:nvSpPr>
          <p:spPr>
            <a:xfrm>
              <a:off x="1626581" y="890386"/>
              <a:ext cx="38894" cy="38894"/>
            </a:xfrm>
            <a:custGeom>
              <a:avLst/>
              <a:gdLst/>
              <a:ahLst/>
              <a:cxnLst/>
              <a:rect l="l" t="t" r="r" b="b"/>
              <a:pathLst>
                <a:path w="1132" h="1132" extrusionOk="0">
                  <a:moveTo>
                    <a:pt x="560" y="1"/>
                  </a:moveTo>
                  <a:cubicBezTo>
                    <a:pt x="250" y="1"/>
                    <a:pt x="0" y="251"/>
                    <a:pt x="0" y="560"/>
                  </a:cubicBezTo>
                  <a:cubicBezTo>
                    <a:pt x="0" y="882"/>
                    <a:pt x="262" y="1132"/>
                    <a:pt x="560" y="1132"/>
                  </a:cubicBezTo>
                  <a:cubicBezTo>
                    <a:pt x="881" y="1132"/>
                    <a:pt x="1131" y="882"/>
                    <a:pt x="1131" y="560"/>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
            <p:cNvSpPr/>
            <p:nvPr/>
          </p:nvSpPr>
          <p:spPr>
            <a:xfrm>
              <a:off x="1690385" y="826581"/>
              <a:ext cx="38894" cy="38894"/>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
            <p:cNvSpPr/>
            <p:nvPr/>
          </p:nvSpPr>
          <p:spPr>
            <a:xfrm>
              <a:off x="1562742" y="826993"/>
              <a:ext cx="38482" cy="38894"/>
            </a:xfrm>
            <a:custGeom>
              <a:avLst/>
              <a:gdLst/>
              <a:ahLst/>
              <a:cxnLst/>
              <a:rect l="l" t="t" r="r" b="b"/>
              <a:pathLst>
                <a:path w="1120" h="1132" extrusionOk="0">
                  <a:moveTo>
                    <a:pt x="560" y="0"/>
                  </a:moveTo>
                  <a:cubicBezTo>
                    <a:pt x="251" y="0"/>
                    <a:pt x="1" y="250"/>
                    <a:pt x="1" y="560"/>
                  </a:cubicBezTo>
                  <a:cubicBezTo>
                    <a:pt x="1" y="869"/>
                    <a:pt x="251" y="1131"/>
                    <a:pt x="560" y="1131"/>
                  </a:cubicBezTo>
                  <a:cubicBezTo>
                    <a:pt x="870" y="1131"/>
                    <a:pt x="1120" y="869"/>
                    <a:pt x="1120" y="560"/>
                  </a:cubicBezTo>
                  <a:cubicBezTo>
                    <a:pt x="1120"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
            <p:cNvSpPr/>
            <p:nvPr/>
          </p:nvSpPr>
          <p:spPr>
            <a:xfrm>
              <a:off x="1690385" y="1210302"/>
              <a:ext cx="38894" cy="38894"/>
            </a:xfrm>
            <a:custGeom>
              <a:avLst/>
              <a:gdLst/>
              <a:ahLst/>
              <a:cxnLst/>
              <a:rect l="l" t="t" r="r" b="b"/>
              <a:pathLst>
                <a:path w="1132" h="1132" extrusionOk="0">
                  <a:moveTo>
                    <a:pt x="572" y="0"/>
                  </a:moveTo>
                  <a:cubicBezTo>
                    <a:pt x="251" y="0"/>
                    <a:pt x="1" y="262"/>
                    <a:pt x="1" y="572"/>
                  </a:cubicBezTo>
                  <a:cubicBezTo>
                    <a:pt x="12" y="893"/>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
            <p:cNvSpPr/>
            <p:nvPr/>
          </p:nvSpPr>
          <p:spPr>
            <a:xfrm>
              <a:off x="1562742" y="1210714"/>
              <a:ext cx="38482" cy="38894"/>
            </a:xfrm>
            <a:custGeom>
              <a:avLst/>
              <a:gdLst/>
              <a:ahLst/>
              <a:cxnLst/>
              <a:rect l="l" t="t" r="r" b="b"/>
              <a:pathLst>
                <a:path w="1120" h="1132" extrusionOk="0">
                  <a:moveTo>
                    <a:pt x="560" y="0"/>
                  </a:moveTo>
                  <a:cubicBezTo>
                    <a:pt x="251" y="0"/>
                    <a:pt x="1" y="262"/>
                    <a:pt x="1" y="572"/>
                  </a:cubicBezTo>
                  <a:cubicBezTo>
                    <a:pt x="1" y="881"/>
                    <a:pt x="251" y="1131"/>
                    <a:pt x="560" y="1131"/>
                  </a:cubicBezTo>
                  <a:cubicBezTo>
                    <a:pt x="870" y="1131"/>
                    <a:pt x="1120" y="881"/>
                    <a:pt x="1120" y="572"/>
                  </a:cubicBezTo>
                  <a:cubicBezTo>
                    <a:pt x="1120"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
            <p:cNvSpPr/>
            <p:nvPr/>
          </p:nvSpPr>
          <p:spPr>
            <a:xfrm>
              <a:off x="1498113" y="1274519"/>
              <a:ext cx="38894" cy="38894"/>
            </a:xfrm>
            <a:custGeom>
              <a:avLst/>
              <a:gdLst/>
              <a:ahLst/>
              <a:cxnLst/>
              <a:rect l="l" t="t" r="r" b="b"/>
              <a:pathLst>
                <a:path w="1132" h="1132" extrusionOk="0">
                  <a:moveTo>
                    <a:pt x="572" y="1"/>
                  </a:moveTo>
                  <a:cubicBezTo>
                    <a:pt x="251" y="1"/>
                    <a:pt x="1" y="251"/>
                    <a:pt x="1" y="560"/>
                  </a:cubicBezTo>
                  <a:cubicBezTo>
                    <a:pt x="13" y="894"/>
                    <a:pt x="274" y="1132"/>
                    <a:pt x="572" y="1132"/>
                  </a:cubicBezTo>
                  <a:cubicBezTo>
                    <a:pt x="882" y="1132"/>
                    <a:pt x="1132" y="870"/>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
            <p:cNvSpPr/>
            <p:nvPr/>
          </p:nvSpPr>
          <p:spPr>
            <a:xfrm>
              <a:off x="1626581" y="1274519"/>
              <a:ext cx="38894" cy="38894"/>
            </a:xfrm>
            <a:custGeom>
              <a:avLst/>
              <a:gdLst/>
              <a:ahLst/>
              <a:cxnLst/>
              <a:rect l="l" t="t" r="r" b="b"/>
              <a:pathLst>
                <a:path w="1132" h="1132" extrusionOk="0">
                  <a:moveTo>
                    <a:pt x="560" y="1"/>
                  </a:moveTo>
                  <a:cubicBezTo>
                    <a:pt x="250" y="1"/>
                    <a:pt x="0" y="251"/>
                    <a:pt x="0" y="560"/>
                  </a:cubicBezTo>
                  <a:cubicBezTo>
                    <a:pt x="0" y="894"/>
                    <a:pt x="262" y="1132"/>
                    <a:pt x="560" y="1132"/>
                  </a:cubicBezTo>
                  <a:cubicBezTo>
                    <a:pt x="881" y="1132"/>
                    <a:pt x="1131" y="870"/>
                    <a:pt x="1131" y="560"/>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
            <p:cNvSpPr/>
            <p:nvPr/>
          </p:nvSpPr>
          <p:spPr>
            <a:xfrm>
              <a:off x="1498113" y="1146463"/>
              <a:ext cx="38894" cy="38894"/>
            </a:xfrm>
            <a:custGeom>
              <a:avLst/>
              <a:gdLst/>
              <a:ahLst/>
              <a:cxnLst/>
              <a:rect l="l" t="t" r="r" b="b"/>
              <a:pathLst>
                <a:path w="1132" h="1132" extrusionOk="0">
                  <a:moveTo>
                    <a:pt x="572" y="1"/>
                  </a:moveTo>
                  <a:cubicBezTo>
                    <a:pt x="251" y="1"/>
                    <a:pt x="1" y="251"/>
                    <a:pt x="1" y="572"/>
                  </a:cubicBezTo>
                  <a:cubicBezTo>
                    <a:pt x="13" y="882"/>
                    <a:pt x="274"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
            <p:cNvSpPr/>
            <p:nvPr/>
          </p:nvSpPr>
          <p:spPr>
            <a:xfrm>
              <a:off x="1626581" y="1146463"/>
              <a:ext cx="38894" cy="38894"/>
            </a:xfrm>
            <a:custGeom>
              <a:avLst/>
              <a:gdLst/>
              <a:ahLst/>
              <a:cxnLst/>
              <a:rect l="l" t="t" r="r" b="b"/>
              <a:pathLst>
                <a:path w="1132" h="1132" extrusionOk="0">
                  <a:moveTo>
                    <a:pt x="560" y="1"/>
                  </a:moveTo>
                  <a:cubicBezTo>
                    <a:pt x="250" y="1"/>
                    <a:pt x="0" y="251"/>
                    <a:pt x="0" y="572"/>
                  </a:cubicBezTo>
                  <a:cubicBezTo>
                    <a:pt x="0" y="882"/>
                    <a:pt x="262"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
            <p:cNvSpPr/>
            <p:nvPr/>
          </p:nvSpPr>
          <p:spPr>
            <a:xfrm>
              <a:off x="1690385" y="1082659"/>
              <a:ext cx="38894" cy="38894"/>
            </a:xfrm>
            <a:custGeom>
              <a:avLst/>
              <a:gdLst/>
              <a:ahLst/>
              <a:cxnLst/>
              <a:rect l="l" t="t" r="r" b="b"/>
              <a:pathLst>
                <a:path w="1132"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
            <p:cNvSpPr/>
            <p:nvPr/>
          </p:nvSpPr>
          <p:spPr>
            <a:xfrm>
              <a:off x="1562742" y="1082659"/>
              <a:ext cx="38482" cy="38894"/>
            </a:xfrm>
            <a:custGeom>
              <a:avLst/>
              <a:gdLst/>
              <a:ahLst/>
              <a:cxnLst/>
              <a:rect l="l" t="t" r="r" b="b"/>
              <a:pathLst>
                <a:path w="1120" h="1132" extrusionOk="0">
                  <a:moveTo>
                    <a:pt x="560" y="1"/>
                  </a:moveTo>
                  <a:cubicBezTo>
                    <a:pt x="251" y="1"/>
                    <a:pt x="1" y="251"/>
                    <a:pt x="1" y="560"/>
                  </a:cubicBezTo>
                  <a:cubicBezTo>
                    <a:pt x="1" y="870"/>
                    <a:pt x="251" y="1132"/>
                    <a:pt x="560" y="1132"/>
                  </a:cubicBezTo>
                  <a:cubicBezTo>
                    <a:pt x="870" y="1132"/>
                    <a:pt x="1120" y="870"/>
                    <a:pt x="1120" y="560"/>
                  </a:cubicBezTo>
                  <a:cubicBezTo>
                    <a:pt x="1120"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
            <p:cNvSpPr/>
            <p:nvPr/>
          </p:nvSpPr>
          <p:spPr>
            <a:xfrm>
              <a:off x="1690385" y="1466792"/>
              <a:ext cx="38894" cy="38894"/>
            </a:xfrm>
            <a:custGeom>
              <a:avLst/>
              <a:gdLst/>
              <a:ahLst/>
              <a:cxnLst/>
              <a:rect l="l" t="t" r="r" b="b"/>
              <a:pathLst>
                <a:path w="1132" h="1132" extrusionOk="0">
                  <a:moveTo>
                    <a:pt x="572" y="0"/>
                  </a:moveTo>
                  <a:cubicBezTo>
                    <a:pt x="251" y="0"/>
                    <a:pt x="1" y="250"/>
                    <a:pt x="1" y="560"/>
                  </a:cubicBezTo>
                  <a:cubicBezTo>
                    <a:pt x="12" y="893"/>
                    <a:pt x="251" y="1132"/>
                    <a:pt x="572" y="1132"/>
                  </a:cubicBezTo>
                  <a:cubicBezTo>
                    <a:pt x="882" y="1132"/>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
            <p:cNvSpPr/>
            <p:nvPr/>
          </p:nvSpPr>
          <p:spPr>
            <a:xfrm>
              <a:off x="1562742" y="1467204"/>
              <a:ext cx="38482" cy="38894"/>
            </a:xfrm>
            <a:custGeom>
              <a:avLst/>
              <a:gdLst/>
              <a:ahLst/>
              <a:cxnLst/>
              <a:rect l="l" t="t" r="r" b="b"/>
              <a:pathLst>
                <a:path w="1120" h="1132" extrusionOk="0">
                  <a:moveTo>
                    <a:pt x="560" y="0"/>
                  </a:moveTo>
                  <a:cubicBezTo>
                    <a:pt x="251" y="0"/>
                    <a:pt x="1" y="250"/>
                    <a:pt x="1" y="560"/>
                  </a:cubicBezTo>
                  <a:cubicBezTo>
                    <a:pt x="1" y="870"/>
                    <a:pt x="251" y="1131"/>
                    <a:pt x="560" y="1131"/>
                  </a:cubicBezTo>
                  <a:cubicBezTo>
                    <a:pt x="870" y="1131"/>
                    <a:pt x="1120" y="870"/>
                    <a:pt x="1120" y="560"/>
                  </a:cubicBezTo>
                  <a:cubicBezTo>
                    <a:pt x="1120"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
            <p:cNvSpPr/>
            <p:nvPr/>
          </p:nvSpPr>
          <p:spPr>
            <a:xfrm>
              <a:off x="1498113" y="1531009"/>
              <a:ext cx="38894" cy="38894"/>
            </a:xfrm>
            <a:custGeom>
              <a:avLst/>
              <a:gdLst/>
              <a:ahLst/>
              <a:cxnLst/>
              <a:rect l="l" t="t" r="r" b="b"/>
              <a:pathLst>
                <a:path w="1132" h="1132" extrusionOk="0">
                  <a:moveTo>
                    <a:pt x="572" y="1"/>
                  </a:moveTo>
                  <a:cubicBezTo>
                    <a:pt x="251" y="1"/>
                    <a:pt x="1" y="251"/>
                    <a:pt x="1" y="572"/>
                  </a:cubicBezTo>
                  <a:cubicBezTo>
                    <a:pt x="13" y="882"/>
                    <a:pt x="274"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
            <p:cNvSpPr/>
            <p:nvPr/>
          </p:nvSpPr>
          <p:spPr>
            <a:xfrm>
              <a:off x="1626581" y="1531009"/>
              <a:ext cx="38894" cy="38894"/>
            </a:xfrm>
            <a:custGeom>
              <a:avLst/>
              <a:gdLst/>
              <a:ahLst/>
              <a:cxnLst/>
              <a:rect l="l" t="t" r="r" b="b"/>
              <a:pathLst>
                <a:path w="1132" h="1132" extrusionOk="0">
                  <a:moveTo>
                    <a:pt x="560" y="1"/>
                  </a:moveTo>
                  <a:cubicBezTo>
                    <a:pt x="250" y="1"/>
                    <a:pt x="0" y="251"/>
                    <a:pt x="0" y="572"/>
                  </a:cubicBezTo>
                  <a:cubicBezTo>
                    <a:pt x="0" y="882"/>
                    <a:pt x="262"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
            <p:cNvSpPr/>
            <p:nvPr/>
          </p:nvSpPr>
          <p:spPr>
            <a:xfrm>
              <a:off x="1498113" y="1402575"/>
              <a:ext cx="38894" cy="38894"/>
            </a:xfrm>
            <a:custGeom>
              <a:avLst/>
              <a:gdLst/>
              <a:ahLst/>
              <a:cxnLst/>
              <a:rect l="l" t="t" r="r" b="b"/>
              <a:pathLst>
                <a:path w="1132" h="1132" extrusionOk="0">
                  <a:moveTo>
                    <a:pt x="572" y="0"/>
                  </a:moveTo>
                  <a:cubicBezTo>
                    <a:pt x="251" y="0"/>
                    <a:pt x="1" y="262"/>
                    <a:pt x="1" y="572"/>
                  </a:cubicBezTo>
                  <a:cubicBezTo>
                    <a:pt x="13" y="881"/>
                    <a:pt x="274"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
            <p:cNvSpPr/>
            <p:nvPr/>
          </p:nvSpPr>
          <p:spPr>
            <a:xfrm>
              <a:off x="1626581" y="1402575"/>
              <a:ext cx="38894" cy="38894"/>
            </a:xfrm>
            <a:custGeom>
              <a:avLst/>
              <a:gdLst/>
              <a:ahLst/>
              <a:cxnLst/>
              <a:rect l="l" t="t" r="r" b="b"/>
              <a:pathLst>
                <a:path w="1132" h="1132" extrusionOk="0">
                  <a:moveTo>
                    <a:pt x="560" y="0"/>
                  </a:moveTo>
                  <a:cubicBezTo>
                    <a:pt x="250" y="0"/>
                    <a:pt x="0" y="262"/>
                    <a:pt x="0" y="572"/>
                  </a:cubicBezTo>
                  <a:cubicBezTo>
                    <a:pt x="0" y="881"/>
                    <a:pt x="262"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
            <p:cNvSpPr/>
            <p:nvPr/>
          </p:nvSpPr>
          <p:spPr>
            <a:xfrm>
              <a:off x="1690385" y="1338736"/>
              <a:ext cx="38894" cy="38894"/>
            </a:xfrm>
            <a:custGeom>
              <a:avLst/>
              <a:gdLst/>
              <a:ahLst/>
              <a:cxnLst/>
              <a:rect l="l" t="t" r="r" b="b"/>
              <a:pathLst>
                <a:path w="1132" h="1132" extrusionOk="0">
                  <a:moveTo>
                    <a:pt x="572" y="1"/>
                  </a:moveTo>
                  <a:cubicBezTo>
                    <a:pt x="251" y="1"/>
                    <a:pt x="1" y="251"/>
                    <a:pt x="1" y="572"/>
                  </a:cubicBezTo>
                  <a:cubicBezTo>
                    <a:pt x="12" y="882"/>
                    <a:pt x="251" y="1132"/>
                    <a:pt x="572" y="1132"/>
                  </a:cubicBezTo>
                  <a:cubicBezTo>
                    <a:pt x="882" y="1132"/>
                    <a:pt x="1132" y="882"/>
                    <a:pt x="1132" y="572"/>
                  </a:cubicBezTo>
                  <a:cubicBezTo>
                    <a:pt x="1132" y="275"/>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
            <p:cNvSpPr/>
            <p:nvPr/>
          </p:nvSpPr>
          <p:spPr>
            <a:xfrm>
              <a:off x="1562742" y="1338736"/>
              <a:ext cx="38482" cy="38894"/>
            </a:xfrm>
            <a:custGeom>
              <a:avLst/>
              <a:gdLst/>
              <a:ahLst/>
              <a:cxnLst/>
              <a:rect l="l" t="t" r="r" b="b"/>
              <a:pathLst>
                <a:path w="1120" h="1132" extrusionOk="0">
                  <a:moveTo>
                    <a:pt x="560" y="1"/>
                  </a:moveTo>
                  <a:cubicBezTo>
                    <a:pt x="251" y="1"/>
                    <a:pt x="1" y="251"/>
                    <a:pt x="1" y="560"/>
                  </a:cubicBezTo>
                  <a:cubicBezTo>
                    <a:pt x="1" y="882"/>
                    <a:pt x="251" y="1132"/>
                    <a:pt x="560" y="1132"/>
                  </a:cubicBezTo>
                  <a:cubicBezTo>
                    <a:pt x="870" y="1132"/>
                    <a:pt x="1120" y="882"/>
                    <a:pt x="1120" y="560"/>
                  </a:cubicBezTo>
                  <a:cubicBezTo>
                    <a:pt x="1120"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
            <p:cNvSpPr/>
            <p:nvPr/>
          </p:nvSpPr>
          <p:spPr>
            <a:xfrm>
              <a:off x="1690385" y="1722870"/>
              <a:ext cx="38894" cy="38894"/>
            </a:xfrm>
            <a:custGeom>
              <a:avLst/>
              <a:gdLst/>
              <a:ahLst/>
              <a:cxnLst/>
              <a:rect l="l" t="t" r="r" b="b"/>
              <a:pathLst>
                <a:path w="1132" h="1132" extrusionOk="0">
                  <a:moveTo>
                    <a:pt x="572" y="1"/>
                  </a:moveTo>
                  <a:cubicBezTo>
                    <a:pt x="251" y="1"/>
                    <a:pt x="1" y="251"/>
                    <a:pt x="1" y="560"/>
                  </a:cubicBezTo>
                  <a:cubicBezTo>
                    <a:pt x="12" y="882"/>
                    <a:pt x="251"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
            <p:cNvSpPr/>
            <p:nvPr/>
          </p:nvSpPr>
          <p:spPr>
            <a:xfrm>
              <a:off x="1562742" y="1723282"/>
              <a:ext cx="38482" cy="38894"/>
            </a:xfrm>
            <a:custGeom>
              <a:avLst/>
              <a:gdLst/>
              <a:ahLst/>
              <a:cxnLst/>
              <a:rect l="l" t="t" r="r" b="b"/>
              <a:pathLst>
                <a:path w="1120" h="1132" extrusionOk="0">
                  <a:moveTo>
                    <a:pt x="560" y="1"/>
                  </a:moveTo>
                  <a:cubicBezTo>
                    <a:pt x="251" y="1"/>
                    <a:pt x="1" y="251"/>
                    <a:pt x="1" y="572"/>
                  </a:cubicBezTo>
                  <a:cubicBezTo>
                    <a:pt x="1" y="882"/>
                    <a:pt x="251" y="1132"/>
                    <a:pt x="560" y="1132"/>
                  </a:cubicBezTo>
                  <a:cubicBezTo>
                    <a:pt x="870" y="1132"/>
                    <a:pt x="1120" y="882"/>
                    <a:pt x="1120" y="572"/>
                  </a:cubicBezTo>
                  <a:cubicBezTo>
                    <a:pt x="1120"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
            <p:cNvSpPr/>
            <p:nvPr/>
          </p:nvSpPr>
          <p:spPr>
            <a:xfrm>
              <a:off x="1498113" y="1787121"/>
              <a:ext cx="38894" cy="38894"/>
            </a:xfrm>
            <a:custGeom>
              <a:avLst/>
              <a:gdLst/>
              <a:ahLst/>
              <a:cxnLst/>
              <a:rect l="l" t="t" r="r" b="b"/>
              <a:pathLst>
                <a:path w="1132" h="1132" extrusionOk="0">
                  <a:moveTo>
                    <a:pt x="572" y="0"/>
                  </a:moveTo>
                  <a:cubicBezTo>
                    <a:pt x="251" y="0"/>
                    <a:pt x="1" y="262"/>
                    <a:pt x="1" y="572"/>
                  </a:cubicBezTo>
                  <a:cubicBezTo>
                    <a:pt x="1" y="881"/>
                    <a:pt x="274"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
            <p:cNvSpPr/>
            <p:nvPr/>
          </p:nvSpPr>
          <p:spPr>
            <a:xfrm>
              <a:off x="1626581" y="1787121"/>
              <a:ext cx="38894" cy="38894"/>
            </a:xfrm>
            <a:custGeom>
              <a:avLst/>
              <a:gdLst/>
              <a:ahLst/>
              <a:cxnLst/>
              <a:rect l="l" t="t" r="r" b="b"/>
              <a:pathLst>
                <a:path w="1132" h="1132" extrusionOk="0">
                  <a:moveTo>
                    <a:pt x="560" y="0"/>
                  </a:moveTo>
                  <a:cubicBezTo>
                    <a:pt x="250" y="0"/>
                    <a:pt x="0" y="262"/>
                    <a:pt x="0" y="572"/>
                  </a:cubicBezTo>
                  <a:cubicBezTo>
                    <a:pt x="0" y="881"/>
                    <a:pt x="262"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
            <p:cNvSpPr/>
            <p:nvPr/>
          </p:nvSpPr>
          <p:spPr>
            <a:xfrm>
              <a:off x="1498113" y="1659065"/>
              <a:ext cx="38894" cy="38894"/>
            </a:xfrm>
            <a:custGeom>
              <a:avLst/>
              <a:gdLst/>
              <a:ahLst/>
              <a:cxnLst/>
              <a:rect l="l" t="t" r="r" b="b"/>
              <a:pathLst>
                <a:path w="1132" h="1132" extrusionOk="0">
                  <a:moveTo>
                    <a:pt x="572" y="0"/>
                  </a:moveTo>
                  <a:cubicBezTo>
                    <a:pt x="251" y="0"/>
                    <a:pt x="1" y="250"/>
                    <a:pt x="1" y="560"/>
                  </a:cubicBezTo>
                  <a:cubicBezTo>
                    <a:pt x="13" y="870"/>
                    <a:pt x="274"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
            <p:cNvSpPr/>
            <p:nvPr/>
          </p:nvSpPr>
          <p:spPr>
            <a:xfrm>
              <a:off x="1626581" y="1659065"/>
              <a:ext cx="38894" cy="38894"/>
            </a:xfrm>
            <a:custGeom>
              <a:avLst/>
              <a:gdLst/>
              <a:ahLst/>
              <a:cxnLst/>
              <a:rect l="l" t="t" r="r" b="b"/>
              <a:pathLst>
                <a:path w="1132" h="1132" extrusionOk="0">
                  <a:moveTo>
                    <a:pt x="560" y="0"/>
                  </a:moveTo>
                  <a:cubicBezTo>
                    <a:pt x="250" y="0"/>
                    <a:pt x="0" y="250"/>
                    <a:pt x="0" y="560"/>
                  </a:cubicBezTo>
                  <a:cubicBezTo>
                    <a:pt x="0" y="870"/>
                    <a:pt x="262" y="1131"/>
                    <a:pt x="560" y="1131"/>
                  </a:cubicBezTo>
                  <a:cubicBezTo>
                    <a:pt x="881" y="1131"/>
                    <a:pt x="1131" y="870"/>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
            <p:cNvSpPr/>
            <p:nvPr/>
          </p:nvSpPr>
          <p:spPr>
            <a:xfrm>
              <a:off x="1690385" y="1594848"/>
              <a:ext cx="38894" cy="38894"/>
            </a:xfrm>
            <a:custGeom>
              <a:avLst/>
              <a:gdLst/>
              <a:ahLst/>
              <a:cxnLst/>
              <a:rect l="l" t="t" r="r" b="b"/>
              <a:pathLst>
                <a:path w="1132" h="1132" extrusionOk="0">
                  <a:moveTo>
                    <a:pt x="572" y="0"/>
                  </a:moveTo>
                  <a:cubicBezTo>
                    <a:pt x="251" y="0"/>
                    <a:pt x="1" y="262"/>
                    <a:pt x="1" y="572"/>
                  </a:cubicBezTo>
                  <a:cubicBezTo>
                    <a:pt x="12"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
            <p:cNvSpPr/>
            <p:nvPr/>
          </p:nvSpPr>
          <p:spPr>
            <a:xfrm>
              <a:off x="1562742" y="1594848"/>
              <a:ext cx="38482" cy="38894"/>
            </a:xfrm>
            <a:custGeom>
              <a:avLst/>
              <a:gdLst/>
              <a:ahLst/>
              <a:cxnLst/>
              <a:rect l="l" t="t" r="r" b="b"/>
              <a:pathLst>
                <a:path w="1120" h="1132" extrusionOk="0">
                  <a:moveTo>
                    <a:pt x="560" y="0"/>
                  </a:moveTo>
                  <a:cubicBezTo>
                    <a:pt x="251" y="0"/>
                    <a:pt x="1" y="262"/>
                    <a:pt x="1" y="572"/>
                  </a:cubicBezTo>
                  <a:cubicBezTo>
                    <a:pt x="1" y="881"/>
                    <a:pt x="251" y="1131"/>
                    <a:pt x="560" y="1131"/>
                  </a:cubicBezTo>
                  <a:cubicBezTo>
                    <a:pt x="870" y="1131"/>
                    <a:pt x="1120" y="881"/>
                    <a:pt x="1120" y="572"/>
                  </a:cubicBezTo>
                  <a:cubicBezTo>
                    <a:pt x="1120"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
            <p:cNvSpPr/>
            <p:nvPr/>
          </p:nvSpPr>
          <p:spPr>
            <a:xfrm>
              <a:off x="1690385" y="1978982"/>
              <a:ext cx="38894" cy="38894"/>
            </a:xfrm>
            <a:custGeom>
              <a:avLst/>
              <a:gdLst/>
              <a:ahLst/>
              <a:cxnLst/>
              <a:rect l="l" t="t" r="r" b="b"/>
              <a:pathLst>
                <a:path w="1132" h="1132" extrusionOk="0">
                  <a:moveTo>
                    <a:pt x="572" y="0"/>
                  </a:moveTo>
                  <a:cubicBezTo>
                    <a:pt x="251" y="0"/>
                    <a:pt x="1" y="250"/>
                    <a:pt x="1" y="572"/>
                  </a:cubicBezTo>
                  <a:cubicBezTo>
                    <a:pt x="1" y="881"/>
                    <a:pt x="251" y="1131"/>
                    <a:pt x="572" y="1131"/>
                  </a:cubicBezTo>
                  <a:cubicBezTo>
                    <a:pt x="882" y="1131"/>
                    <a:pt x="1132" y="881"/>
                    <a:pt x="1132" y="572"/>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
            <p:cNvSpPr/>
            <p:nvPr/>
          </p:nvSpPr>
          <p:spPr>
            <a:xfrm>
              <a:off x="1562742" y="1979359"/>
              <a:ext cx="38482" cy="38929"/>
            </a:xfrm>
            <a:custGeom>
              <a:avLst/>
              <a:gdLst/>
              <a:ahLst/>
              <a:cxnLst/>
              <a:rect l="l" t="t" r="r" b="b"/>
              <a:pathLst>
                <a:path w="1120" h="1133" extrusionOk="0">
                  <a:moveTo>
                    <a:pt x="560" y="1"/>
                  </a:moveTo>
                  <a:cubicBezTo>
                    <a:pt x="251" y="1"/>
                    <a:pt x="1" y="263"/>
                    <a:pt x="1" y="572"/>
                  </a:cubicBezTo>
                  <a:cubicBezTo>
                    <a:pt x="1" y="882"/>
                    <a:pt x="251" y="1132"/>
                    <a:pt x="560" y="1132"/>
                  </a:cubicBezTo>
                  <a:cubicBezTo>
                    <a:pt x="870" y="1132"/>
                    <a:pt x="1120" y="882"/>
                    <a:pt x="1120" y="572"/>
                  </a:cubicBezTo>
                  <a:cubicBezTo>
                    <a:pt x="1120"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
            <p:cNvSpPr/>
            <p:nvPr/>
          </p:nvSpPr>
          <p:spPr>
            <a:xfrm>
              <a:off x="1498113" y="2043611"/>
              <a:ext cx="38894" cy="38894"/>
            </a:xfrm>
            <a:custGeom>
              <a:avLst/>
              <a:gdLst/>
              <a:ahLst/>
              <a:cxnLst/>
              <a:rect l="l" t="t" r="r" b="b"/>
              <a:pathLst>
                <a:path w="1132" h="1132" extrusionOk="0">
                  <a:moveTo>
                    <a:pt x="572" y="0"/>
                  </a:moveTo>
                  <a:cubicBezTo>
                    <a:pt x="251" y="0"/>
                    <a:pt x="1" y="250"/>
                    <a:pt x="1" y="560"/>
                  </a:cubicBezTo>
                  <a:cubicBezTo>
                    <a:pt x="13" y="869"/>
                    <a:pt x="274"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
            <p:cNvSpPr/>
            <p:nvPr/>
          </p:nvSpPr>
          <p:spPr>
            <a:xfrm>
              <a:off x="1626581" y="2043611"/>
              <a:ext cx="38894" cy="38894"/>
            </a:xfrm>
            <a:custGeom>
              <a:avLst/>
              <a:gdLst/>
              <a:ahLst/>
              <a:cxnLst/>
              <a:rect l="l" t="t" r="r" b="b"/>
              <a:pathLst>
                <a:path w="1132" h="1132" extrusionOk="0">
                  <a:moveTo>
                    <a:pt x="560" y="0"/>
                  </a:moveTo>
                  <a:cubicBezTo>
                    <a:pt x="250" y="0"/>
                    <a:pt x="0" y="250"/>
                    <a:pt x="0" y="560"/>
                  </a:cubicBezTo>
                  <a:cubicBezTo>
                    <a:pt x="0" y="869"/>
                    <a:pt x="262"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
            <p:cNvSpPr/>
            <p:nvPr/>
          </p:nvSpPr>
          <p:spPr>
            <a:xfrm>
              <a:off x="1498113" y="1915143"/>
              <a:ext cx="38894" cy="38894"/>
            </a:xfrm>
            <a:custGeom>
              <a:avLst/>
              <a:gdLst/>
              <a:ahLst/>
              <a:cxnLst/>
              <a:rect l="l" t="t" r="r" b="b"/>
              <a:pathLst>
                <a:path w="1132" h="1132" extrusionOk="0">
                  <a:moveTo>
                    <a:pt x="572" y="1"/>
                  </a:moveTo>
                  <a:cubicBezTo>
                    <a:pt x="251" y="1"/>
                    <a:pt x="1" y="251"/>
                    <a:pt x="1" y="560"/>
                  </a:cubicBezTo>
                  <a:cubicBezTo>
                    <a:pt x="13" y="882"/>
                    <a:pt x="274"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
            <p:cNvSpPr/>
            <p:nvPr/>
          </p:nvSpPr>
          <p:spPr>
            <a:xfrm>
              <a:off x="1626581" y="1915143"/>
              <a:ext cx="38894" cy="38894"/>
            </a:xfrm>
            <a:custGeom>
              <a:avLst/>
              <a:gdLst/>
              <a:ahLst/>
              <a:cxnLst/>
              <a:rect l="l" t="t" r="r" b="b"/>
              <a:pathLst>
                <a:path w="1132" h="1132" extrusionOk="0">
                  <a:moveTo>
                    <a:pt x="560" y="1"/>
                  </a:moveTo>
                  <a:cubicBezTo>
                    <a:pt x="250" y="1"/>
                    <a:pt x="0" y="251"/>
                    <a:pt x="0" y="560"/>
                  </a:cubicBezTo>
                  <a:cubicBezTo>
                    <a:pt x="0" y="882"/>
                    <a:pt x="262" y="1132"/>
                    <a:pt x="560" y="1132"/>
                  </a:cubicBezTo>
                  <a:cubicBezTo>
                    <a:pt x="881" y="1132"/>
                    <a:pt x="1131" y="882"/>
                    <a:pt x="1131" y="560"/>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
            <p:cNvSpPr/>
            <p:nvPr/>
          </p:nvSpPr>
          <p:spPr>
            <a:xfrm>
              <a:off x="1690385" y="1851338"/>
              <a:ext cx="38894" cy="38894"/>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
            <p:cNvSpPr/>
            <p:nvPr/>
          </p:nvSpPr>
          <p:spPr>
            <a:xfrm>
              <a:off x="1562742" y="1851338"/>
              <a:ext cx="38482" cy="38894"/>
            </a:xfrm>
            <a:custGeom>
              <a:avLst/>
              <a:gdLst/>
              <a:ahLst/>
              <a:cxnLst/>
              <a:rect l="l" t="t" r="r" b="b"/>
              <a:pathLst>
                <a:path w="1120" h="1132" extrusionOk="0">
                  <a:moveTo>
                    <a:pt x="560" y="0"/>
                  </a:moveTo>
                  <a:cubicBezTo>
                    <a:pt x="251" y="0"/>
                    <a:pt x="1" y="250"/>
                    <a:pt x="1" y="560"/>
                  </a:cubicBezTo>
                  <a:cubicBezTo>
                    <a:pt x="1" y="869"/>
                    <a:pt x="251" y="1131"/>
                    <a:pt x="560" y="1131"/>
                  </a:cubicBezTo>
                  <a:cubicBezTo>
                    <a:pt x="870" y="1131"/>
                    <a:pt x="1120" y="869"/>
                    <a:pt x="1120" y="560"/>
                  </a:cubicBezTo>
                  <a:cubicBezTo>
                    <a:pt x="1120"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
            <p:cNvSpPr/>
            <p:nvPr/>
          </p:nvSpPr>
          <p:spPr>
            <a:xfrm>
              <a:off x="1242035" y="-5903"/>
              <a:ext cx="38894" cy="38894"/>
            </a:xfrm>
            <a:custGeom>
              <a:avLst/>
              <a:gdLst/>
              <a:ahLst/>
              <a:cxnLst/>
              <a:rect l="l" t="t" r="r" b="b"/>
              <a:pathLst>
                <a:path w="1132" h="1132" extrusionOk="0">
                  <a:moveTo>
                    <a:pt x="560" y="0"/>
                  </a:moveTo>
                  <a:cubicBezTo>
                    <a:pt x="250" y="0"/>
                    <a:pt x="0" y="250"/>
                    <a:pt x="0" y="560"/>
                  </a:cubicBezTo>
                  <a:cubicBezTo>
                    <a:pt x="0" y="869"/>
                    <a:pt x="262"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
            <p:cNvSpPr/>
            <p:nvPr/>
          </p:nvSpPr>
          <p:spPr>
            <a:xfrm>
              <a:off x="1370469" y="-5903"/>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
            <p:cNvSpPr/>
            <p:nvPr/>
          </p:nvSpPr>
          <p:spPr>
            <a:xfrm>
              <a:off x="1434308" y="186335"/>
              <a:ext cx="38894" cy="38516"/>
            </a:xfrm>
            <a:custGeom>
              <a:avLst/>
              <a:gdLst/>
              <a:ahLst/>
              <a:cxnLst/>
              <a:rect l="l" t="t" r="r" b="b"/>
              <a:pathLst>
                <a:path w="1132" h="1121" extrusionOk="0">
                  <a:moveTo>
                    <a:pt x="560" y="1"/>
                  </a:moveTo>
                  <a:cubicBezTo>
                    <a:pt x="250" y="1"/>
                    <a:pt x="0" y="251"/>
                    <a:pt x="0" y="561"/>
                  </a:cubicBezTo>
                  <a:cubicBezTo>
                    <a:pt x="0" y="870"/>
                    <a:pt x="262" y="1120"/>
                    <a:pt x="560" y="1120"/>
                  </a:cubicBezTo>
                  <a:cubicBezTo>
                    <a:pt x="881" y="1120"/>
                    <a:pt x="1131" y="870"/>
                    <a:pt x="1131" y="561"/>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
            <p:cNvSpPr/>
            <p:nvPr/>
          </p:nvSpPr>
          <p:spPr>
            <a:xfrm>
              <a:off x="1306252" y="186335"/>
              <a:ext cx="38894" cy="38929"/>
            </a:xfrm>
            <a:custGeom>
              <a:avLst/>
              <a:gdLst/>
              <a:ahLst/>
              <a:cxnLst/>
              <a:rect l="l" t="t" r="r" b="b"/>
              <a:pathLst>
                <a:path w="1132" h="1133" extrusionOk="0">
                  <a:moveTo>
                    <a:pt x="572" y="1"/>
                  </a:moveTo>
                  <a:cubicBezTo>
                    <a:pt x="263" y="1"/>
                    <a:pt x="1" y="251"/>
                    <a:pt x="1" y="561"/>
                  </a:cubicBezTo>
                  <a:cubicBezTo>
                    <a:pt x="1" y="870"/>
                    <a:pt x="263" y="1132"/>
                    <a:pt x="572" y="1132"/>
                  </a:cubicBezTo>
                  <a:cubicBezTo>
                    <a:pt x="882" y="1132"/>
                    <a:pt x="1132" y="870"/>
                    <a:pt x="1132" y="561"/>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
            <p:cNvSpPr/>
            <p:nvPr/>
          </p:nvSpPr>
          <p:spPr>
            <a:xfrm>
              <a:off x="1242035" y="250174"/>
              <a:ext cx="38894" cy="38894"/>
            </a:xfrm>
            <a:custGeom>
              <a:avLst/>
              <a:gdLst/>
              <a:ahLst/>
              <a:cxnLst/>
              <a:rect l="l" t="t" r="r" b="b"/>
              <a:pathLst>
                <a:path w="1132" h="1132" extrusionOk="0">
                  <a:moveTo>
                    <a:pt x="560" y="0"/>
                  </a:moveTo>
                  <a:cubicBezTo>
                    <a:pt x="250" y="0"/>
                    <a:pt x="0" y="250"/>
                    <a:pt x="0" y="560"/>
                  </a:cubicBezTo>
                  <a:cubicBezTo>
                    <a:pt x="12" y="881"/>
                    <a:pt x="262" y="1131"/>
                    <a:pt x="560" y="1131"/>
                  </a:cubicBezTo>
                  <a:cubicBezTo>
                    <a:pt x="881" y="1131"/>
                    <a:pt x="1131" y="870"/>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
            <p:cNvSpPr/>
            <p:nvPr/>
          </p:nvSpPr>
          <p:spPr>
            <a:xfrm>
              <a:off x="1370469" y="250174"/>
              <a:ext cx="38894" cy="38894"/>
            </a:xfrm>
            <a:custGeom>
              <a:avLst/>
              <a:gdLst/>
              <a:ahLst/>
              <a:cxnLst/>
              <a:rect l="l" t="t" r="r" b="b"/>
              <a:pathLst>
                <a:path w="1132" h="1132" extrusionOk="0">
                  <a:moveTo>
                    <a:pt x="560" y="0"/>
                  </a:moveTo>
                  <a:cubicBezTo>
                    <a:pt x="251" y="0"/>
                    <a:pt x="1" y="250"/>
                    <a:pt x="1" y="560"/>
                  </a:cubicBezTo>
                  <a:cubicBezTo>
                    <a:pt x="1" y="881"/>
                    <a:pt x="251" y="1131"/>
                    <a:pt x="560" y="1131"/>
                  </a:cubicBezTo>
                  <a:cubicBezTo>
                    <a:pt x="870" y="1131"/>
                    <a:pt x="1132" y="870"/>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
            <p:cNvSpPr/>
            <p:nvPr/>
          </p:nvSpPr>
          <p:spPr>
            <a:xfrm>
              <a:off x="1242035" y="121706"/>
              <a:ext cx="38894" cy="38894"/>
            </a:xfrm>
            <a:custGeom>
              <a:avLst/>
              <a:gdLst/>
              <a:ahLst/>
              <a:cxnLst/>
              <a:rect l="l" t="t" r="r" b="b"/>
              <a:pathLst>
                <a:path w="1132" h="1132" extrusionOk="0">
                  <a:moveTo>
                    <a:pt x="560" y="1"/>
                  </a:moveTo>
                  <a:cubicBezTo>
                    <a:pt x="250" y="1"/>
                    <a:pt x="0" y="251"/>
                    <a:pt x="0" y="572"/>
                  </a:cubicBezTo>
                  <a:cubicBezTo>
                    <a:pt x="12" y="894"/>
                    <a:pt x="262"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
            <p:cNvSpPr/>
            <p:nvPr/>
          </p:nvSpPr>
          <p:spPr>
            <a:xfrm>
              <a:off x="1370469" y="121706"/>
              <a:ext cx="38894" cy="38894"/>
            </a:xfrm>
            <a:custGeom>
              <a:avLst/>
              <a:gdLst/>
              <a:ahLst/>
              <a:cxnLst/>
              <a:rect l="l" t="t" r="r" b="b"/>
              <a:pathLst>
                <a:path w="1132" h="1132" extrusionOk="0">
                  <a:moveTo>
                    <a:pt x="560" y="1"/>
                  </a:moveTo>
                  <a:cubicBezTo>
                    <a:pt x="251" y="1"/>
                    <a:pt x="1" y="251"/>
                    <a:pt x="1" y="572"/>
                  </a:cubicBezTo>
                  <a:cubicBezTo>
                    <a:pt x="1" y="894"/>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
            <p:cNvSpPr/>
            <p:nvPr/>
          </p:nvSpPr>
          <p:spPr>
            <a:xfrm>
              <a:off x="1434308" y="58314"/>
              <a:ext cx="38894" cy="38894"/>
            </a:xfrm>
            <a:custGeom>
              <a:avLst/>
              <a:gdLst/>
              <a:ahLst/>
              <a:cxnLst/>
              <a:rect l="l" t="t" r="r" b="b"/>
              <a:pathLst>
                <a:path w="1132" h="1132" extrusionOk="0">
                  <a:moveTo>
                    <a:pt x="560" y="0"/>
                  </a:moveTo>
                  <a:cubicBezTo>
                    <a:pt x="250" y="0"/>
                    <a:pt x="0" y="250"/>
                    <a:pt x="0" y="572"/>
                  </a:cubicBezTo>
                  <a:cubicBezTo>
                    <a:pt x="12" y="881"/>
                    <a:pt x="262" y="1131"/>
                    <a:pt x="560" y="1131"/>
                  </a:cubicBezTo>
                  <a:cubicBezTo>
                    <a:pt x="881" y="1131"/>
                    <a:pt x="1131" y="881"/>
                    <a:pt x="1131" y="572"/>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
            <p:cNvSpPr/>
            <p:nvPr/>
          </p:nvSpPr>
          <p:spPr>
            <a:xfrm>
              <a:off x="1306252" y="58314"/>
              <a:ext cx="38894" cy="38894"/>
            </a:xfrm>
            <a:custGeom>
              <a:avLst/>
              <a:gdLst/>
              <a:ahLst/>
              <a:cxnLst/>
              <a:rect l="l" t="t" r="r" b="b"/>
              <a:pathLst>
                <a:path w="1132" h="1132" extrusionOk="0">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
            <p:cNvSpPr/>
            <p:nvPr/>
          </p:nvSpPr>
          <p:spPr>
            <a:xfrm>
              <a:off x="1434308" y="442447"/>
              <a:ext cx="38894" cy="38894"/>
            </a:xfrm>
            <a:custGeom>
              <a:avLst/>
              <a:gdLst/>
              <a:ahLst/>
              <a:cxnLst/>
              <a:rect l="l" t="t" r="r" b="b"/>
              <a:pathLst>
                <a:path w="1132" h="1132" extrusionOk="0">
                  <a:moveTo>
                    <a:pt x="560" y="0"/>
                  </a:moveTo>
                  <a:cubicBezTo>
                    <a:pt x="250" y="0"/>
                    <a:pt x="0" y="250"/>
                    <a:pt x="0" y="560"/>
                  </a:cubicBezTo>
                  <a:cubicBezTo>
                    <a:pt x="12" y="881"/>
                    <a:pt x="262" y="1131"/>
                    <a:pt x="560" y="1131"/>
                  </a:cubicBezTo>
                  <a:cubicBezTo>
                    <a:pt x="881" y="1131"/>
                    <a:pt x="1131" y="881"/>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
            <p:cNvSpPr/>
            <p:nvPr/>
          </p:nvSpPr>
          <p:spPr>
            <a:xfrm>
              <a:off x="1306252" y="442447"/>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
            <p:cNvSpPr/>
            <p:nvPr/>
          </p:nvSpPr>
          <p:spPr>
            <a:xfrm>
              <a:off x="1242035" y="506252"/>
              <a:ext cx="38894" cy="38894"/>
            </a:xfrm>
            <a:custGeom>
              <a:avLst/>
              <a:gdLst/>
              <a:ahLst/>
              <a:cxnLst/>
              <a:rect l="l" t="t" r="r" b="b"/>
              <a:pathLst>
                <a:path w="1132" h="1132" extrusionOk="0">
                  <a:moveTo>
                    <a:pt x="560" y="1"/>
                  </a:moveTo>
                  <a:cubicBezTo>
                    <a:pt x="250" y="1"/>
                    <a:pt x="0" y="251"/>
                    <a:pt x="0" y="572"/>
                  </a:cubicBezTo>
                  <a:cubicBezTo>
                    <a:pt x="12" y="882"/>
                    <a:pt x="262"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
            <p:cNvSpPr/>
            <p:nvPr/>
          </p:nvSpPr>
          <p:spPr>
            <a:xfrm>
              <a:off x="1370469" y="506252"/>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
            <p:cNvSpPr/>
            <p:nvPr/>
          </p:nvSpPr>
          <p:spPr>
            <a:xfrm>
              <a:off x="1242035" y="377818"/>
              <a:ext cx="38894" cy="38894"/>
            </a:xfrm>
            <a:custGeom>
              <a:avLst/>
              <a:gdLst/>
              <a:ahLst/>
              <a:cxnLst/>
              <a:rect l="l" t="t" r="r" b="b"/>
              <a:pathLst>
                <a:path w="1132" h="1132" extrusionOk="0">
                  <a:moveTo>
                    <a:pt x="560" y="0"/>
                  </a:moveTo>
                  <a:cubicBezTo>
                    <a:pt x="250" y="0"/>
                    <a:pt x="0" y="262"/>
                    <a:pt x="0" y="572"/>
                  </a:cubicBezTo>
                  <a:cubicBezTo>
                    <a:pt x="12" y="893"/>
                    <a:pt x="262"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
            <p:cNvSpPr/>
            <p:nvPr/>
          </p:nvSpPr>
          <p:spPr>
            <a:xfrm>
              <a:off x="1370469" y="377818"/>
              <a:ext cx="38894" cy="38894"/>
            </a:xfrm>
            <a:custGeom>
              <a:avLst/>
              <a:gdLst/>
              <a:ahLst/>
              <a:cxnLst/>
              <a:rect l="l" t="t" r="r" b="b"/>
              <a:pathLst>
                <a:path w="1132" h="1132" extrusionOk="0">
                  <a:moveTo>
                    <a:pt x="560" y="0"/>
                  </a:moveTo>
                  <a:cubicBezTo>
                    <a:pt x="251" y="0"/>
                    <a:pt x="1" y="262"/>
                    <a:pt x="1" y="572"/>
                  </a:cubicBezTo>
                  <a:cubicBezTo>
                    <a:pt x="1" y="893"/>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
            <p:cNvSpPr/>
            <p:nvPr/>
          </p:nvSpPr>
          <p:spPr>
            <a:xfrm>
              <a:off x="1434308" y="313979"/>
              <a:ext cx="38894" cy="38894"/>
            </a:xfrm>
            <a:custGeom>
              <a:avLst/>
              <a:gdLst/>
              <a:ahLst/>
              <a:cxnLst/>
              <a:rect l="l" t="t" r="r" b="b"/>
              <a:pathLst>
                <a:path w="1132" h="1132" extrusionOk="0">
                  <a:moveTo>
                    <a:pt x="560" y="1"/>
                  </a:moveTo>
                  <a:cubicBezTo>
                    <a:pt x="250" y="1"/>
                    <a:pt x="0" y="251"/>
                    <a:pt x="0" y="572"/>
                  </a:cubicBezTo>
                  <a:cubicBezTo>
                    <a:pt x="12" y="882"/>
                    <a:pt x="262" y="1132"/>
                    <a:pt x="560" y="1132"/>
                  </a:cubicBezTo>
                  <a:cubicBezTo>
                    <a:pt x="881" y="1132"/>
                    <a:pt x="1131" y="882"/>
                    <a:pt x="1131" y="572"/>
                  </a:cubicBezTo>
                  <a:cubicBezTo>
                    <a:pt x="1131" y="275"/>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
            <p:cNvSpPr/>
            <p:nvPr/>
          </p:nvSpPr>
          <p:spPr>
            <a:xfrm>
              <a:off x="1306252" y="314391"/>
              <a:ext cx="38894" cy="38894"/>
            </a:xfrm>
            <a:custGeom>
              <a:avLst/>
              <a:gdLst/>
              <a:ahLst/>
              <a:cxnLst/>
              <a:rect l="l" t="t" r="r" b="b"/>
              <a:pathLst>
                <a:path w="1132" h="1132"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
            <p:cNvSpPr/>
            <p:nvPr/>
          </p:nvSpPr>
          <p:spPr>
            <a:xfrm>
              <a:off x="1434308" y="698525"/>
              <a:ext cx="38894" cy="38894"/>
            </a:xfrm>
            <a:custGeom>
              <a:avLst/>
              <a:gdLst/>
              <a:ahLst/>
              <a:cxnLst/>
              <a:rect l="l" t="t" r="r" b="b"/>
              <a:pathLst>
                <a:path w="1132" h="1132" extrusionOk="0">
                  <a:moveTo>
                    <a:pt x="560" y="1"/>
                  </a:moveTo>
                  <a:cubicBezTo>
                    <a:pt x="250" y="1"/>
                    <a:pt x="0" y="251"/>
                    <a:pt x="0" y="572"/>
                  </a:cubicBezTo>
                  <a:cubicBezTo>
                    <a:pt x="12" y="882"/>
                    <a:pt x="262"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
            <p:cNvSpPr/>
            <p:nvPr/>
          </p:nvSpPr>
          <p:spPr>
            <a:xfrm>
              <a:off x="1306252" y="698525"/>
              <a:ext cx="38894" cy="38894"/>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
            <p:cNvSpPr/>
            <p:nvPr/>
          </p:nvSpPr>
          <p:spPr>
            <a:xfrm>
              <a:off x="1242035" y="762330"/>
              <a:ext cx="38894" cy="38929"/>
            </a:xfrm>
            <a:custGeom>
              <a:avLst/>
              <a:gdLst/>
              <a:ahLst/>
              <a:cxnLst/>
              <a:rect l="l" t="t" r="r" b="b"/>
              <a:pathLst>
                <a:path w="1132" h="1133" extrusionOk="0">
                  <a:moveTo>
                    <a:pt x="560" y="1"/>
                  </a:moveTo>
                  <a:cubicBezTo>
                    <a:pt x="250" y="1"/>
                    <a:pt x="0" y="263"/>
                    <a:pt x="0" y="572"/>
                  </a:cubicBezTo>
                  <a:cubicBezTo>
                    <a:pt x="12" y="882"/>
                    <a:pt x="262" y="1132"/>
                    <a:pt x="560" y="1132"/>
                  </a:cubicBezTo>
                  <a:cubicBezTo>
                    <a:pt x="881" y="1132"/>
                    <a:pt x="1131" y="882"/>
                    <a:pt x="1131" y="572"/>
                  </a:cubicBezTo>
                  <a:cubicBezTo>
                    <a:pt x="1131" y="263"/>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
            <p:cNvSpPr/>
            <p:nvPr/>
          </p:nvSpPr>
          <p:spPr>
            <a:xfrm>
              <a:off x="1370469" y="762330"/>
              <a:ext cx="38894" cy="38929"/>
            </a:xfrm>
            <a:custGeom>
              <a:avLst/>
              <a:gdLst/>
              <a:ahLst/>
              <a:cxnLst/>
              <a:rect l="l" t="t" r="r" b="b"/>
              <a:pathLst>
                <a:path w="1132" h="1133" extrusionOk="0">
                  <a:moveTo>
                    <a:pt x="560" y="1"/>
                  </a:moveTo>
                  <a:cubicBezTo>
                    <a:pt x="251" y="1"/>
                    <a:pt x="1" y="263"/>
                    <a:pt x="1" y="572"/>
                  </a:cubicBezTo>
                  <a:cubicBezTo>
                    <a:pt x="1" y="882"/>
                    <a:pt x="251" y="1132"/>
                    <a:pt x="560" y="1132"/>
                  </a:cubicBezTo>
                  <a:cubicBezTo>
                    <a:pt x="870" y="1132"/>
                    <a:pt x="1132" y="882"/>
                    <a:pt x="1132" y="572"/>
                  </a:cubicBezTo>
                  <a:cubicBezTo>
                    <a:pt x="1132"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
            <p:cNvSpPr/>
            <p:nvPr/>
          </p:nvSpPr>
          <p:spPr>
            <a:xfrm>
              <a:off x="1242035" y="634308"/>
              <a:ext cx="38894" cy="38894"/>
            </a:xfrm>
            <a:custGeom>
              <a:avLst/>
              <a:gdLst/>
              <a:ahLst/>
              <a:cxnLst/>
              <a:rect l="l" t="t" r="r" b="b"/>
              <a:pathLst>
                <a:path w="1132" h="1132" extrusionOk="0">
                  <a:moveTo>
                    <a:pt x="560" y="0"/>
                  </a:moveTo>
                  <a:cubicBezTo>
                    <a:pt x="250" y="0"/>
                    <a:pt x="0" y="250"/>
                    <a:pt x="0" y="560"/>
                  </a:cubicBezTo>
                  <a:cubicBezTo>
                    <a:pt x="0" y="869"/>
                    <a:pt x="262"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
            <p:cNvSpPr/>
            <p:nvPr/>
          </p:nvSpPr>
          <p:spPr>
            <a:xfrm>
              <a:off x="1370469" y="634308"/>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
            <p:cNvSpPr/>
            <p:nvPr/>
          </p:nvSpPr>
          <p:spPr>
            <a:xfrm>
              <a:off x="1434308" y="570091"/>
              <a:ext cx="38894" cy="38894"/>
            </a:xfrm>
            <a:custGeom>
              <a:avLst/>
              <a:gdLst/>
              <a:ahLst/>
              <a:cxnLst/>
              <a:rect l="l" t="t" r="r" b="b"/>
              <a:pathLst>
                <a:path w="1132" h="1132" extrusionOk="0">
                  <a:moveTo>
                    <a:pt x="560" y="0"/>
                  </a:moveTo>
                  <a:cubicBezTo>
                    <a:pt x="250" y="0"/>
                    <a:pt x="0" y="262"/>
                    <a:pt x="0" y="572"/>
                  </a:cubicBezTo>
                  <a:cubicBezTo>
                    <a:pt x="12" y="893"/>
                    <a:pt x="262"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
            <p:cNvSpPr/>
            <p:nvPr/>
          </p:nvSpPr>
          <p:spPr>
            <a:xfrm>
              <a:off x="1306252" y="570881"/>
              <a:ext cx="38894" cy="38482"/>
            </a:xfrm>
            <a:custGeom>
              <a:avLst/>
              <a:gdLst/>
              <a:ahLst/>
              <a:cxnLst/>
              <a:rect l="l" t="t" r="r" b="b"/>
              <a:pathLst>
                <a:path w="1132" h="1120" extrusionOk="0">
                  <a:moveTo>
                    <a:pt x="572" y="1"/>
                  </a:moveTo>
                  <a:cubicBezTo>
                    <a:pt x="263" y="1"/>
                    <a:pt x="1" y="251"/>
                    <a:pt x="1" y="560"/>
                  </a:cubicBezTo>
                  <a:cubicBezTo>
                    <a:pt x="1" y="870"/>
                    <a:pt x="263" y="1120"/>
                    <a:pt x="572" y="1120"/>
                  </a:cubicBezTo>
                  <a:cubicBezTo>
                    <a:pt x="882" y="1120"/>
                    <a:pt x="1132" y="870"/>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
            <p:cNvSpPr/>
            <p:nvPr/>
          </p:nvSpPr>
          <p:spPr>
            <a:xfrm>
              <a:off x="1434308" y="954603"/>
              <a:ext cx="38894" cy="38894"/>
            </a:xfrm>
            <a:custGeom>
              <a:avLst/>
              <a:gdLst/>
              <a:ahLst/>
              <a:cxnLst/>
              <a:rect l="l" t="t" r="r" b="b"/>
              <a:pathLst>
                <a:path w="1132" h="1132" extrusionOk="0">
                  <a:moveTo>
                    <a:pt x="560" y="1"/>
                  </a:moveTo>
                  <a:cubicBezTo>
                    <a:pt x="250" y="1"/>
                    <a:pt x="0" y="263"/>
                    <a:pt x="0" y="572"/>
                  </a:cubicBezTo>
                  <a:cubicBezTo>
                    <a:pt x="12" y="882"/>
                    <a:pt x="262" y="1132"/>
                    <a:pt x="560" y="1132"/>
                  </a:cubicBezTo>
                  <a:cubicBezTo>
                    <a:pt x="881" y="1132"/>
                    <a:pt x="1131" y="882"/>
                    <a:pt x="1131" y="572"/>
                  </a:cubicBezTo>
                  <a:cubicBezTo>
                    <a:pt x="1131" y="263"/>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
            <p:cNvSpPr/>
            <p:nvPr/>
          </p:nvSpPr>
          <p:spPr>
            <a:xfrm>
              <a:off x="1306252" y="954603"/>
              <a:ext cx="38894" cy="38894"/>
            </a:xfrm>
            <a:custGeom>
              <a:avLst/>
              <a:gdLst/>
              <a:ahLst/>
              <a:cxnLst/>
              <a:rect l="l" t="t" r="r" b="b"/>
              <a:pathLst>
                <a:path w="1132" h="1132"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
            <p:cNvSpPr/>
            <p:nvPr/>
          </p:nvSpPr>
          <p:spPr>
            <a:xfrm>
              <a:off x="1242035" y="1018854"/>
              <a:ext cx="38894" cy="38894"/>
            </a:xfrm>
            <a:custGeom>
              <a:avLst/>
              <a:gdLst/>
              <a:ahLst/>
              <a:cxnLst/>
              <a:rect l="l" t="t" r="r" b="b"/>
              <a:pathLst>
                <a:path w="1132" h="1132" extrusionOk="0">
                  <a:moveTo>
                    <a:pt x="560" y="0"/>
                  </a:moveTo>
                  <a:cubicBezTo>
                    <a:pt x="250" y="0"/>
                    <a:pt x="0" y="250"/>
                    <a:pt x="0" y="560"/>
                  </a:cubicBezTo>
                  <a:cubicBezTo>
                    <a:pt x="12" y="869"/>
                    <a:pt x="262"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
            <p:cNvSpPr/>
            <p:nvPr/>
          </p:nvSpPr>
          <p:spPr>
            <a:xfrm>
              <a:off x="1370469" y="1018854"/>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
            <p:cNvSpPr/>
            <p:nvPr/>
          </p:nvSpPr>
          <p:spPr>
            <a:xfrm>
              <a:off x="1242035" y="890386"/>
              <a:ext cx="38894" cy="38894"/>
            </a:xfrm>
            <a:custGeom>
              <a:avLst/>
              <a:gdLst/>
              <a:ahLst/>
              <a:cxnLst/>
              <a:rect l="l" t="t" r="r" b="b"/>
              <a:pathLst>
                <a:path w="1132" h="1132" extrusionOk="0">
                  <a:moveTo>
                    <a:pt x="560" y="1"/>
                  </a:moveTo>
                  <a:cubicBezTo>
                    <a:pt x="250" y="1"/>
                    <a:pt x="0" y="251"/>
                    <a:pt x="0" y="560"/>
                  </a:cubicBezTo>
                  <a:cubicBezTo>
                    <a:pt x="0" y="882"/>
                    <a:pt x="262" y="1132"/>
                    <a:pt x="560" y="1132"/>
                  </a:cubicBezTo>
                  <a:cubicBezTo>
                    <a:pt x="881" y="1132"/>
                    <a:pt x="1131" y="882"/>
                    <a:pt x="1131" y="560"/>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
            <p:cNvSpPr/>
            <p:nvPr/>
          </p:nvSpPr>
          <p:spPr>
            <a:xfrm>
              <a:off x="1370469" y="890386"/>
              <a:ext cx="38894" cy="38894"/>
            </a:xfrm>
            <a:custGeom>
              <a:avLst/>
              <a:gdLst/>
              <a:ahLst/>
              <a:cxnLst/>
              <a:rect l="l" t="t" r="r" b="b"/>
              <a:pathLst>
                <a:path w="1132" h="1132" extrusionOk="0">
                  <a:moveTo>
                    <a:pt x="560" y="1"/>
                  </a:moveTo>
                  <a:cubicBezTo>
                    <a:pt x="251" y="1"/>
                    <a:pt x="1" y="251"/>
                    <a:pt x="1" y="560"/>
                  </a:cubicBezTo>
                  <a:cubicBezTo>
                    <a:pt x="1" y="882"/>
                    <a:pt x="251" y="1132"/>
                    <a:pt x="560" y="1132"/>
                  </a:cubicBezTo>
                  <a:cubicBezTo>
                    <a:pt x="870" y="1132"/>
                    <a:pt x="1132" y="882"/>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
            <p:cNvSpPr/>
            <p:nvPr/>
          </p:nvSpPr>
          <p:spPr>
            <a:xfrm>
              <a:off x="1434308" y="826581"/>
              <a:ext cx="38894" cy="38894"/>
            </a:xfrm>
            <a:custGeom>
              <a:avLst/>
              <a:gdLst/>
              <a:ahLst/>
              <a:cxnLst/>
              <a:rect l="l" t="t" r="r" b="b"/>
              <a:pathLst>
                <a:path w="1132" h="1132" extrusionOk="0">
                  <a:moveTo>
                    <a:pt x="560" y="0"/>
                  </a:moveTo>
                  <a:cubicBezTo>
                    <a:pt x="250" y="0"/>
                    <a:pt x="0" y="250"/>
                    <a:pt x="0" y="560"/>
                  </a:cubicBezTo>
                  <a:cubicBezTo>
                    <a:pt x="0" y="869"/>
                    <a:pt x="262"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
            <p:cNvSpPr/>
            <p:nvPr/>
          </p:nvSpPr>
          <p:spPr>
            <a:xfrm>
              <a:off x="1306252" y="826993"/>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
            <p:cNvSpPr/>
            <p:nvPr/>
          </p:nvSpPr>
          <p:spPr>
            <a:xfrm>
              <a:off x="1434308" y="1210302"/>
              <a:ext cx="38894" cy="38894"/>
            </a:xfrm>
            <a:custGeom>
              <a:avLst/>
              <a:gdLst/>
              <a:ahLst/>
              <a:cxnLst/>
              <a:rect l="l" t="t" r="r" b="b"/>
              <a:pathLst>
                <a:path w="1132" h="1132" extrusionOk="0">
                  <a:moveTo>
                    <a:pt x="560" y="0"/>
                  </a:moveTo>
                  <a:cubicBezTo>
                    <a:pt x="250" y="0"/>
                    <a:pt x="0" y="262"/>
                    <a:pt x="0" y="572"/>
                  </a:cubicBezTo>
                  <a:cubicBezTo>
                    <a:pt x="12" y="893"/>
                    <a:pt x="262"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
            <p:cNvSpPr/>
            <p:nvPr/>
          </p:nvSpPr>
          <p:spPr>
            <a:xfrm>
              <a:off x="1306252" y="1210714"/>
              <a:ext cx="38894" cy="38894"/>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
            <p:cNvSpPr/>
            <p:nvPr/>
          </p:nvSpPr>
          <p:spPr>
            <a:xfrm>
              <a:off x="1242035" y="1274519"/>
              <a:ext cx="38894" cy="38894"/>
            </a:xfrm>
            <a:custGeom>
              <a:avLst/>
              <a:gdLst/>
              <a:ahLst/>
              <a:cxnLst/>
              <a:rect l="l" t="t" r="r" b="b"/>
              <a:pathLst>
                <a:path w="1132" h="1132" extrusionOk="0">
                  <a:moveTo>
                    <a:pt x="560" y="1"/>
                  </a:moveTo>
                  <a:cubicBezTo>
                    <a:pt x="250" y="1"/>
                    <a:pt x="0" y="251"/>
                    <a:pt x="0" y="560"/>
                  </a:cubicBezTo>
                  <a:cubicBezTo>
                    <a:pt x="12" y="894"/>
                    <a:pt x="262" y="1132"/>
                    <a:pt x="560" y="1132"/>
                  </a:cubicBezTo>
                  <a:cubicBezTo>
                    <a:pt x="881" y="1132"/>
                    <a:pt x="1131" y="870"/>
                    <a:pt x="1131" y="560"/>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
            <p:cNvSpPr/>
            <p:nvPr/>
          </p:nvSpPr>
          <p:spPr>
            <a:xfrm>
              <a:off x="1370469" y="1274519"/>
              <a:ext cx="38894" cy="38894"/>
            </a:xfrm>
            <a:custGeom>
              <a:avLst/>
              <a:gdLst/>
              <a:ahLst/>
              <a:cxnLst/>
              <a:rect l="l" t="t" r="r" b="b"/>
              <a:pathLst>
                <a:path w="1132" h="1132" extrusionOk="0">
                  <a:moveTo>
                    <a:pt x="560" y="1"/>
                  </a:moveTo>
                  <a:cubicBezTo>
                    <a:pt x="251" y="1"/>
                    <a:pt x="1" y="251"/>
                    <a:pt x="1" y="560"/>
                  </a:cubicBezTo>
                  <a:cubicBezTo>
                    <a:pt x="1" y="894"/>
                    <a:pt x="251" y="1132"/>
                    <a:pt x="560" y="1132"/>
                  </a:cubicBezTo>
                  <a:cubicBezTo>
                    <a:pt x="870" y="1132"/>
                    <a:pt x="1132" y="870"/>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
            <p:cNvSpPr/>
            <p:nvPr/>
          </p:nvSpPr>
          <p:spPr>
            <a:xfrm>
              <a:off x="1242035" y="1146463"/>
              <a:ext cx="38894" cy="38894"/>
            </a:xfrm>
            <a:custGeom>
              <a:avLst/>
              <a:gdLst/>
              <a:ahLst/>
              <a:cxnLst/>
              <a:rect l="l" t="t" r="r" b="b"/>
              <a:pathLst>
                <a:path w="1132" h="1132" extrusionOk="0">
                  <a:moveTo>
                    <a:pt x="560" y="1"/>
                  </a:moveTo>
                  <a:cubicBezTo>
                    <a:pt x="250" y="1"/>
                    <a:pt x="0" y="251"/>
                    <a:pt x="0" y="572"/>
                  </a:cubicBezTo>
                  <a:cubicBezTo>
                    <a:pt x="12" y="882"/>
                    <a:pt x="262"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
            <p:cNvSpPr/>
            <p:nvPr/>
          </p:nvSpPr>
          <p:spPr>
            <a:xfrm>
              <a:off x="1370469" y="1146463"/>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
            <p:cNvSpPr/>
            <p:nvPr/>
          </p:nvSpPr>
          <p:spPr>
            <a:xfrm>
              <a:off x="1434308" y="1082659"/>
              <a:ext cx="38894" cy="38894"/>
            </a:xfrm>
            <a:custGeom>
              <a:avLst/>
              <a:gdLst/>
              <a:ahLst/>
              <a:cxnLst/>
              <a:rect l="l" t="t" r="r" b="b"/>
              <a:pathLst>
                <a:path w="1132" h="1132" extrusionOk="0">
                  <a:moveTo>
                    <a:pt x="560" y="1"/>
                  </a:moveTo>
                  <a:cubicBezTo>
                    <a:pt x="250" y="1"/>
                    <a:pt x="0" y="251"/>
                    <a:pt x="0" y="560"/>
                  </a:cubicBezTo>
                  <a:cubicBezTo>
                    <a:pt x="0" y="882"/>
                    <a:pt x="262" y="1132"/>
                    <a:pt x="560" y="1132"/>
                  </a:cubicBezTo>
                  <a:cubicBezTo>
                    <a:pt x="881" y="1132"/>
                    <a:pt x="1131" y="882"/>
                    <a:pt x="1131" y="560"/>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
            <p:cNvSpPr/>
            <p:nvPr/>
          </p:nvSpPr>
          <p:spPr>
            <a:xfrm>
              <a:off x="1306252" y="1082659"/>
              <a:ext cx="38894" cy="38894"/>
            </a:xfrm>
            <a:custGeom>
              <a:avLst/>
              <a:gdLst/>
              <a:ahLst/>
              <a:cxnLst/>
              <a:rect l="l" t="t" r="r" b="b"/>
              <a:pathLst>
                <a:path w="1132" h="1132" extrusionOk="0">
                  <a:moveTo>
                    <a:pt x="572" y="1"/>
                  </a:moveTo>
                  <a:cubicBezTo>
                    <a:pt x="263" y="1"/>
                    <a:pt x="1" y="251"/>
                    <a:pt x="1" y="560"/>
                  </a:cubicBezTo>
                  <a:cubicBezTo>
                    <a:pt x="1" y="870"/>
                    <a:pt x="263" y="1132"/>
                    <a:pt x="572" y="1132"/>
                  </a:cubicBezTo>
                  <a:cubicBezTo>
                    <a:pt x="882" y="1132"/>
                    <a:pt x="1132" y="870"/>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
            <p:cNvSpPr/>
            <p:nvPr/>
          </p:nvSpPr>
          <p:spPr>
            <a:xfrm>
              <a:off x="1434308" y="1466792"/>
              <a:ext cx="38894" cy="38894"/>
            </a:xfrm>
            <a:custGeom>
              <a:avLst/>
              <a:gdLst/>
              <a:ahLst/>
              <a:cxnLst/>
              <a:rect l="l" t="t" r="r" b="b"/>
              <a:pathLst>
                <a:path w="1132" h="1132" extrusionOk="0">
                  <a:moveTo>
                    <a:pt x="560" y="0"/>
                  </a:moveTo>
                  <a:cubicBezTo>
                    <a:pt x="250" y="0"/>
                    <a:pt x="0" y="250"/>
                    <a:pt x="0" y="560"/>
                  </a:cubicBezTo>
                  <a:cubicBezTo>
                    <a:pt x="12" y="893"/>
                    <a:pt x="262" y="1132"/>
                    <a:pt x="560" y="1132"/>
                  </a:cubicBezTo>
                  <a:cubicBezTo>
                    <a:pt x="881" y="1132"/>
                    <a:pt x="1131" y="870"/>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
            <p:cNvSpPr/>
            <p:nvPr/>
          </p:nvSpPr>
          <p:spPr>
            <a:xfrm>
              <a:off x="1306252" y="1467204"/>
              <a:ext cx="38894" cy="38894"/>
            </a:xfrm>
            <a:custGeom>
              <a:avLst/>
              <a:gdLst/>
              <a:ahLst/>
              <a:cxnLst/>
              <a:rect l="l" t="t" r="r" b="b"/>
              <a:pathLst>
                <a:path w="1132" h="1132" extrusionOk="0">
                  <a:moveTo>
                    <a:pt x="572" y="0"/>
                  </a:moveTo>
                  <a:cubicBezTo>
                    <a:pt x="263" y="0"/>
                    <a:pt x="1" y="250"/>
                    <a:pt x="1" y="560"/>
                  </a:cubicBezTo>
                  <a:cubicBezTo>
                    <a:pt x="1" y="870"/>
                    <a:pt x="263"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
            <p:cNvSpPr/>
            <p:nvPr/>
          </p:nvSpPr>
          <p:spPr>
            <a:xfrm>
              <a:off x="1242035" y="1531009"/>
              <a:ext cx="38894" cy="38894"/>
            </a:xfrm>
            <a:custGeom>
              <a:avLst/>
              <a:gdLst/>
              <a:ahLst/>
              <a:cxnLst/>
              <a:rect l="l" t="t" r="r" b="b"/>
              <a:pathLst>
                <a:path w="1132" h="1132" extrusionOk="0">
                  <a:moveTo>
                    <a:pt x="560" y="1"/>
                  </a:moveTo>
                  <a:cubicBezTo>
                    <a:pt x="250" y="1"/>
                    <a:pt x="0" y="251"/>
                    <a:pt x="0" y="572"/>
                  </a:cubicBezTo>
                  <a:cubicBezTo>
                    <a:pt x="12" y="882"/>
                    <a:pt x="262"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
            <p:cNvSpPr/>
            <p:nvPr/>
          </p:nvSpPr>
          <p:spPr>
            <a:xfrm>
              <a:off x="1370469" y="1531009"/>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
            <p:cNvSpPr/>
            <p:nvPr/>
          </p:nvSpPr>
          <p:spPr>
            <a:xfrm>
              <a:off x="1242035" y="1402575"/>
              <a:ext cx="38894" cy="38894"/>
            </a:xfrm>
            <a:custGeom>
              <a:avLst/>
              <a:gdLst/>
              <a:ahLst/>
              <a:cxnLst/>
              <a:rect l="l" t="t" r="r" b="b"/>
              <a:pathLst>
                <a:path w="1132" h="1132" extrusionOk="0">
                  <a:moveTo>
                    <a:pt x="560" y="0"/>
                  </a:moveTo>
                  <a:cubicBezTo>
                    <a:pt x="250" y="0"/>
                    <a:pt x="0" y="262"/>
                    <a:pt x="0" y="572"/>
                  </a:cubicBezTo>
                  <a:cubicBezTo>
                    <a:pt x="12" y="881"/>
                    <a:pt x="262"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
            <p:cNvSpPr/>
            <p:nvPr/>
          </p:nvSpPr>
          <p:spPr>
            <a:xfrm>
              <a:off x="1370469" y="1402575"/>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
            <p:cNvSpPr/>
            <p:nvPr/>
          </p:nvSpPr>
          <p:spPr>
            <a:xfrm>
              <a:off x="1434308" y="1338736"/>
              <a:ext cx="38894" cy="38894"/>
            </a:xfrm>
            <a:custGeom>
              <a:avLst/>
              <a:gdLst/>
              <a:ahLst/>
              <a:cxnLst/>
              <a:rect l="l" t="t" r="r" b="b"/>
              <a:pathLst>
                <a:path w="1132" h="1132" extrusionOk="0">
                  <a:moveTo>
                    <a:pt x="560" y="1"/>
                  </a:moveTo>
                  <a:cubicBezTo>
                    <a:pt x="250" y="1"/>
                    <a:pt x="0" y="251"/>
                    <a:pt x="0" y="572"/>
                  </a:cubicBezTo>
                  <a:cubicBezTo>
                    <a:pt x="12" y="882"/>
                    <a:pt x="262" y="1132"/>
                    <a:pt x="560" y="1132"/>
                  </a:cubicBezTo>
                  <a:cubicBezTo>
                    <a:pt x="881" y="1132"/>
                    <a:pt x="1131" y="882"/>
                    <a:pt x="1131" y="572"/>
                  </a:cubicBezTo>
                  <a:cubicBezTo>
                    <a:pt x="1131" y="275"/>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
            <p:cNvSpPr/>
            <p:nvPr/>
          </p:nvSpPr>
          <p:spPr>
            <a:xfrm>
              <a:off x="1306252" y="1338736"/>
              <a:ext cx="38894" cy="38894"/>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
            <p:cNvSpPr/>
            <p:nvPr/>
          </p:nvSpPr>
          <p:spPr>
            <a:xfrm>
              <a:off x="1434308" y="1722870"/>
              <a:ext cx="38894" cy="38894"/>
            </a:xfrm>
            <a:custGeom>
              <a:avLst/>
              <a:gdLst/>
              <a:ahLst/>
              <a:cxnLst/>
              <a:rect l="l" t="t" r="r" b="b"/>
              <a:pathLst>
                <a:path w="1132" h="1132" extrusionOk="0">
                  <a:moveTo>
                    <a:pt x="560" y="1"/>
                  </a:moveTo>
                  <a:cubicBezTo>
                    <a:pt x="250" y="1"/>
                    <a:pt x="0" y="251"/>
                    <a:pt x="0" y="560"/>
                  </a:cubicBezTo>
                  <a:cubicBezTo>
                    <a:pt x="12" y="882"/>
                    <a:pt x="262" y="1132"/>
                    <a:pt x="560" y="1132"/>
                  </a:cubicBezTo>
                  <a:cubicBezTo>
                    <a:pt x="881" y="1132"/>
                    <a:pt x="1131" y="882"/>
                    <a:pt x="1131" y="560"/>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
            <p:cNvSpPr/>
            <p:nvPr/>
          </p:nvSpPr>
          <p:spPr>
            <a:xfrm>
              <a:off x="1306252" y="1723282"/>
              <a:ext cx="38894" cy="38894"/>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
            <p:cNvSpPr/>
            <p:nvPr/>
          </p:nvSpPr>
          <p:spPr>
            <a:xfrm>
              <a:off x="1242035" y="1787121"/>
              <a:ext cx="38894" cy="38894"/>
            </a:xfrm>
            <a:custGeom>
              <a:avLst/>
              <a:gdLst/>
              <a:ahLst/>
              <a:cxnLst/>
              <a:rect l="l" t="t" r="r" b="b"/>
              <a:pathLst>
                <a:path w="1132" h="1132" extrusionOk="0">
                  <a:moveTo>
                    <a:pt x="560" y="0"/>
                  </a:moveTo>
                  <a:cubicBezTo>
                    <a:pt x="250" y="0"/>
                    <a:pt x="0" y="262"/>
                    <a:pt x="0" y="572"/>
                  </a:cubicBezTo>
                  <a:cubicBezTo>
                    <a:pt x="0" y="881"/>
                    <a:pt x="262"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
            <p:cNvSpPr/>
            <p:nvPr/>
          </p:nvSpPr>
          <p:spPr>
            <a:xfrm>
              <a:off x="1370469" y="1787121"/>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
            <p:cNvSpPr/>
            <p:nvPr/>
          </p:nvSpPr>
          <p:spPr>
            <a:xfrm>
              <a:off x="1242035" y="1659065"/>
              <a:ext cx="38894" cy="38894"/>
            </a:xfrm>
            <a:custGeom>
              <a:avLst/>
              <a:gdLst/>
              <a:ahLst/>
              <a:cxnLst/>
              <a:rect l="l" t="t" r="r" b="b"/>
              <a:pathLst>
                <a:path w="1132" h="1132" extrusionOk="0">
                  <a:moveTo>
                    <a:pt x="560" y="0"/>
                  </a:moveTo>
                  <a:cubicBezTo>
                    <a:pt x="250" y="0"/>
                    <a:pt x="0" y="250"/>
                    <a:pt x="0" y="560"/>
                  </a:cubicBezTo>
                  <a:cubicBezTo>
                    <a:pt x="12" y="870"/>
                    <a:pt x="262" y="1131"/>
                    <a:pt x="560" y="1131"/>
                  </a:cubicBezTo>
                  <a:cubicBezTo>
                    <a:pt x="881" y="1131"/>
                    <a:pt x="1131" y="870"/>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
            <p:cNvSpPr/>
            <p:nvPr/>
          </p:nvSpPr>
          <p:spPr>
            <a:xfrm>
              <a:off x="1370469" y="1659065"/>
              <a:ext cx="38894" cy="38894"/>
            </a:xfrm>
            <a:custGeom>
              <a:avLst/>
              <a:gdLst/>
              <a:ahLst/>
              <a:cxnLst/>
              <a:rect l="l" t="t" r="r" b="b"/>
              <a:pathLst>
                <a:path w="1132" h="1132" extrusionOk="0">
                  <a:moveTo>
                    <a:pt x="560" y="0"/>
                  </a:moveTo>
                  <a:cubicBezTo>
                    <a:pt x="251" y="0"/>
                    <a:pt x="1" y="250"/>
                    <a:pt x="1" y="560"/>
                  </a:cubicBezTo>
                  <a:cubicBezTo>
                    <a:pt x="1" y="870"/>
                    <a:pt x="251" y="1131"/>
                    <a:pt x="560" y="1131"/>
                  </a:cubicBezTo>
                  <a:cubicBezTo>
                    <a:pt x="870" y="1131"/>
                    <a:pt x="1132" y="870"/>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
            <p:cNvSpPr/>
            <p:nvPr/>
          </p:nvSpPr>
          <p:spPr>
            <a:xfrm>
              <a:off x="1434308" y="1594848"/>
              <a:ext cx="38894" cy="38894"/>
            </a:xfrm>
            <a:custGeom>
              <a:avLst/>
              <a:gdLst/>
              <a:ahLst/>
              <a:cxnLst/>
              <a:rect l="l" t="t" r="r" b="b"/>
              <a:pathLst>
                <a:path w="1132" h="1132" extrusionOk="0">
                  <a:moveTo>
                    <a:pt x="560" y="0"/>
                  </a:moveTo>
                  <a:cubicBezTo>
                    <a:pt x="250" y="0"/>
                    <a:pt x="0" y="262"/>
                    <a:pt x="0" y="572"/>
                  </a:cubicBezTo>
                  <a:cubicBezTo>
                    <a:pt x="12" y="881"/>
                    <a:pt x="262"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
            <p:cNvSpPr/>
            <p:nvPr/>
          </p:nvSpPr>
          <p:spPr>
            <a:xfrm>
              <a:off x="1306252" y="1594848"/>
              <a:ext cx="38894" cy="38894"/>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
            <p:cNvSpPr/>
            <p:nvPr/>
          </p:nvSpPr>
          <p:spPr>
            <a:xfrm>
              <a:off x="1434308" y="1978982"/>
              <a:ext cx="38894" cy="38894"/>
            </a:xfrm>
            <a:custGeom>
              <a:avLst/>
              <a:gdLst/>
              <a:ahLst/>
              <a:cxnLst/>
              <a:rect l="l" t="t" r="r" b="b"/>
              <a:pathLst>
                <a:path w="1132" h="1132" extrusionOk="0">
                  <a:moveTo>
                    <a:pt x="560" y="0"/>
                  </a:moveTo>
                  <a:cubicBezTo>
                    <a:pt x="250" y="0"/>
                    <a:pt x="0" y="250"/>
                    <a:pt x="0" y="572"/>
                  </a:cubicBezTo>
                  <a:cubicBezTo>
                    <a:pt x="0" y="881"/>
                    <a:pt x="262" y="1131"/>
                    <a:pt x="560" y="1131"/>
                  </a:cubicBezTo>
                  <a:cubicBezTo>
                    <a:pt x="881" y="1131"/>
                    <a:pt x="1131" y="881"/>
                    <a:pt x="1131" y="572"/>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
            <p:cNvSpPr/>
            <p:nvPr/>
          </p:nvSpPr>
          <p:spPr>
            <a:xfrm>
              <a:off x="1306252" y="1979359"/>
              <a:ext cx="38894" cy="38929"/>
            </a:xfrm>
            <a:custGeom>
              <a:avLst/>
              <a:gdLst/>
              <a:ahLst/>
              <a:cxnLst/>
              <a:rect l="l" t="t" r="r" b="b"/>
              <a:pathLst>
                <a:path w="1132" h="1133"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
            <p:cNvSpPr/>
            <p:nvPr/>
          </p:nvSpPr>
          <p:spPr>
            <a:xfrm>
              <a:off x="1242035" y="2043611"/>
              <a:ext cx="38894" cy="38894"/>
            </a:xfrm>
            <a:custGeom>
              <a:avLst/>
              <a:gdLst/>
              <a:ahLst/>
              <a:cxnLst/>
              <a:rect l="l" t="t" r="r" b="b"/>
              <a:pathLst>
                <a:path w="1132" h="1132" extrusionOk="0">
                  <a:moveTo>
                    <a:pt x="560" y="0"/>
                  </a:moveTo>
                  <a:cubicBezTo>
                    <a:pt x="250" y="0"/>
                    <a:pt x="0" y="250"/>
                    <a:pt x="0" y="560"/>
                  </a:cubicBezTo>
                  <a:cubicBezTo>
                    <a:pt x="12" y="869"/>
                    <a:pt x="262"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
            <p:cNvSpPr/>
            <p:nvPr/>
          </p:nvSpPr>
          <p:spPr>
            <a:xfrm>
              <a:off x="1370469" y="2043611"/>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
            <p:cNvSpPr/>
            <p:nvPr/>
          </p:nvSpPr>
          <p:spPr>
            <a:xfrm>
              <a:off x="1242035" y="1915143"/>
              <a:ext cx="38894" cy="38894"/>
            </a:xfrm>
            <a:custGeom>
              <a:avLst/>
              <a:gdLst/>
              <a:ahLst/>
              <a:cxnLst/>
              <a:rect l="l" t="t" r="r" b="b"/>
              <a:pathLst>
                <a:path w="1132" h="1132" extrusionOk="0">
                  <a:moveTo>
                    <a:pt x="560" y="1"/>
                  </a:moveTo>
                  <a:cubicBezTo>
                    <a:pt x="250" y="1"/>
                    <a:pt x="0" y="251"/>
                    <a:pt x="0" y="560"/>
                  </a:cubicBezTo>
                  <a:cubicBezTo>
                    <a:pt x="12" y="882"/>
                    <a:pt x="262" y="1132"/>
                    <a:pt x="560" y="1132"/>
                  </a:cubicBezTo>
                  <a:cubicBezTo>
                    <a:pt x="881" y="1132"/>
                    <a:pt x="1131" y="882"/>
                    <a:pt x="1131" y="560"/>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
            <p:cNvSpPr/>
            <p:nvPr/>
          </p:nvSpPr>
          <p:spPr>
            <a:xfrm>
              <a:off x="1370469" y="1915143"/>
              <a:ext cx="38894" cy="38894"/>
            </a:xfrm>
            <a:custGeom>
              <a:avLst/>
              <a:gdLst/>
              <a:ahLst/>
              <a:cxnLst/>
              <a:rect l="l" t="t" r="r" b="b"/>
              <a:pathLst>
                <a:path w="1132" h="1132" extrusionOk="0">
                  <a:moveTo>
                    <a:pt x="560" y="1"/>
                  </a:moveTo>
                  <a:cubicBezTo>
                    <a:pt x="251" y="1"/>
                    <a:pt x="1" y="251"/>
                    <a:pt x="1" y="560"/>
                  </a:cubicBezTo>
                  <a:cubicBezTo>
                    <a:pt x="1" y="882"/>
                    <a:pt x="251" y="1132"/>
                    <a:pt x="560" y="1132"/>
                  </a:cubicBezTo>
                  <a:cubicBezTo>
                    <a:pt x="870" y="1132"/>
                    <a:pt x="1132" y="882"/>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
            <p:cNvSpPr/>
            <p:nvPr/>
          </p:nvSpPr>
          <p:spPr>
            <a:xfrm>
              <a:off x="1434308" y="1851338"/>
              <a:ext cx="38894" cy="38894"/>
            </a:xfrm>
            <a:custGeom>
              <a:avLst/>
              <a:gdLst/>
              <a:ahLst/>
              <a:cxnLst/>
              <a:rect l="l" t="t" r="r" b="b"/>
              <a:pathLst>
                <a:path w="1132" h="1132" extrusionOk="0">
                  <a:moveTo>
                    <a:pt x="560" y="0"/>
                  </a:moveTo>
                  <a:cubicBezTo>
                    <a:pt x="250" y="0"/>
                    <a:pt x="0" y="250"/>
                    <a:pt x="0" y="560"/>
                  </a:cubicBezTo>
                  <a:cubicBezTo>
                    <a:pt x="0" y="869"/>
                    <a:pt x="262"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
            <p:cNvSpPr/>
            <p:nvPr/>
          </p:nvSpPr>
          <p:spPr>
            <a:xfrm>
              <a:off x="1306252" y="1851338"/>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
            <p:cNvSpPr/>
            <p:nvPr/>
          </p:nvSpPr>
          <p:spPr>
            <a:xfrm>
              <a:off x="986335" y="-5903"/>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
            <p:cNvSpPr/>
            <p:nvPr/>
          </p:nvSpPr>
          <p:spPr>
            <a:xfrm>
              <a:off x="1113979" y="-5903"/>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
            <p:cNvSpPr/>
            <p:nvPr/>
          </p:nvSpPr>
          <p:spPr>
            <a:xfrm>
              <a:off x="1178196" y="186335"/>
              <a:ext cx="38894" cy="38516"/>
            </a:xfrm>
            <a:custGeom>
              <a:avLst/>
              <a:gdLst/>
              <a:ahLst/>
              <a:cxnLst/>
              <a:rect l="l" t="t" r="r" b="b"/>
              <a:pathLst>
                <a:path w="1132" h="1121" extrusionOk="0">
                  <a:moveTo>
                    <a:pt x="561" y="1"/>
                  </a:moveTo>
                  <a:cubicBezTo>
                    <a:pt x="251" y="1"/>
                    <a:pt x="1" y="251"/>
                    <a:pt x="1" y="561"/>
                  </a:cubicBezTo>
                  <a:cubicBezTo>
                    <a:pt x="1" y="870"/>
                    <a:pt x="263" y="1120"/>
                    <a:pt x="561" y="1120"/>
                  </a:cubicBezTo>
                  <a:cubicBezTo>
                    <a:pt x="870" y="1120"/>
                    <a:pt x="1132" y="870"/>
                    <a:pt x="1132" y="561"/>
                  </a:cubicBezTo>
                  <a:cubicBezTo>
                    <a:pt x="1132" y="251"/>
                    <a:pt x="870" y="1"/>
                    <a:pt x="56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
            <p:cNvSpPr/>
            <p:nvPr/>
          </p:nvSpPr>
          <p:spPr>
            <a:xfrm>
              <a:off x="1050174" y="186335"/>
              <a:ext cx="38894" cy="38929"/>
            </a:xfrm>
            <a:custGeom>
              <a:avLst/>
              <a:gdLst/>
              <a:ahLst/>
              <a:cxnLst/>
              <a:rect l="l" t="t" r="r" b="b"/>
              <a:pathLst>
                <a:path w="1132" h="1133" extrusionOk="0">
                  <a:moveTo>
                    <a:pt x="560" y="1"/>
                  </a:moveTo>
                  <a:cubicBezTo>
                    <a:pt x="250" y="1"/>
                    <a:pt x="0" y="251"/>
                    <a:pt x="0" y="561"/>
                  </a:cubicBezTo>
                  <a:cubicBezTo>
                    <a:pt x="0" y="870"/>
                    <a:pt x="250" y="1132"/>
                    <a:pt x="560" y="1132"/>
                  </a:cubicBezTo>
                  <a:cubicBezTo>
                    <a:pt x="881" y="1132"/>
                    <a:pt x="1131" y="870"/>
                    <a:pt x="1131" y="561"/>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
            <p:cNvSpPr/>
            <p:nvPr/>
          </p:nvSpPr>
          <p:spPr>
            <a:xfrm>
              <a:off x="986335" y="250174"/>
              <a:ext cx="38894" cy="38894"/>
            </a:xfrm>
            <a:custGeom>
              <a:avLst/>
              <a:gdLst/>
              <a:ahLst/>
              <a:cxnLst/>
              <a:rect l="l" t="t" r="r" b="b"/>
              <a:pathLst>
                <a:path w="1132" h="1132" extrusionOk="0">
                  <a:moveTo>
                    <a:pt x="560" y="0"/>
                  </a:moveTo>
                  <a:cubicBezTo>
                    <a:pt x="251" y="0"/>
                    <a:pt x="1" y="250"/>
                    <a:pt x="1" y="560"/>
                  </a:cubicBezTo>
                  <a:cubicBezTo>
                    <a:pt x="1" y="881"/>
                    <a:pt x="251" y="1131"/>
                    <a:pt x="560" y="1131"/>
                  </a:cubicBezTo>
                  <a:cubicBezTo>
                    <a:pt x="882" y="1131"/>
                    <a:pt x="1132" y="870"/>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
            <p:cNvSpPr/>
            <p:nvPr/>
          </p:nvSpPr>
          <p:spPr>
            <a:xfrm>
              <a:off x="1113979" y="250174"/>
              <a:ext cx="38894" cy="38894"/>
            </a:xfrm>
            <a:custGeom>
              <a:avLst/>
              <a:gdLst/>
              <a:ahLst/>
              <a:cxnLst/>
              <a:rect l="l" t="t" r="r" b="b"/>
              <a:pathLst>
                <a:path w="1132" h="1132" extrusionOk="0">
                  <a:moveTo>
                    <a:pt x="572" y="0"/>
                  </a:moveTo>
                  <a:cubicBezTo>
                    <a:pt x="263" y="0"/>
                    <a:pt x="1" y="250"/>
                    <a:pt x="1" y="560"/>
                  </a:cubicBezTo>
                  <a:cubicBezTo>
                    <a:pt x="1" y="881"/>
                    <a:pt x="263"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
            <p:cNvSpPr/>
            <p:nvPr/>
          </p:nvSpPr>
          <p:spPr>
            <a:xfrm>
              <a:off x="986335" y="121706"/>
              <a:ext cx="38894" cy="38894"/>
            </a:xfrm>
            <a:custGeom>
              <a:avLst/>
              <a:gdLst/>
              <a:ahLst/>
              <a:cxnLst/>
              <a:rect l="l" t="t" r="r" b="b"/>
              <a:pathLst>
                <a:path w="1132" h="1132" extrusionOk="0">
                  <a:moveTo>
                    <a:pt x="560" y="1"/>
                  </a:moveTo>
                  <a:cubicBezTo>
                    <a:pt x="251" y="1"/>
                    <a:pt x="1" y="251"/>
                    <a:pt x="1" y="572"/>
                  </a:cubicBezTo>
                  <a:cubicBezTo>
                    <a:pt x="1" y="894"/>
                    <a:pt x="251" y="1132"/>
                    <a:pt x="560" y="1132"/>
                  </a:cubicBezTo>
                  <a:cubicBezTo>
                    <a:pt x="882" y="1132"/>
                    <a:pt x="1132" y="882"/>
                    <a:pt x="1132" y="572"/>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
            <p:cNvSpPr/>
            <p:nvPr/>
          </p:nvSpPr>
          <p:spPr>
            <a:xfrm>
              <a:off x="1113979" y="121706"/>
              <a:ext cx="38894" cy="38894"/>
            </a:xfrm>
            <a:custGeom>
              <a:avLst/>
              <a:gdLst/>
              <a:ahLst/>
              <a:cxnLst/>
              <a:rect l="l" t="t" r="r" b="b"/>
              <a:pathLst>
                <a:path w="1132" h="1132" extrusionOk="0">
                  <a:moveTo>
                    <a:pt x="572" y="1"/>
                  </a:moveTo>
                  <a:cubicBezTo>
                    <a:pt x="263" y="1"/>
                    <a:pt x="1" y="251"/>
                    <a:pt x="1" y="572"/>
                  </a:cubicBezTo>
                  <a:cubicBezTo>
                    <a:pt x="1" y="894"/>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
            <p:cNvSpPr/>
            <p:nvPr/>
          </p:nvSpPr>
          <p:spPr>
            <a:xfrm>
              <a:off x="1178196" y="58314"/>
              <a:ext cx="38894" cy="38894"/>
            </a:xfrm>
            <a:custGeom>
              <a:avLst/>
              <a:gdLst/>
              <a:ahLst/>
              <a:cxnLst/>
              <a:rect l="l" t="t" r="r" b="b"/>
              <a:pathLst>
                <a:path w="1132" h="1132" extrusionOk="0">
                  <a:moveTo>
                    <a:pt x="561" y="0"/>
                  </a:moveTo>
                  <a:cubicBezTo>
                    <a:pt x="251" y="0"/>
                    <a:pt x="1" y="250"/>
                    <a:pt x="1" y="572"/>
                  </a:cubicBezTo>
                  <a:cubicBezTo>
                    <a:pt x="13" y="881"/>
                    <a:pt x="263" y="1131"/>
                    <a:pt x="561" y="1131"/>
                  </a:cubicBezTo>
                  <a:cubicBezTo>
                    <a:pt x="870" y="1131"/>
                    <a:pt x="1132" y="881"/>
                    <a:pt x="1132" y="572"/>
                  </a:cubicBezTo>
                  <a:cubicBezTo>
                    <a:pt x="1132" y="250"/>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
            <p:cNvSpPr/>
            <p:nvPr/>
          </p:nvSpPr>
          <p:spPr>
            <a:xfrm>
              <a:off x="1050174" y="58314"/>
              <a:ext cx="38894" cy="38894"/>
            </a:xfrm>
            <a:custGeom>
              <a:avLst/>
              <a:gdLst/>
              <a:ahLst/>
              <a:cxnLst/>
              <a:rect l="l" t="t" r="r" b="b"/>
              <a:pathLst>
                <a:path w="1132" h="1132" extrusionOk="0">
                  <a:moveTo>
                    <a:pt x="560" y="0"/>
                  </a:moveTo>
                  <a:cubicBezTo>
                    <a:pt x="250" y="0"/>
                    <a:pt x="0" y="250"/>
                    <a:pt x="0" y="572"/>
                  </a:cubicBezTo>
                  <a:cubicBezTo>
                    <a:pt x="0" y="881"/>
                    <a:pt x="250" y="1131"/>
                    <a:pt x="560" y="1131"/>
                  </a:cubicBezTo>
                  <a:cubicBezTo>
                    <a:pt x="881" y="1131"/>
                    <a:pt x="1131" y="881"/>
                    <a:pt x="1131" y="572"/>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
            <p:cNvSpPr/>
            <p:nvPr/>
          </p:nvSpPr>
          <p:spPr>
            <a:xfrm>
              <a:off x="1178196" y="442447"/>
              <a:ext cx="38894" cy="38894"/>
            </a:xfrm>
            <a:custGeom>
              <a:avLst/>
              <a:gdLst/>
              <a:ahLst/>
              <a:cxnLst/>
              <a:rect l="l" t="t" r="r" b="b"/>
              <a:pathLst>
                <a:path w="1132" h="1132" extrusionOk="0">
                  <a:moveTo>
                    <a:pt x="561" y="0"/>
                  </a:moveTo>
                  <a:cubicBezTo>
                    <a:pt x="251" y="0"/>
                    <a:pt x="1" y="250"/>
                    <a:pt x="1" y="560"/>
                  </a:cubicBezTo>
                  <a:cubicBezTo>
                    <a:pt x="13" y="881"/>
                    <a:pt x="263" y="1131"/>
                    <a:pt x="561" y="1131"/>
                  </a:cubicBezTo>
                  <a:cubicBezTo>
                    <a:pt x="870" y="1131"/>
                    <a:pt x="1132" y="881"/>
                    <a:pt x="1132" y="560"/>
                  </a:cubicBezTo>
                  <a:cubicBezTo>
                    <a:pt x="1132" y="250"/>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
            <p:cNvSpPr/>
            <p:nvPr/>
          </p:nvSpPr>
          <p:spPr>
            <a:xfrm>
              <a:off x="1050174" y="442447"/>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
            <p:cNvSpPr/>
            <p:nvPr/>
          </p:nvSpPr>
          <p:spPr>
            <a:xfrm>
              <a:off x="986335" y="506252"/>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
            <p:cNvSpPr/>
            <p:nvPr/>
          </p:nvSpPr>
          <p:spPr>
            <a:xfrm>
              <a:off x="1113979" y="506252"/>
              <a:ext cx="38894" cy="38894"/>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
            <p:cNvSpPr/>
            <p:nvPr/>
          </p:nvSpPr>
          <p:spPr>
            <a:xfrm>
              <a:off x="986335" y="377818"/>
              <a:ext cx="38894" cy="38894"/>
            </a:xfrm>
            <a:custGeom>
              <a:avLst/>
              <a:gdLst/>
              <a:ahLst/>
              <a:cxnLst/>
              <a:rect l="l" t="t" r="r" b="b"/>
              <a:pathLst>
                <a:path w="1132" h="1132" extrusionOk="0">
                  <a:moveTo>
                    <a:pt x="560" y="0"/>
                  </a:moveTo>
                  <a:cubicBezTo>
                    <a:pt x="251" y="0"/>
                    <a:pt x="1" y="262"/>
                    <a:pt x="1" y="572"/>
                  </a:cubicBezTo>
                  <a:cubicBezTo>
                    <a:pt x="1" y="893"/>
                    <a:pt x="251" y="1131"/>
                    <a:pt x="560" y="1131"/>
                  </a:cubicBezTo>
                  <a:cubicBezTo>
                    <a:pt x="882" y="1131"/>
                    <a:pt x="1132" y="881"/>
                    <a:pt x="1132" y="572"/>
                  </a:cubicBezTo>
                  <a:cubicBezTo>
                    <a:pt x="1132" y="262"/>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
            <p:cNvSpPr/>
            <p:nvPr/>
          </p:nvSpPr>
          <p:spPr>
            <a:xfrm>
              <a:off x="1113979" y="377818"/>
              <a:ext cx="38894" cy="38894"/>
            </a:xfrm>
            <a:custGeom>
              <a:avLst/>
              <a:gdLst/>
              <a:ahLst/>
              <a:cxnLst/>
              <a:rect l="l" t="t" r="r" b="b"/>
              <a:pathLst>
                <a:path w="1132" h="1132" extrusionOk="0">
                  <a:moveTo>
                    <a:pt x="572" y="0"/>
                  </a:moveTo>
                  <a:cubicBezTo>
                    <a:pt x="263" y="0"/>
                    <a:pt x="1" y="262"/>
                    <a:pt x="1" y="572"/>
                  </a:cubicBezTo>
                  <a:cubicBezTo>
                    <a:pt x="1" y="893"/>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
            <p:cNvSpPr/>
            <p:nvPr/>
          </p:nvSpPr>
          <p:spPr>
            <a:xfrm>
              <a:off x="1178196" y="313979"/>
              <a:ext cx="38894" cy="38894"/>
            </a:xfrm>
            <a:custGeom>
              <a:avLst/>
              <a:gdLst/>
              <a:ahLst/>
              <a:cxnLst/>
              <a:rect l="l" t="t" r="r" b="b"/>
              <a:pathLst>
                <a:path w="1132" h="1132" extrusionOk="0">
                  <a:moveTo>
                    <a:pt x="561" y="1"/>
                  </a:moveTo>
                  <a:cubicBezTo>
                    <a:pt x="251" y="1"/>
                    <a:pt x="1" y="251"/>
                    <a:pt x="1" y="572"/>
                  </a:cubicBezTo>
                  <a:cubicBezTo>
                    <a:pt x="13" y="882"/>
                    <a:pt x="263" y="1132"/>
                    <a:pt x="561" y="1132"/>
                  </a:cubicBezTo>
                  <a:cubicBezTo>
                    <a:pt x="870" y="1132"/>
                    <a:pt x="1132" y="882"/>
                    <a:pt x="1132" y="572"/>
                  </a:cubicBezTo>
                  <a:cubicBezTo>
                    <a:pt x="1132" y="275"/>
                    <a:pt x="870" y="1"/>
                    <a:pt x="56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
            <p:cNvSpPr/>
            <p:nvPr/>
          </p:nvSpPr>
          <p:spPr>
            <a:xfrm>
              <a:off x="1050174" y="314391"/>
              <a:ext cx="38894" cy="38894"/>
            </a:xfrm>
            <a:custGeom>
              <a:avLst/>
              <a:gdLst/>
              <a:ahLst/>
              <a:cxnLst/>
              <a:rect l="l" t="t" r="r" b="b"/>
              <a:pathLst>
                <a:path w="1132" h="1132" extrusionOk="0">
                  <a:moveTo>
                    <a:pt x="560" y="1"/>
                  </a:moveTo>
                  <a:cubicBezTo>
                    <a:pt x="250" y="1"/>
                    <a:pt x="0" y="263"/>
                    <a:pt x="0" y="572"/>
                  </a:cubicBezTo>
                  <a:cubicBezTo>
                    <a:pt x="0" y="882"/>
                    <a:pt x="250" y="1132"/>
                    <a:pt x="560" y="1132"/>
                  </a:cubicBezTo>
                  <a:cubicBezTo>
                    <a:pt x="881" y="1132"/>
                    <a:pt x="1131" y="882"/>
                    <a:pt x="1131" y="572"/>
                  </a:cubicBezTo>
                  <a:cubicBezTo>
                    <a:pt x="1131" y="263"/>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
            <p:cNvSpPr/>
            <p:nvPr/>
          </p:nvSpPr>
          <p:spPr>
            <a:xfrm>
              <a:off x="1178196" y="698525"/>
              <a:ext cx="38894" cy="38894"/>
            </a:xfrm>
            <a:custGeom>
              <a:avLst/>
              <a:gdLst/>
              <a:ahLst/>
              <a:cxnLst/>
              <a:rect l="l" t="t" r="r" b="b"/>
              <a:pathLst>
                <a:path w="1132" h="1132" extrusionOk="0">
                  <a:moveTo>
                    <a:pt x="561" y="1"/>
                  </a:moveTo>
                  <a:cubicBezTo>
                    <a:pt x="251" y="1"/>
                    <a:pt x="1" y="251"/>
                    <a:pt x="1" y="572"/>
                  </a:cubicBezTo>
                  <a:cubicBezTo>
                    <a:pt x="13" y="882"/>
                    <a:pt x="263" y="1132"/>
                    <a:pt x="561" y="1132"/>
                  </a:cubicBezTo>
                  <a:cubicBezTo>
                    <a:pt x="870" y="1132"/>
                    <a:pt x="1132" y="882"/>
                    <a:pt x="1132" y="572"/>
                  </a:cubicBezTo>
                  <a:cubicBezTo>
                    <a:pt x="1132" y="251"/>
                    <a:pt x="870" y="1"/>
                    <a:pt x="56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
            <p:cNvSpPr/>
            <p:nvPr/>
          </p:nvSpPr>
          <p:spPr>
            <a:xfrm>
              <a:off x="1050174" y="698525"/>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
            <p:cNvSpPr/>
            <p:nvPr/>
          </p:nvSpPr>
          <p:spPr>
            <a:xfrm>
              <a:off x="986335" y="762330"/>
              <a:ext cx="38894" cy="38929"/>
            </a:xfrm>
            <a:custGeom>
              <a:avLst/>
              <a:gdLst/>
              <a:ahLst/>
              <a:cxnLst/>
              <a:rect l="l" t="t" r="r" b="b"/>
              <a:pathLst>
                <a:path w="1132" h="1133" extrusionOk="0">
                  <a:moveTo>
                    <a:pt x="560" y="1"/>
                  </a:moveTo>
                  <a:cubicBezTo>
                    <a:pt x="251" y="1"/>
                    <a:pt x="1" y="263"/>
                    <a:pt x="1" y="572"/>
                  </a:cubicBezTo>
                  <a:cubicBezTo>
                    <a:pt x="1" y="882"/>
                    <a:pt x="251" y="1132"/>
                    <a:pt x="560" y="1132"/>
                  </a:cubicBezTo>
                  <a:cubicBezTo>
                    <a:pt x="882" y="1132"/>
                    <a:pt x="1132" y="882"/>
                    <a:pt x="1132" y="572"/>
                  </a:cubicBezTo>
                  <a:cubicBezTo>
                    <a:pt x="1132" y="263"/>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
            <p:cNvSpPr/>
            <p:nvPr/>
          </p:nvSpPr>
          <p:spPr>
            <a:xfrm>
              <a:off x="1113979" y="762330"/>
              <a:ext cx="38894" cy="38929"/>
            </a:xfrm>
            <a:custGeom>
              <a:avLst/>
              <a:gdLst/>
              <a:ahLst/>
              <a:cxnLst/>
              <a:rect l="l" t="t" r="r" b="b"/>
              <a:pathLst>
                <a:path w="1132" h="1133"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
            <p:cNvSpPr/>
            <p:nvPr/>
          </p:nvSpPr>
          <p:spPr>
            <a:xfrm>
              <a:off x="986335" y="634308"/>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
            <p:cNvSpPr/>
            <p:nvPr/>
          </p:nvSpPr>
          <p:spPr>
            <a:xfrm>
              <a:off x="1113979" y="634308"/>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
            <p:cNvSpPr/>
            <p:nvPr/>
          </p:nvSpPr>
          <p:spPr>
            <a:xfrm>
              <a:off x="1178196" y="570091"/>
              <a:ext cx="38894" cy="38894"/>
            </a:xfrm>
            <a:custGeom>
              <a:avLst/>
              <a:gdLst/>
              <a:ahLst/>
              <a:cxnLst/>
              <a:rect l="l" t="t" r="r" b="b"/>
              <a:pathLst>
                <a:path w="1132" h="1132" extrusionOk="0">
                  <a:moveTo>
                    <a:pt x="561" y="0"/>
                  </a:moveTo>
                  <a:cubicBezTo>
                    <a:pt x="251" y="0"/>
                    <a:pt x="1" y="262"/>
                    <a:pt x="1" y="572"/>
                  </a:cubicBezTo>
                  <a:cubicBezTo>
                    <a:pt x="13" y="893"/>
                    <a:pt x="263" y="1131"/>
                    <a:pt x="561" y="1131"/>
                  </a:cubicBezTo>
                  <a:cubicBezTo>
                    <a:pt x="870" y="1131"/>
                    <a:pt x="1132" y="881"/>
                    <a:pt x="1132" y="572"/>
                  </a:cubicBezTo>
                  <a:cubicBezTo>
                    <a:pt x="1132" y="262"/>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
            <p:cNvSpPr/>
            <p:nvPr/>
          </p:nvSpPr>
          <p:spPr>
            <a:xfrm>
              <a:off x="1050174" y="570881"/>
              <a:ext cx="38894" cy="38482"/>
            </a:xfrm>
            <a:custGeom>
              <a:avLst/>
              <a:gdLst/>
              <a:ahLst/>
              <a:cxnLst/>
              <a:rect l="l" t="t" r="r" b="b"/>
              <a:pathLst>
                <a:path w="1132" h="1120" extrusionOk="0">
                  <a:moveTo>
                    <a:pt x="560" y="1"/>
                  </a:moveTo>
                  <a:cubicBezTo>
                    <a:pt x="250" y="1"/>
                    <a:pt x="0" y="251"/>
                    <a:pt x="0" y="560"/>
                  </a:cubicBezTo>
                  <a:cubicBezTo>
                    <a:pt x="0" y="870"/>
                    <a:pt x="250" y="1120"/>
                    <a:pt x="560" y="1120"/>
                  </a:cubicBezTo>
                  <a:cubicBezTo>
                    <a:pt x="881" y="1120"/>
                    <a:pt x="1131" y="870"/>
                    <a:pt x="1131" y="560"/>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
            <p:cNvSpPr/>
            <p:nvPr/>
          </p:nvSpPr>
          <p:spPr>
            <a:xfrm>
              <a:off x="1178196" y="954603"/>
              <a:ext cx="38894" cy="38894"/>
            </a:xfrm>
            <a:custGeom>
              <a:avLst/>
              <a:gdLst/>
              <a:ahLst/>
              <a:cxnLst/>
              <a:rect l="l" t="t" r="r" b="b"/>
              <a:pathLst>
                <a:path w="1132" h="1132" extrusionOk="0">
                  <a:moveTo>
                    <a:pt x="561" y="1"/>
                  </a:moveTo>
                  <a:cubicBezTo>
                    <a:pt x="251" y="1"/>
                    <a:pt x="1" y="263"/>
                    <a:pt x="1" y="572"/>
                  </a:cubicBezTo>
                  <a:cubicBezTo>
                    <a:pt x="13" y="882"/>
                    <a:pt x="263" y="1132"/>
                    <a:pt x="561" y="1132"/>
                  </a:cubicBezTo>
                  <a:cubicBezTo>
                    <a:pt x="870" y="1132"/>
                    <a:pt x="1132" y="882"/>
                    <a:pt x="1132" y="572"/>
                  </a:cubicBezTo>
                  <a:cubicBezTo>
                    <a:pt x="1132" y="263"/>
                    <a:pt x="870" y="1"/>
                    <a:pt x="56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
            <p:cNvSpPr/>
            <p:nvPr/>
          </p:nvSpPr>
          <p:spPr>
            <a:xfrm>
              <a:off x="1050174" y="954603"/>
              <a:ext cx="38894" cy="38894"/>
            </a:xfrm>
            <a:custGeom>
              <a:avLst/>
              <a:gdLst/>
              <a:ahLst/>
              <a:cxnLst/>
              <a:rect l="l" t="t" r="r" b="b"/>
              <a:pathLst>
                <a:path w="1132" h="1132" extrusionOk="0">
                  <a:moveTo>
                    <a:pt x="560" y="1"/>
                  </a:moveTo>
                  <a:cubicBezTo>
                    <a:pt x="250" y="1"/>
                    <a:pt x="0" y="263"/>
                    <a:pt x="0" y="572"/>
                  </a:cubicBezTo>
                  <a:cubicBezTo>
                    <a:pt x="0" y="882"/>
                    <a:pt x="250" y="1132"/>
                    <a:pt x="560" y="1132"/>
                  </a:cubicBezTo>
                  <a:cubicBezTo>
                    <a:pt x="881" y="1132"/>
                    <a:pt x="1131" y="882"/>
                    <a:pt x="1131" y="572"/>
                  </a:cubicBezTo>
                  <a:cubicBezTo>
                    <a:pt x="1131" y="263"/>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
            <p:cNvSpPr/>
            <p:nvPr/>
          </p:nvSpPr>
          <p:spPr>
            <a:xfrm>
              <a:off x="986335" y="1018854"/>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
            <p:cNvSpPr/>
            <p:nvPr/>
          </p:nvSpPr>
          <p:spPr>
            <a:xfrm>
              <a:off x="1113979" y="1018854"/>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
            <p:cNvSpPr/>
            <p:nvPr/>
          </p:nvSpPr>
          <p:spPr>
            <a:xfrm>
              <a:off x="986335" y="890386"/>
              <a:ext cx="38894" cy="38894"/>
            </a:xfrm>
            <a:custGeom>
              <a:avLst/>
              <a:gdLst/>
              <a:ahLst/>
              <a:cxnLst/>
              <a:rect l="l" t="t" r="r" b="b"/>
              <a:pathLst>
                <a:path w="1132" h="1132" extrusionOk="0">
                  <a:moveTo>
                    <a:pt x="560" y="1"/>
                  </a:moveTo>
                  <a:cubicBezTo>
                    <a:pt x="251" y="1"/>
                    <a:pt x="1" y="251"/>
                    <a:pt x="1" y="560"/>
                  </a:cubicBezTo>
                  <a:cubicBezTo>
                    <a:pt x="1" y="882"/>
                    <a:pt x="251" y="1132"/>
                    <a:pt x="560" y="1132"/>
                  </a:cubicBezTo>
                  <a:cubicBezTo>
                    <a:pt x="882" y="1132"/>
                    <a:pt x="1132" y="882"/>
                    <a:pt x="1132" y="560"/>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
            <p:cNvSpPr/>
            <p:nvPr/>
          </p:nvSpPr>
          <p:spPr>
            <a:xfrm>
              <a:off x="1113979" y="890386"/>
              <a:ext cx="38894" cy="38894"/>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
            <p:cNvSpPr/>
            <p:nvPr/>
          </p:nvSpPr>
          <p:spPr>
            <a:xfrm>
              <a:off x="1178196" y="826581"/>
              <a:ext cx="38894" cy="38894"/>
            </a:xfrm>
            <a:custGeom>
              <a:avLst/>
              <a:gdLst/>
              <a:ahLst/>
              <a:cxnLst/>
              <a:rect l="l" t="t" r="r" b="b"/>
              <a:pathLst>
                <a:path w="1132" h="1132" extrusionOk="0">
                  <a:moveTo>
                    <a:pt x="561" y="0"/>
                  </a:moveTo>
                  <a:cubicBezTo>
                    <a:pt x="251" y="0"/>
                    <a:pt x="1" y="250"/>
                    <a:pt x="1" y="560"/>
                  </a:cubicBezTo>
                  <a:cubicBezTo>
                    <a:pt x="1" y="869"/>
                    <a:pt x="263" y="1131"/>
                    <a:pt x="561" y="1131"/>
                  </a:cubicBezTo>
                  <a:cubicBezTo>
                    <a:pt x="870" y="1131"/>
                    <a:pt x="1132" y="869"/>
                    <a:pt x="1132" y="560"/>
                  </a:cubicBezTo>
                  <a:cubicBezTo>
                    <a:pt x="1132" y="250"/>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
            <p:cNvSpPr/>
            <p:nvPr/>
          </p:nvSpPr>
          <p:spPr>
            <a:xfrm>
              <a:off x="1050174" y="826993"/>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
            <p:cNvSpPr/>
            <p:nvPr/>
          </p:nvSpPr>
          <p:spPr>
            <a:xfrm>
              <a:off x="1178196" y="1210302"/>
              <a:ext cx="38894" cy="38894"/>
            </a:xfrm>
            <a:custGeom>
              <a:avLst/>
              <a:gdLst/>
              <a:ahLst/>
              <a:cxnLst/>
              <a:rect l="l" t="t" r="r" b="b"/>
              <a:pathLst>
                <a:path w="1132" h="1132" extrusionOk="0">
                  <a:moveTo>
                    <a:pt x="561" y="0"/>
                  </a:moveTo>
                  <a:cubicBezTo>
                    <a:pt x="251" y="0"/>
                    <a:pt x="1" y="262"/>
                    <a:pt x="1" y="572"/>
                  </a:cubicBezTo>
                  <a:cubicBezTo>
                    <a:pt x="13" y="893"/>
                    <a:pt x="263" y="1131"/>
                    <a:pt x="561" y="1131"/>
                  </a:cubicBezTo>
                  <a:cubicBezTo>
                    <a:pt x="870" y="1131"/>
                    <a:pt x="1132" y="881"/>
                    <a:pt x="1132" y="572"/>
                  </a:cubicBezTo>
                  <a:cubicBezTo>
                    <a:pt x="1132" y="262"/>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
            <p:cNvSpPr/>
            <p:nvPr/>
          </p:nvSpPr>
          <p:spPr>
            <a:xfrm>
              <a:off x="1050174" y="1210714"/>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
            <p:cNvSpPr/>
            <p:nvPr/>
          </p:nvSpPr>
          <p:spPr>
            <a:xfrm>
              <a:off x="986335" y="1274519"/>
              <a:ext cx="38894" cy="38894"/>
            </a:xfrm>
            <a:custGeom>
              <a:avLst/>
              <a:gdLst/>
              <a:ahLst/>
              <a:cxnLst/>
              <a:rect l="l" t="t" r="r" b="b"/>
              <a:pathLst>
                <a:path w="1132" h="1132" extrusionOk="0">
                  <a:moveTo>
                    <a:pt x="560" y="1"/>
                  </a:moveTo>
                  <a:cubicBezTo>
                    <a:pt x="251" y="1"/>
                    <a:pt x="1" y="251"/>
                    <a:pt x="1" y="560"/>
                  </a:cubicBezTo>
                  <a:cubicBezTo>
                    <a:pt x="1" y="894"/>
                    <a:pt x="251" y="1132"/>
                    <a:pt x="560" y="1132"/>
                  </a:cubicBezTo>
                  <a:cubicBezTo>
                    <a:pt x="882" y="1132"/>
                    <a:pt x="1132" y="870"/>
                    <a:pt x="1132" y="560"/>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
            <p:cNvSpPr/>
            <p:nvPr/>
          </p:nvSpPr>
          <p:spPr>
            <a:xfrm>
              <a:off x="1113979" y="1274519"/>
              <a:ext cx="38894" cy="38894"/>
            </a:xfrm>
            <a:custGeom>
              <a:avLst/>
              <a:gdLst/>
              <a:ahLst/>
              <a:cxnLst/>
              <a:rect l="l" t="t" r="r" b="b"/>
              <a:pathLst>
                <a:path w="1132" h="1132" extrusionOk="0">
                  <a:moveTo>
                    <a:pt x="572" y="1"/>
                  </a:moveTo>
                  <a:cubicBezTo>
                    <a:pt x="263" y="1"/>
                    <a:pt x="1" y="251"/>
                    <a:pt x="1" y="560"/>
                  </a:cubicBezTo>
                  <a:cubicBezTo>
                    <a:pt x="1" y="894"/>
                    <a:pt x="263" y="1132"/>
                    <a:pt x="572" y="1132"/>
                  </a:cubicBezTo>
                  <a:cubicBezTo>
                    <a:pt x="882" y="1132"/>
                    <a:pt x="1132" y="870"/>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
            <p:cNvSpPr/>
            <p:nvPr/>
          </p:nvSpPr>
          <p:spPr>
            <a:xfrm>
              <a:off x="986335" y="1146463"/>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
            <p:cNvSpPr/>
            <p:nvPr/>
          </p:nvSpPr>
          <p:spPr>
            <a:xfrm>
              <a:off x="1113979" y="1146463"/>
              <a:ext cx="38894" cy="38894"/>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
            <p:cNvSpPr/>
            <p:nvPr/>
          </p:nvSpPr>
          <p:spPr>
            <a:xfrm>
              <a:off x="1178196" y="1082659"/>
              <a:ext cx="38894" cy="38894"/>
            </a:xfrm>
            <a:custGeom>
              <a:avLst/>
              <a:gdLst/>
              <a:ahLst/>
              <a:cxnLst/>
              <a:rect l="l" t="t" r="r" b="b"/>
              <a:pathLst>
                <a:path w="1132" h="1132" extrusionOk="0">
                  <a:moveTo>
                    <a:pt x="561" y="1"/>
                  </a:moveTo>
                  <a:cubicBezTo>
                    <a:pt x="251" y="1"/>
                    <a:pt x="1" y="251"/>
                    <a:pt x="1" y="560"/>
                  </a:cubicBezTo>
                  <a:cubicBezTo>
                    <a:pt x="1" y="882"/>
                    <a:pt x="263" y="1132"/>
                    <a:pt x="561" y="1132"/>
                  </a:cubicBezTo>
                  <a:cubicBezTo>
                    <a:pt x="870" y="1132"/>
                    <a:pt x="1132" y="882"/>
                    <a:pt x="1132" y="560"/>
                  </a:cubicBezTo>
                  <a:cubicBezTo>
                    <a:pt x="1132" y="251"/>
                    <a:pt x="870" y="1"/>
                    <a:pt x="56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
            <p:cNvSpPr/>
            <p:nvPr/>
          </p:nvSpPr>
          <p:spPr>
            <a:xfrm>
              <a:off x="1050174" y="1082659"/>
              <a:ext cx="38894" cy="38894"/>
            </a:xfrm>
            <a:custGeom>
              <a:avLst/>
              <a:gdLst/>
              <a:ahLst/>
              <a:cxnLst/>
              <a:rect l="l" t="t" r="r" b="b"/>
              <a:pathLst>
                <a:path w="1132" h="1132" extrusionOk="0">
                  <a:moveTo>
                    <a:pt x="560" y="1"/>
                  </a:moveTo>
                  <a:cubicBezTo>
                    <a:pt x="250" y="1"/>
                    <a:pt x="0" y="251"/>
                    <a:pt x="0" y="560"/>
                  </a:cubicBezTo>
                  <a:cubicBezTo>
                    <a:pt x="0" y="870"/>
                    <a:pt x="250" y="1132"/>
                    <a:pt x="560" y="1132"/>
                  </a:cubicBezTo>
                  <a:cubicBezTo>
                    <a:pt x="881" y="1132"/>
                    <a:pt x="1131" y="870"/>
                    <a:pt x="1131" y="560"/>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
            <p:cNvSpPr/>
            <p:nvPr/>
          </p:nvSpPr>
          <p:spPr>
            <a:xfrm>
              <a:off x="1178196" y="1466792"/>
              <a:ext cx="38894" cy="38894"/>
            </a:xfrm>
            <a:custGeom>
              <a:avLst/>
              <a:gdLst/>
              <a:ahLst/>
              <a:cxnLst/>
              <a:rect l="l" t="t" r="r" b="b"/>
              <a:pathLst>
                <a:path w="1132" h="1132" extrusionOk="0">
                  <a:moveTo>
                    <a:pt x="561" y="0"/>
                  </a:moveTo>
                  <a:cubicBezTo>
                    <a:pt x="251" y="0"/>
                    <a:pt x="1" y="250"/>
                    <a:pt x="1" y="560"/>
                  </a:cubicBezTo>
                  <a:cubicBezTo>
                    <a:pt x="13" y="893"/>
                    <a:pt x="263" y="1132"/>
                    <a:pt x="561" y="1132"/>
                  </a:cubicBezTo>
                  <a:cubicBezTo>
                    <a:pt x="870" y="1132"/>
                    <a:pt x="1132" y="870"/>
                    <a:pt x="1132" y="560"/>
                  </a:cubicBezTo>
                  <a:cubicBezTo>
                    <a:pt x="1132" y="250"/>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
            <p:cNvSpPr/>
            <p:nvPr/>
          </p:nvSpPr>
          <p:spPr>
            <a:xfrm>
              <a:off x="1050174" y="1467204"/>
              <a:ext cx="38894" cy="38894"/>
            </a:xfrm>
            <a:custGeom>
              <a:avLst/>
              <a:gdLst/>
              <a:ahLst/>
              <a:cxnLst/>
              <a:rect l="l" t="t" r="r" b="b"/>
              <a:pathLst>
                <a:path w="1132" h="1132" extrusionOk="0">
                  <a:moveTo>
                    <a:pt x="560" y="0"/>
                  </a:moveTo>
                  <a:cubicBezTo>
                    <a:pt x="250" y="0"/>
                    <a:pt x="0" y="250"/>
                    <a:pt x="0" y="560"/>
                  </a:cubicBezTo>
                  <a:cubicBezTo>
                    <a:pt x="0" y="870"/>
                    <a:pt x="250" y="1131"/>
                    <a:pt x="560" y="1131"/>
                  </a:cubicBezTo>
                  <a:cubicBezTo>
                    <a:pt x="881" y="1131"/>
                    <a:pt x="1131" y="870"/>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
            <p:cNvSpPr/>
            <p:nvPr/>
          </p:nvSpPr>
          <p:spPr>
            <a:xfrm>
              <a:off x="986335" y="1531009"/>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
            <p:cNvSpPr/>
            <p:nvPr/>
          </p:nvSpPr>
          <p:spPr>
            <a:xfrm>
              <a:off x="1113979" y="1531009"/>
              <a:ext cx="38894" cy="38894"/>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
            <p:cNvSpPr/>
            <p:nvPr/>
          </p:nvSpPr>
          <p:spPr>
            <a:xfrm>
              <a:off x="986335" y="1402575"/>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82" y="1131"/>
                    <a:pt x="1132" y="881"/>
                    <a:pt x="1132" y="572"/>
                  </a:cubicBezTo>
                  <a:cubicBezTo>
                    <a:pt x="1132" y="262"/>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
            <p:cNvSpPr/>
            <p:nvPr/>
          </p:nvSpPr>
          <p:spPr>
            <a:xfrm>
              <a:off x="1113979" y="1402575"/>
              <a:ext cx="38894" cy="38894"/>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
            <p:cNvSpPr/>
            <p:nvPr/>
          </p:nvSpPr>
          <p:spPr>
            <a:xfrm>
              <a:off x="1178196" y="1338736"/>
              <a:ext cx="38894" cy="38894"/>
            </a:xfrm>
            <a:custGeom>
              <a:avLst/>
              <a:gdLst/>
              <a:ahLst/>
              <a:cxnLst/>
              <a:rect l="l" t="t" r="r" b="b"/>
              <a:pathLst>
                <a:path w="1132" h="1132" extrusionOk="0">
                  <a:moveTo>
                    <a:pt x="561" y="1"/>
                  </a:moveTo>
                  <a:cubicBezTo>
                    <a:pt x="251" y="1"/>
                    <a:pt x="1" y="251"/>
                    <a:pt x="1" y="572"/>
                  </a:cubicBezTo>
                  <a:cubicBezTo>
                    <a:pt x="13" y="882"/>
                    <a:pt x="263" y="1132"/>
                    <a:pt x="561" y="1132"/>
                  </a:cubicBezTo>
                  <a:cubicBezTo>
                    <a:pt x="870" y="1132"/>
                    <a:pt x="1132" y="882"/>
                    <a:pt x="1132" y="572"/>
                  </a:cubicBezTo>
                  <a:cubicBezTo>
                    <a:pt x="1132" y="275"/>
                    <a:pt x="870" y="1"/>
                    <a:pt x="56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
            <p:cNvSpPr/>
            <p:nvPr/>
          </p:nvSpPr>
          <p:spPr>
            <a:xfrm>
              <a:off x="1050174" y="1338736"/>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
            <p:cNvSpPr/>
            <p:nvPr/>
          </p:nvSpPr>
          <p:spPr>
            <a:xfrm>
              <a:off x="1178196" y="1722870"/>
              <a:ext cx="38894" cy="38894"/>
            </a:xfrm>
            <a:custGeom>
              <a:avLst/>
              <a:gdLst/>
              <a:ahLst/>
              <a:cxnLst/>
              <a:rect l="l" t="t" r="r" b="b"/>
              <a:pathLst>
                <a:path w="1132" h="1132" extrusionOk="0">
                  <a:moveTo>
                    <a:pt x="561" y="1"/>
                  </a:moveTo>
                  <a:cubicBezTo>
                    <a:pt x="251" y="1"/>
                    <a:pt x="1" y="251"/>
                    <a:pt x="1" y="560"/>
                  </a:cubicBezTo>
                  <a:cubicBezTo>
                    <a:pt x="13" y="882"/>
                    <a:pt x="263" y="1132"/>
                    <a:pt x="561" y="1132"/>
                  </a:cubicBezTo>
                  <a:cubicBezTo>
                    <a:pt x="870" y="1132"/>
                    <a:pt x="1132" y="882"/>
                    <a:pt x="1132" y="560"/>
                  </a:cubicBezTo>
                  <a:cubicBezTo>
                    <a:pt x="1132" y="251"/>
                    <a:pt x="870" y="1"/>
                    <a:pt x="56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
            <p:cNvSpPr/>
            <p:nvPr/>
          </p:nvSpPr>
          <p:spPr>
            <a:xfrm>
              <a:off x="1050174" y="1723282"/>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
            <p:cNvSpPr/>
            <p:nvPr/>
          </p:nvSpPr>
          <p:spPr>
            <a:xfrm>
              <a:off x="986335" y="1787121"/>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82" y="1131"/>
                    <a:pt x="1132" y="881"/>
                    <a:pt x="1132" y="572"/>
                  </a:cubicBezTo>
                  <a:cubicBezTo>
                    <a:pt x="1132" y="262"/>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
            <p:cNvSpPr/>
            <p:nvPr/>
          </p:nvSpPr>
          <p:spPr>
            <a:xfrm>
              <a:off x="1113979" y="1787121"/>
              <a:ext cx="38894" cy="38894"/>
            </a:xfrm>
            <a:custGeom>
              <a:avLst/>
              <a:gdLst/>
              <a:ahLst/>
              <a:cxnLst/>
              <a:rect l="l" t="t" r="r" b="b"/>
              <a:pathLst>
                <a:path w="1132" h="1132" extrusionOk="0">
                  <a:moveTo>
                    <a:pt x="572" y="0"/>
                  </a:moveTo>
                  <a:cubicBezTo>
                    <a:pt x="263" y="0"/>
                    <a:pt x="1" y="262"/>
                    <a:pt x="1" y="572"/>
                  </a:cubicBezTo>
                  <a:cubicBezTo>
                    <a:pt x="1" y="869"/>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
            <p:cNvSpPr/>
            <p:nvPr/>
          </p:nvSpPr>
          <p:spPr>
            <a:xfrm>
              <a:off x="986335" y="1659065"/>
              <a:ext cx="38894" cy="38894"/>
            </a:xfrm>
            <a:custGeom>
              <a:avLst/>
              <a:gdLst/>
              <a:ahLst/>
              <a:cxnLst/>
              <a:rect l="l" t="t" r="r" b="b"/>
              <a:pathLst>
                <a:path w="1132" h="1132" extrusionOk="0">
                  <a:moveTo>
                    <a:pt x="560" y="0"/>
                  </a:moveTo>
                  <a:cubicBezTo>
                    <a:pt x="251" y="0"/>
                    <a:pt x="1" y="250"/>
                    <a:pt x="1" y="560"/>
                  </a:cubicBezTo>
                  <a:cubicBezTo>
                    <a:pt x="1" y="870"/>
                    <a:pt x="251" y="1131"/>
                    <a:pt x="560" y="1131"/>
                  </a:cubicBezTo>
                  <a:cubicBezTo>
                    <a:pt x="882" y="1131"/>
                    <a:pt x="1132" y="870"/>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
            <p:cNvSpPr/>
            <p:nvPr/>
          </p:nvSpPr>
          <p:spPr>
            <a:xfrm>
              <a:off x="1113979" y="1659065"/>
              <a:ext cx="38894" cy="38894"/>
            </a:xfrm>
            <a:custGeom>
              <a:avLst/>
              <a:gdLst/>
              <a:ahLst/>
              <a:cxnLst/>
              <a:rect l="l" t="t" r="r" b="b"/>
              <a:pathLst>
                <a:path w="1132" h="1132" extrusionOk="0">
                  <a:moveTo>
                    <a:pt x="572" y="0"/>
                  </a:moveTo>
                  <a:cubicBezTo>
                    <a:pt x="263" y="0"/>
                    <a:pt x="1" y="250"/>
                    <a:pt x="1" y="560"/>
                  </a:cubicBezTo>
                  <a:cubicBezTo>
                    <a:pt x="1" y="870"/>
                    <a:pt x="263"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
            <p:cNvSpPr/>
            <p:nvPr/>
          </p:nvSpPr>
          <p:spPr>
            <a:xfrm>
              <a:off x="1178196" y="1594848"/>
              <a:ext cx="38894" cy="38894"/>
            </a:xfrm>
            <a:custGeom>
              <a:avLst/>
              <a:gdLst/>
              <a:ahLst/>
              <a:cxnLst/>
              <a:rect l="l" t="t" r="r" b="b"/>
              <a:pathLst>
                <a:path w="1132" h="1132" extrusionOk="0">
                  <a:moveTo>
                    <a:pt x="561" y="0"/>
                  </a:moveTo>
                  <a:cubicBezTo>
                    <a:pt x="251" y="0"/>
                    <a:pt x="1" y="262"/>
                    <a:pt x="1" y="572"/>
                  </a:cubicBezTo>
                  <a:cubicBezTo>
                    <a:pt x="13" y="881"/>
                    <a:pt x="263" y="1131"/>
                    <a:pt x="561" y="1131"/>
                  </a:cubicBezTo>
                  <a:cubicBezTo>
                    <a:pt x="870" y="1131"/>
                    <a:pt x="1132" y="881"/>
                    <a:pt x="1132" y="572"/>
                  </a:cubicBezTo>
                  <a:cubicBezTo>
                    <a:pt x="1132" y="262"/>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
            <p:cNvSpPr/>
            <p:nvPr/>
          </p:nvSpPr>
          <p:spPr>
            <a:xfrm>
              <a:off x="1050174" y="1594848"/>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
            <p:cNvSpPr/>
            <p:nvPr/>
          </p:nvSpPr>
          <p:spPr>
            <a:xfrm>
              <a:off x="1178196" y="1978982"/>
              <a:ext cx="38894" cy="38894"/>
            </a:xfrm>
            <a:custGeom>
              <a:avLst/>
              <a:gdLst/>
              <a:ahLst/>
              <a:cxnLst/>
              <a:rect l="l" t="t" r="r" b="b"/>
              <a:pathLst>
                <a:path w="1132" h="1132" extrusionOk="0">
                  <a:moveTo>
                    <a:pt x="561" y="0"/>
                  </a:moveTo>
                  <a:cubicBezTo>
                    <a:pt x="251" y="0"/>
                    <a:pt x="1" y="250"/>
                    <a:pt x="1" y="572"/>
                  </a:cubicBezTo>
                  <a:cubicBezTo>
                    <a:pt x="1" y="881"/>
                    <a:pt x="263" y="1131"/>
                    <a:pt x="561" y="1131"/>
                  </a:cubicBezTo>
                  <a:cubicBezTo>
                    <a:pt x="870" y="1131"/>
                    <a:pt x="1132" y="881"/>
                    <a:pt x="1132" y="572"/>
                  </a:cubicBezTo>
                  <a:cubicBezTo>
                    <a:pt x="1132" y="250"/>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
            <p:cNvSpPr/>
            <p:nvPr/>
          </p:nvSpPr>
          <p:spPr>
            <a:xfrm>
              <a:off x="1050174" y="1979359"/>
              <a:ext cx="38894" cy="38929"/>
            </a:xfrm>
            <a:custGeom>
              <a:avLst/>
              <a:gdLst/>
              <a:ahLst/>
              <a:cxnLst/>
              <a:rect l="l" t="t" r="r" b="b"/>
              <a:pathLst>
                <a:path w="1132" h="1133" extrusionOk="0">
                  <a:moveTo>
                    <a:pt x="560" y="1"/>
                  </a:moveTo>
                  <a:cubicBezTo>
                    <a:pt x="250" y="1"/>
                    <a:pt x="0" y="263"/>
                    <a:pt x="0" y="572"/>
                  </a:cubicBezTo>
                  <a:cubicBezTo>
                    <a:pt x="0" y="882"/>
                    <a:pt x="250" y="1132"/>
                    <a:pt x="560" y="1132"/>
                  </a:cubicBezTo>
                  <a:cubicBezTo>
                    <a:pt x="881" y="1132"/>
                    <a:pt x="1131" y="882"/>
                    <a:pt x="1131" y="572"/>
                  </a:cubicBezTo>
                  <a:cubicBezTo>
                    <a:pt x="1131" y="263"/>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
            <p:cNvSpPr/>
            <p:nvPr/>
          </p:nvSpPr>
          <p:spPr>
            <a:xfrm>
              <a:off x="986335" y="2043611"/>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
            <p:cNvSpPr/>
            <p:nvPr/>
          </p:nvSpPr>
          <p:spPr>
            <a:xfrm>
              <a:off x="1113979" y="2043611"/>
              <a:ext cx="38894" cy="38894"/>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
            <p:cNvSpPr/>
            <p:nvPr/>
          </p:nvSpPr>
          <p:spPr>
            <a:xfrm>
              <a:off x="986335" y="1915143"/>
              <a:ext cx="38894" cy="38894"/>
            </a:xfrm>
            <a:custGeom>
              <a:avLst/>
              <a:gdLst/>
              <a:ahLst/>
              <a:cxnLst/>
              <a:rect l="l" t="t" r="r" b="b"/>
              <a:pathLst>
                <a:path w="1132" h="1132" extrusionOk="0">
                  <a:moveTo>
                    <a:pt x="560" y="1"/>
                  </a:moveTo>
                  <a:cubicBezTo>
                    <a:pt x="251" y="1"/>
                    <a:pt x="1" y="251"/>
                    <a:pt x="1" y="560"/>
                  </a:cubicBezTo>
                  <a:cubicBezTo>
                    <a:pt x="1" y="882"/>
                    <a:pt x="251" y="1132"/>
                    <a:pt x="560" y="1132"/>
                  </a:cubicBezTo>
                  <a:cubicBezTo>
                    <a:pt x="882" y="1132"/>
                    <a:pt x="1132" y="882"/>
                    <a:pt x="1132" y="560"/>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
            <p:cNvSpPr/>
            <p:nvPr/>
          </p:nvSpPr>
          <p:spPr>
            <a:xfrm>
              <a:off x="1113979" y="1915143"/>
              <a:ext cx="38894" cy="38894"/>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
            <p:cNvSpPr/>
            <p:nvPr/>
          </p:nvSpPr>
          <p:spPr>
            <a:xfrm>
              <a:off x="1178196" y="1851338"/>
              <a:ext cx="38894" cy="38894"/>
            </a:xfrm>
            <a:custGeom>
              <a:avLst/>
              <a:gdLst/>
              <a:ahLst/>
              <a:cxnLst/>
              <a:rect l="l" t="t" r="r" b="b"/>
              <a:pathLst>
                <a:path w="1132" h="1132" extrusionOk="0">
                  <a:moveTo>
                    <a:pt x="561" y="0"/>
                  </a:moveTo>
                  <a:cubicBezTo>
                    <a:pt x="251" y="0"/>
                    <a:pt x="1" y="250"/>
                    <a:pt x="1" y="560"/>
                  </a:cubicBezTo>
                  <a:cubicBezTo>
                    <a:pt x="1" y="869"/>
                    <a:pt x="263" y="1131"/>
                    <a:pt x="561" y="1131"/>
                  </a:cubicBezTo>
                  <a:cubicBezTo>
                    <a:pt x="870" y="1131"/>
                    <a:pt x="1132" y="869"/>
                    <a:pt x="1132" y="560"/>
                  </a:cubicBezTo>
                  <a:cubicBezTo>
                    <a:pt x="1132" y="250"/>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
            <p:cNvSpPr/>
            <p:nvPr/>
          </p:nvSpPr>
          <p:spPr>
            <a:xfrm>
              <a:off x="1050174" y="1851338"/>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
            <p:cNvSpPr/>
            <p:nvPr/>
          </p:nvSpPr>
          <p:spPr>
            <a:xfrm>
              <a:off x="729845" y="-5903"/>
              <a:ext cx="39307" cy="38894"/>
            </a:xfrm>
            <a:custGeom>
              <a:avLst/>
              <a:gdLst/>
              <a:ahLst/>
              <a:cxnLst/>
              <a:rect l="l" t="t" r="r" b="b"/>
              <a:pathLst>
                <a:path w="1144" h="1132" extrusionOk="0">
                  <a:moveTo>
                    <a:pt x="572" y="0"/>
                  </a:moveTo>
                  <a:cubicBezTo>
                    <a:pt x="263" y="0"/>
                    <a:pt x="1" y="250"/>
                    <a:pt x="1" y="560"/>
                  </a:cubicBezTo>
                  <a:cubicBezTo>
                    <a:pt x="1" y="869"/>
                    <a:pt x="263" y="1131"/>
                    <a:pt x="572" y="1131"/>
                  </a:cubicBezTo>
                  <a:cubicBezTo>
                    <a:pt x="882" y="1131"/>
                    <a:pt x="1144" y="869"/>
                    <a:pt x="1144" y="560"/>
                  </a:cubicBezTo>
                  <a:cubicBezTo>
                    <a:pt x="1144"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
            <p:cNvSpPr/>
            <p:nvPr/>
          </p:nvSpPr>
          <p:spPr>
            <a:xfrm>
              <a:off x="857901" y="-5903"/>
              <a:ext cx="38894" cy="38894"/>
            </a:xfrm>
            <a:custGeom>
              <a:avLst/>
              <a:gdLst/>
              <a:ahLst/>
              <a:cxnLst/>
              <a:rect l="l" t="t" r="r" b="b"/>
              <a:pathLst>
                <a:path w="1132" h="1132" extrusionOk="0">
                  <a:moveTo>
                    <a:pt x="572" y="0"/>
                  </a:moveTo>
                  <a:cubicBezTo>
                    <a:pt x="250" y="0"/>
                    <a:pt x="0" y="250"/>
                    <a:pt x="0" y="560"/>
                  </a:cubicBezTo>
                  <a:cubicBezTo>
                    <a:pt x="0" y="869"/>
                    <a:pt x="250"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
            <p:cNvSpPr/>
            <p:nvPr/>
          </p:nvSpPr>
          <p:spPr>
            <a:xfrm>
              <a:off x="922531" y="186335"/>
              <a:ext cx="38894" cy="38516"/>
            </a:xfrm>
            <a:custGeom>
              <a:avLst/>
              <a:gdLst/>
              <a:ahLst/>
              <a:cxnLst/>
              <a:rect l="l" t="t" r="r" b="b"/>
              <a:pathLst>
                <a:path w="1132" h="1121" extrusionOk="0">
                  <a:moveTo>
                    <a:pt x="560" y="1"/>
                  </a:moveTo>
                  <a:cubicBezTo>
                    <a:pt x="251" y="1"/>
                    <a:pt x="1" y="251"/>
                    <a:pt x="1" y="561"/>
                  </a:cubicBezTo>
                  <a:cubicBezTo>
                    <a:pt x="1" y="870"/>
                    <a:pt x="251" y="1120"/>
                    <a:pt x="560" y="1120"/>
                  </a:cubicBezTo>
                  <a:cubicBezTo>
                    <a:pt x="870" y="1120"/>
                    <a:pt x="1132" y="870"/>
                    <a:pt x="1132" y="561"/>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
            <p:cNvSpPr/>
            <p:nvPr/>
          </p:nvSpPr>
          <p:spPr>
            <a:xfrm>
              <a:off x="794062" y="186335"/>
              <a:ext cx="38929" cy="38929"/>
            </a:xfrm>
            <a:custGeom>
              <a:avLst/>
              <a:gdLst/>
              <a:ahLst/>
              <a:cxnLst/>
              <a:rect l="l" t="t" r="r" b="b"/>
              <a:pathLst>
                <a:path w="1133" h="1133" extrusionOk="0">
                  <a:moveTo>
                    <a:pt x="561" y="1"/>
                  </a:moveTo>
                  <a:cubicBezTo>
                    <a:pt x="251" y="1"/>
                    <a:pt x="1" y="251"/>
                    <a:pt x="1" y="561"/>
                  </a:cubicBezTo>
                  <a:cubicBezTo>
                    <a:pt x="1" y="870"/>
                    <a:pt x="251" y="1132"/>
                    <a:pt x="561" y="1132"/>
                  </a:cubicBezTo>
                  <a:cubicBezTo>
                    <a:pt x="870" y="1132"/>
                    <a:pt x="1132" y="870"/>
                    <a:pt x="1132" y="561"/>
                  </a:cubicBezTo>
                  <a:cubicBezTo>
                    <a:pt x="1132" y="251"/>
                    <a:pt x="870" y="1"/>
                    <a:pt x="56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
            <p:cNvSpPr/>
            <p:nvPr/>
          </p:nvSpPr>
          <p:spPr>
            <a:xfrm>
              <a:off x="729845" y="250174"/>
              <a:ext cx="39307" cy="38894"/>
            </a:xfrm>
            <a:custGeom>
              <a:avLst/>
              <a:gdLst/>
              <a:ahLst/>
              <a:cxnLst/>
              <a:rect l="l" t="t" r="r" b="b"/>
              <a:pathLst>
                <a:path w="1144" h="1132" extrusionOk="0">
                  <a:moveTo>
                    <a:pt x="572" y="0"/>
                  </a:moveTo>
                  <a:cubicBezTo>
                    <a:pt x="263" y="0"/>
                    <a:pt x="1" y="250"/>
                    <a:pt x="1" y="560"/>
                  </a:cubicBezTo>
                  <a:cubicBezTo>
                    <a:pt x="13" y="881"/>
                    <a:pt x="263" y="1131"/>
                    <a:pt x="572" y="1131"/>
                  </a:cubicBezTo>
                  <a:cubicBezTo>
                    <a:pt x="882" y="1131"/>
                    <a:pt x="1144" y="870"/>
                    <a:pt x="1144" y="560"/>
                  </a:cubicBezTo>
                  <a:cubicBezTo>
                    <a:pt x="1144"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
            <p:cNvSpPr/>
            <p:nvPr/>
          </p:nvSpPr>
          <p:spPr>
            <a:xfrm>
              <a:off x="857901" y="250174"/>
              <a:ext cx="38894" cy="38894"/>
            </a:xfrm>
            <a:custGeom>
              <a:avLst/>
              <a:gdLst/>
              <a:ahLst/>
              <a:cxnLst/>
              <a:rect l="l" t="t" r="r" b="b"/>
              <a:pathLst>
                <a:path w="1132" h="1132" extrusionOk="0">
                  <a:moveTo>
                    <a:pt x="572" y="0"/>
                  </a:moveTo>
                  <a:cubicBezTo>
                    <a:pt x="250" y="0"/>
                    <a:pt x="0" y="250"/>
                    <a:pt x="0" y="560"/>
                  </a:cubicBezTo>
                  <a:cubicBezTo>
                    <a:pt x="12" y="881"/>
                    <a:pt x="250" y="1131"/>
                    <a:pt x="572" y="1131"/>
                  </a:cubicBezTo>
                  <a:cubicBezTo>
                    <a:pt x="881" y="1131"/>
                    <a:pt x="1131" y="870"/>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
            <p:cNvSpPr/>
            <p:nvPr/>
          </p:nvSpPr>
          <p:spPr>
            <a:xfrm>
              <a:off x="729845" y="121706"/>
              <a:ext cx="39307" cy="38894"/>
            </a:xfrm>
            <a:custGeom>
              <a:avLst/>
              <a:gdLst/>
              <a:ahLst/>
              <a:cxnLst/>
              <a:rect l="l" t="t" r="r" b="b"/>
              <a:pathLst>
                <a:path w="1144" h="1132" extrusionOk="0">
                  <a:moveTo>
                    <a:pt x="572" y="1"/>
                  </a:moveTo>
                  <a:cubicBezTo>
                    <a:pt x="263" y="1"/>
                    <a:pt x="1" y="251"/>
                    <a:pt x="1" y="572"/>
                  </a:cubicBezTo>
                  <a:cubicBezTo>
                    <a:pt x="13" y="894"/>
                    <a:pt x="263" y="1132"/>
                    <a:pt x="572" y="1132"/>
                  </a:cubicBezTo>
                  <a:cubicBezTo>
                    <a:pt x="882" y="1132"/>
                    <a:pt x="1144" y="882"/>
                    <a:pt x="1144" y="572"/>
                  </a:cubicBezTo>
                  <a:cubicBezTo>
                    <a:pt x="1144"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
            <p:cNvSpPr/>
            <p:nvPr/>
          </p:nvSpPr>
          <p:spPr>
            <a:xfrm>
              <a:off x="857901" y="121706"/>
              <a:ext cx="38894" cy="38894"/>
            </a:xfrm>
            <a:custGeom>
              <a:avLst/>
              <a:gdLst/>
              <a:ahLst/>
              <a:cxnLst/>
              <a:rect l="l" t="t" r="r" b="b"/>
              <a:pathLst>
                <a:path w="1132" h="1132" extrusionOk="0">
                  <a:moveTo>
                    <a:pt x="572" y="1"/>
                  </a:moveTo>
                  <a:cubicBezTo>
                    <a:pt x="250" y="1"/>
                    <a:pt x="0" y="251"/>
                    <a:pt x="0" y="572"/>
                  </a:cubicBezTo>
                  <a:cubicBezTo>
                    <a:pt x="12" y="894"/>
                    <a:pt x="250"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
            <p:cNvSpPr/>
            <p:nvPr/>
          </p:nvSpPr>
          <p:spPr>
            <a:xfrm>
              <a:off x="922531" y="58314"/>
              <a:ext cx="38894" cy="38894"/>
            </a:xfrm>
            <a:custGeom>
              <a:avLst/>
              <a:gdLst/>
              <a:ahLst/>
              <a:cxnLst/>
              <a:rect l="l" t="t" r="r" b="b"/>
              <a:pathLst>
                <a:path w="1132" h="1132" extrusionOk="0">
                  <a:moveTo>
                    <a:pt x="560" y="0"/>
                  </a:moveTo>
                  <a:cubicBezTo>
                    <a:pt x="251" y="0"/>
                    <a:pt x="1" y="250"/>
                    <a:pt x="1" y="572"/>
                  </a:cubicBezTo>
                  <a:cubicBezTo>
                    <a:pt x="1" y="881"/>
                    <a:pt x="251" y="1131"/>
                    <a:pt x="560" y="1131"/>
                  </a:cubicBezTo>
                  <a:cubicBezTo>
                    <a:pt x="870" y="1131"/>
                    <a:pt x="1132" y="881"/>
                    <a:pt x="1132" y="572"/>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
            <p:cNvSpPr/>
            <p:nvPr/>
          </p:nvSpPr>
          <p:spPr>
            <a:xfrm>
              <a:off x="794062" y="58314"/>
              <a:ext cx="38929" cy="38894"/>
            </a:xfrm>
            <a:custGeom>
              <a:avLst/>
              <a:gdLst/>
              <a:ahLst/>
              <a:cxnLst/>
              <a:rect l="l" t="t" r="r" b="b"/>
              <a:pathLst>
                <a:path w="1133" h="1132" extrusionOk="0">
                  <a:moveTo>
                    <a:pt x="561" y="0"/>
                  </a:moveTo>
                  <a:cubicBezTo>
                    <a:pt x="251" y="0"/>
                    <a:pt x="1" y="250"/>
                    <a:pt x="1" y="572"/>
                  </a:cubicBezTo>
                  <a:cubicBezTo>
                    <a:pt x="1" y="881"/>
                    <a:pt x="251" y="1131"/>
                    <a:pt x="561" y="1131"/>
                  </a:cubicBezTo>
                  <a:cubicBezTo>
                    <a:pt x="870" y="1131"/>
                    <a:pt x="1132" y="881"/>
                    <a:pt x="1132" y="572"/>
                  </a:cubicBezTo>
                  <a:cubicBezTo>
                    <a:pt x="1132" y="250"/>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
            <p:cNvSpPr/>
            <p:nvPr/>
          </p:nvSpPr>
          <p:spPr>
            <a:xfrm>
              <a:off x="922531" y="442447"/>
              <a:ext cx="38894" cy="38894"/>
            </a:xfrm>
            <a:custGeom>
              <a:avLst/>
              <a:gdLst/>
              <a:ahLst/>
              <a:cxnLst/>
              <a:rect l="l" t="t" r="r" b="b"/>
              <a:pathLst>
                <a:path w="1132" h="1132" extrusionOk="0">
                  <a:moveTo>
                    <a:pt x="560" y="0"/>
                  </a:moveTo>
                  <a:cubicBezTo>
                    <a:pt x="251" y="0"/>
                    <a:pt x="1" y="250"/>
                    <a:pt x="1" y="560"/>
                  </a:cubicBezTo>
                  <a:cubicBezTo>
                    <a:pt x="1" y="881"/>
                    <a:pt x="251" y="1131"/>
                    <a:pt x="560" y="1131"/>
                  </a:cubicBezTo>
                  <a:cubicBezTo>
                    <a:pt x="870" y="1131"/>
                    <a:pt x="1132" y="881"/>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
            <p:cNvSpPr/>
            <p:nvPr/>
          </p:nvSpPr>
          <p:spPr>
            <a:xfrm>
              <a:off x="794062" y="442447"/>
              <a:ext cx="38929" cy="38894"/>
            </a:xfrm>
            <a:custGeom>
              <a:avLst/>
              <a:gdLst/>
              <a:ahLst/>
              <a:cxnLst/>
              <a:rect l="l" t="t" r="r" b="b"/>
              <a:pathLst>
                <a:path w="1133" h="1132" extrusionOk="0">
                  <a:moveTo>
                    <a:pt x="561" y="0"/>
                  </a:moveTo>
                  <a:cubicBezTo>
                    <a:pt x="251" y="0"/>
                    <a:pt x="1" y="250"/>
                    <a:pt x="1" y="560"/>
                  </a:cubicBezTo>
                  <a:cubicBezTo>
                    <a:pt x="1" y="869"/>
                    <a:pt x="251" y="1131"/>
                    <a:pt x="561" y="1131"/>
                  </a:cubicBezTo>
                  <a:cubicBezTo>
                    <a:pt x="870" y="1131"/>
                    <a:pt x="1132" y="869"/>
                    <a:pt x="1132" y="560"/>
                  </a:cubicBezTo>
                  <a:cubicBezTo>
                    <a:pt x="1132" y="250"/>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
            <p:cNvSpPr/>
            <p:nvPr/>
          </p:nvSpPr>
          <p:spPr>
            <a:xfrm>
              <a:off x="729845" y="506252"/>
              <a:ext cx="39307" cy="38894"/>
            </a:xfrm>
            <a:custGeom>
              <a:avLst/>
              <a:gdLst/>
              <a:ahLst/>
              <a:cxnLst/>
              <a:rect l="l" t="t" r="r" b="b"/>
              <a:pathLst>
                <a:path w="1144" h="1132" extrusionOk="0">
                  <a:moveTo>
                    <a:pt x="572" y="1"/>
                  </a:moveTo>
                  <a:cubicBezTo>
                    <a:pt x="263" y="1"/>
                    <a:pt x="1" y="251"/>
                    <a:pt x="1" y="572"/>
                  </a:cubicBezTo>
                  <a:cubicBezTo>
                    <a:pt x="13" y="882"/>
                    <a:pt x="263" y="1132"/>
                    <a:pt x="572" y="1132"/>
                  </a:cubicBezTo>
                  <a:cubicBezTo>
                    <a:pt x="882" y="1132"/>
                    <a:pt x="1144" y="882"/>
                    <a:pt x="1144" y="572"/>
                  </a:cubicBezTo>
                  <a:cubicBezTo>
                    <a:pt x="1144"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
            <p:cNvSpPr/>
            <p:nvPr/>
          </p:nvSpPr>
          <p:spPr>
            <a:xfrm>
              <a:off x="857901" y="506252"/>
              <a:ext cx="38894" cy="38894"/>
            </a:xfrm>
            <a:custGeom>
              <a:avLst/>
              <a:gdLst/>
              <a:ahLst/>
              <a:cxnLst/>
              <a:rect l="l" t="t" r="r" b="b"/>
              <a:pathLst>
                <a:path w="1132" h="1132" extrusionOk="0">
                  <a:moveTo>
                    <a:pt x="572" y="1"/>
                  </a:moveTo>
                  <a:cubicBezTo>
                    <a:pt x="250" y="1"/>
                    <a:pt x="0" y="251"/>
                    <a:pt x="0" y="572"/>
                  </a:cubicBezTo>
                  <a:cubicBezTo>
                    <a:pt x="12" y="882"/>
                    <a:pt x="250"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
            <p:cNvSpPr/>
            <p:nvPr/>
          </p:nvSpPr>
          <p:spPr>
            <a:xfrm>
              <a:off x="729845" y="377818"/>
              <a:ext cx="39307" cy="38894"/>
            </a:xfrm>
            <a:custGeom>
              <a:avLst/>
              <a:gdLst/>
              <a:ahLst/>
              <a:cxnLst/>
              <a:rect l="l" t="t" r="r" b="b"/>
              <a:pathLst>
                <a:path w="1144" h="1132" extrusionOk="0">
                  <a:moveTo>
                    <a:pt x="572" y="0"/>
                  </a:moveTo>
                  <a:cubicBezTo>
                    <a:pt x="263" y="0"/>
                    <a:pt x="1" y="262"/>
                    <a:pt x="1" y="572"/>
                  </a:cubicBezTo>
                  <a:cubicBezTo>
                    <a:pt x="13" y="893"/>
                    <a:pt x="263" y="1131"/>
                    <a:pt x="572" y="1131"/>
                  </a:cubicBezTo>
                  <a:cubicBezTo>
                    <a:pt x="882" y="1131"/>
                    <a:pt x="1144" y="881"/>
                    <a:pt x="1144" y="572"/>
                  </a:cubicBezTo>
                  <a:cubicBezTo>
                    <a:pt x="1144"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
            <p:cNvSpPr/>
            <p:nvPr/>
          </p:nvSpPr>
          <p:spPr>
            <a:xfrm>
              <a:off x="857901" y="377818"/>
              <a:ext cx="38894" cy="38894"/>
            </a:xfrm>
            <a:custGeom>
              <a:avLst/>
              <a:gdLst/>
              <a:ahLst/>
              <a:cxnLst/>
              <a:rect l="l" t="t" r="r" b="b"/>
              <a:pathLst>
                <a:path w="1132" h="1132" extrusionOk="0">
                  <a:moveTo>
                    <a:pt x="572" y="0"/>
                  </a:moveTo>
                  <a:cubicBezTo>
                    <a:pt x="250" y="0"/>
                    <a:pt x="0" y="262"/>
                    <a:pt x="0" y="572"/>
                  </a:cubicBezTo>
                  <a:cubicBezTo>
                    <a:pt x="12" y="893"/>
                    <a:pt x="250"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
            <p:cNvSpPr/>
            <p:nvPr/>
          </p:nvSpPr>
          <p:spPr>
            <a:xfrm>
              <a:off x="922531" y="313979"/>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75"/>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
            <p:cNvSpPr/>
            <p:nvPr/>
          </p:nvSpPr>
          <p:spPr>
            <a:xfrm>
              <a:off x="794062" y="314391"/>
              <a:ext cx="38929" cy="38894"/>
            </a:xfrm>
            <a:custGeom>
              <a:avLst/>
              <a:gdLst/>
              <a:ahLst/>
              <a:cxnLst/>
              <a:rect l="l" t="t" r="r" b="b"/>
              <a:pathLst>
                <a:path w="1133" h="1132" extrusionOk="0">
                  <a:moveTo>
                    <a:pt x="561" y="1"/>
                  </a:moveTo>
                  <a:cubicBezTo>
                    <a:pt x="251" y="1"/>
                    <a:pt x="1" y="263"/>
                    <a:pt x="1" y="572"/>
                  </a:cubicBezTo>
                  <a:cubicBezTo>
                    <a:pt x="1" y="882"/>
                    <a:pt x="251" y="1132"/>
                    <a:pt x="561" y="1132"/>
                  </a:cubicBezTo>
                  <a:cubicBezTo>
                    <a:pt x="870" y="1132"/>
                    <a:pt x="1132" y="882"/>
                    <a:pt x="1132" y="572"/>
                  </a:cubicBezTo>
                  <a:cubicBezTo>
                    <a:pt x="1132" y="263"/>
                    <a:pt x="870" y="1"/>
                    <a:pt x="56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
            <p:cNvSpPr/>
            <p:nvPr/>
          </p:nvSpPr>
          <p:spPr>
            <a:xfrm>
              <a:off x="922531" y="698525"/>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
            <p:cNvSpPr/>
            <p:nvPr/>
          </p:nvSpPr>
          <p:spPr>
            <a:xfrm>
              <a:off x="794062" y="698525"/>
              <a:ext cx="38929" cy="38894"/>
            </a:xfrm>
            <a:custGeom>
              <a:avLst/>
              <a:gdLst/>
              <a:ahLst/>
              <a:cxnLst/>
              <a:rect l="l" t="t" r="r" b="b"/>
              <a:pathLst>
                <a:path w="1133" h="1132" extrusionOk="0">
                  <a:moveTo>
                    <a:pt x="561" y="1"/>
                  </a:moveTo>
                  <a:cubicBezTo>
                    <a:pt x="251" y="1"/>
                    <a:pt x="1" y="251"/>
                    <a:pt x="1" y="572"/>
                  </a:cubicBezTo>
                  <a:cubicBezTo>
                    <a:pt x="1" y="882"/>
                    <a:pt x="251" y="1132"/>
                    <a:pt x="561" y="1132"/>
                  </a:cubicBezTo>
                  <a:cubicBezTo>
                    <a:pt x="870" y="1132"/>
                    <a:pt x="1132" y="882"/>
                    <a:pt x="1132" y="572"/>
                  </a:cubicBezTo>
                  <a:cubicBezTo>
                    <a:pt x="1132" y="251"/>
                    <a:pt x="870" y="1"/>
                    <a:pt x="56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
            <p:cNvSpPr/>
            <p:nvPr/>
          </p:nvSpPr>
          <p:spPr>
            <a:xfrm>
              <a:off x="729845" y="762330"/>
              <a:ext cx="39307" cy="38929"/>
            </a:xfrm>
            <a:custGeom>
              <a:avLst/>
              <a:gdLst/>
              <a:ahLst/>
              <a:cxnLst/>
              <a:rect l="l" t="t" r="r" b="b"/>
              <a:pathLst>
                <a:path w="1144" h="1133" extrusionOk="0">
                  <a:moveTo>
                    <a:pt x="572" y="1"/>
                  </a:moveTo>
                  <a:cubicBezTo>
                    <a:pt x="263" y="1"/>
                    <a:pt x="1" y="263"/>
                    <a:pt x="1" y="572"/>
                  </a:cubicBezTo>
                  <a:cubicBezTo>
                    <a:pt x="13" y="882"/>
                    <a:pt x="263" y="1132"/>
                    <a:pt x="572" y="1132"/>
                  </a:cubicBezTo>
                  <a:cubicBezTo>
                    <a:pt x="882" y="1132"/>
                    <a:pt x="1144" y="882"/>
                    <a:pt x="1144" y="572"/>
                  </a:cubicBezTo>
                  <a:cubicBezTo>
                    <a:pt x="1144"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
            <p:cNvSpPr/>
            <p:nvPr/>
          </p:nvSpPr>
          <p:spPr>
            <a:xfrm>
              <a:off x="857901" y="762330"/>
              <a:ext cx="38894" cy="38929"/>
            </a:xfrm>
            <a:custGeom>
              <a:avLst/>
              <a:gdLst/>
              <a:ahLst/>
              <a:cxnLst/>
              <a:rect l="l" t="t" r="r" b="b"/>
              <a:pathLst>
                <a:path w="1132" h="1133" extrusionOk="0">
                  <a:moveTo>
                    <a:pt x="572" y="1"/>
                  </a:moveTo>
                  <a:cubicBezTo>
                    <a:pt x="250" y="1"/>
                    <a:pt x="0" y="263"/>
                    <a:pt x="0" y="572"/>
                  </a:cubicBezTo>
                  <a:cubicBezTo>
                    <a:pt x="12" y="882"/>
                    <a:pt x="250"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
            <p:cNvSpPr/>
            <p:nvPr/>
          </p:nvSpPr>
          <p:spPr>
            <a:xfrm>
              <a:off x="729845" y="634308"/>
              <a:ext cx="39307" cy="38894"/>
            </a:xfrm>
            <a:custGeom>
              <a:avLst/>
              <a:gdLst/>
              <a:ahLst/>
              <a:cxnLst/>
              <a:rect l="l" t="t" r="r" b="b"/>
              <a:pathLst>
                <a:path w="1144" h="1132" extrusionOk="0">
                  <a:moveTo>
                    <a:pt x="572" y="0"/>
                  </a:moveTo>
                  <a:cubicBezTo>
                    <a:pt x="263" y="0"/>
                    <a:pt x="1" y="250"/>
                    <a:pt x="1" y="560"/>
                  </a:cubicBezTo>
                  <a:cubicBezTo>
                    <a:pt x="1" y="869"/>
                    <a:pt x="263" y="1131"/>
                    <a:pt x="572" y="1131"/>
                  </a:cubicBezTo>
                  <a:cubicBezTo>
                    <a:pt x="882" y="1131"/>
                    <a:pt x="1144" y="869"/>
                    <a:pt x="1144" y="560"/>
                  </a:cubicBezTo>
                  <a:cubicBezTo>
                    <a:pt x="1144"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
            <p:cNvSpPr/>
            <p:nvPr/>
          </p:nvSpPr>
          <p:spPr>
            <a:xfrm>
              <a:off x="857901" y="634308"/>
              <a:ext cx="38894" cy="38894"/>
            </a:xfrm>
            <a:custGeom>
              <a:avLst/>
              <a:gdLst/>
              <a:ahLst/>
              <a:cxnLst/>
              <a:rect l="l" t="t" r="r" b="b"/>
              <a:pathLst>
                <a:path w="1132" h="1132" extrusionOk="0">
                  <a:moveTo>
                    <a:pt x="572" y="0"/>
                  </a:moveTo>
                  <a:cubicBezTo>
                    <a:pt x="250" y="0"/>
                    <a:pt x="0" y="250"/>
                    <a:pt x="0" y="560"/>
                  </a:cubicBezTo>
                  <a:cubicBezTo>
                    <a:pt x="0" y="869"/>
                    <a:pt x="250"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
            <p:cNvSpPr/>
            <p:nvPr/>
          </p:nvSpPr>
          <p:spPr>
            <a:xfrm>
              <a:off x="922531" y="570091"/>
              <a:ext cx="38894" cy="38894"/>
            </a:xfrm>
            <a:custGeom>
              <a:avLst/>
              <a:gdLst/>
              <a:ahLst/>
              <a:cxnLst/>
              <a:rect l="l" t="t" r="r" b="b"/>
              <a:pathLst>
                <a:path w="1132" h="1132" extrusionOk="0">
                  <a:moveTo>
                    <a:pt x="560" y="0"/>
                  </a:moveTo>
                  <a:cubicBezTo>
                    <a:pt x="251" y="0"/>
                    <a:pt x="1" y="262"/>
                    <a:pt x="1" y="572"/>
                  </a:cubicBezTo>
                  <a:cubicBezTo>
                    <a:pt x="1" y="893"/>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
            <p:cNvSpPr/>
            <p:nvPr/>
          </p:nvSpPr>
          <p:spPr>
            <a:xfrm>
              <a:off x="794062" y="570881"/>
              <a:ext cx="38929" cy="38482"/>
            </a:xfrm>
            <a:custGeom>
              <a:avLst/>
              <a:gdLst/>
              <a:ahLst/>
              <a:cxnLst/>
              <a:rect l="l" t="t" r="r" b="b"/>
              <a:pathLst>
                <a:path w="1133" h="1120" extrusionOk="0">
                  <a:moveTo>
                    <a:pt x="561" y="1"/>
                  </a:moveTo>
                  <a:cubicBezTo>
                    <a:pt x="251" y="1"/>
                    <a:pt x="1" y="251"/>
                    <a:pt x="1" y="560"/>
                  </a:cubicBezTo>
                  <a:cubicBezTo>
                    <a:pt x="1" y="870"/>
                    <a:pt x="251" y="1120"/>
                    <a:pt x="561" y="1120"/>
                  </a:cubicBezTo>
                  <a:cubicBezTo>
                    <a:pt x="870" y="1120"/>
                    <a:pt x="1132" y="870"/>
                    <a:pt x="1132" y="560"/>
                  </a:cubicBezTo>
                  <a:cubicBezTo>
                    <a:pt x="1132" y="251"/>
                    <a:pt x="870" y="1"/>
                    <a:pt x="56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
            <p:cNvSpPr/>
            <p:nvPr/>
          </p:nvSpPr>
          <p:spPr>
            <a:xfrm>
              <a:off x="922531" y="954603"/>
              <a:ext cx="38894" cy="38894"/>
            </a:xfrm>
            <a:custGeom>
              <a:avLst/>
              <a:gdLst/>
              <a:ahLst/>
              <a:cxnLst/>
              <a:rect l="l" t="t" r="r" b="b"/>
              <a:pathLst>
                <a:path w="1132" h="1132" extrusionOk="0">
                  <a:moveTo>
                    <a:pt x="560" y="1"/>
                  </a:moveTo>
                  <a:cubicBezTo>
                    <a:pt x="251" y="1"/>
                    <a:pt x="1" y="263"/>
                    <a:pt x="1" y="572"/>
                  </a:cubicBezTo>
                  <a:cubicBezTo>
                    <a:pt x="1" y="882"/>
                    <a:pt x="251" y="1132"/>
                    <a:pt x="560" y="1132"/>
                  </a:cubicBezTo>
                  <a:cubicBezTo>
                    <a:pt x="870" y="1132"/>
                    <a:pt x="1132" y="882"/>
                    <a:pt x="1132" y="572"/>
                  </a:cubicBezTo>
                  <a:cubicBezTo>
                    <a:pt x="1132"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
            <p:cNvSpPr/>
            <p:nvPr/>
          </p:nvSpPr>
          <p:spPr>
            <a:xfrm>
              <a:off x="794062" y="954603"/>
              <a:ext cx="38929" cy="38894"/>
            </a:xfrm>
            <a:custGeom>
              <a:avLst/>
              <a:gdLst/>
              <a:ahLst/>
              <a:cxnLst/>
              <a:rect l="l" t="t" r="r" b="b"/>
              <a:pathLst>
                <a:path w="1133" h="1132" extrusionOk="0">
                  <a:moveTo>
                    <a:pt x="561" y="1"/>
                  </a:moveTo>
                  <a:cubicBezTo>
                    <a:pt x="251" y="1"/>
                    <a:pt x="1" y="263"/>
                    <a:pt x="1" y="572"/>
                  </a:cubicBezTo>
                  <a:cubicBezTo>
                    <a:pt x="1" y="882"/>
                    <a:pt x="251" y="1132"/>
                    <a:pt x="561" y="1132"/>
                  </a:cubicBezTo>
                  <a:cubicBezTo>
                    <a:pt x="870" y="1132"/>
                    <a:pt x="1132" y="882"/>
                    <a:pt x="1132" y="572"/>
                  </a:cubicBezTo>
                  <a:cubicBezTo>
                    <a:pt x="1132" y="263"/>
                    <a:pt x="870" y="1"/>
                    <a:pt x="56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
            <p:cNvSpPr/>
            <p:nvPr/>
          </p:nvSpPr>
          <p:spPr>
            <a:xfrm>
              <a:off x="729845" y="1018854"/>
              <a:ext cx="39307" cy="38894"/>
            </a:xfrm>
            <a:custGeom>
              <a:avLst/>
              <a:gdLst/>
              <a:ahLst/>
              <a:cxnLst/>
              <a:rect l="l" t="t" r="r" b="b"/>
              <a:pathLst>
                <a:path w="1144" h="1132" extrusionOk="0">
                  <a:moveTo>
                    <a:pt x="572" y="0"/>
                  </a:moveTo>
                  <a:cubicBezTo>
                    <a:pt x="263" y="0"/>
                    <a:pt x="1" y="250"/>
                    <a:pt x="1" y="560"/>
                  </a:cubicBezTo>
                  <a:cubicBezTo>
                    <a:pt x="13" y="869"/>
                    <a:pt x="263" y="1131"/>
                    <a:pt x="572" y="1131"/>
                  </a:cubicBezTo>
                  <a:cubicBezTo>
                    <a:pt x="882" y="1131"/>
                    <a:pt x="1144" y="869"/>
                    <a:pt x="1144" y="560"/>
                  </a:cubicBezTo>
                  <a:cubicBezTo>
                    <a:pt x="1144"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
            <p:cNvSpPr/>
            <p:nvPr/>
          </p:nvSpPr>
          <p:spPr>
            <a:xfrm>
              <a:off x="857901" y="1018854"/>
              <a:ext cx="38894" cy="38894"/>
            </a:xfrm>
            <a:custGeom>
              <a:avLst/>
              <a:gdLst/>
              <a:ahLst/>
              <a:cxnLst/>
              <a:rect l="l" t="t" r="r" b="b"/>
              <a:pathLst>
                <a:path w="1132" h="1132" extrusionOk="0">
                  <a:moveTo>
                    <a:pt x="572" y="0"/>
                  </a:moveTo>
                  <a:cubicBezTo>
                    <a:pt x="250" y="0"/>
                    <a:pt x="0" y="250"/>
                    <a:pt x="0" y="560"/>
                  </a:cubicBezTo>
                  <a:cubicBezTo>
                    <a:pt x="12" y="869"/>
                    <a:pt x="250"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
            <p:cNvSpPr/>
            <p:nvPr/>
          </p:nvSpPr>
          <p:spPr>
            <a:xfrm>
              <a:off x="729845" y="890386"/>
              <a:ext cx="39307" cy="38894"/>
            </a:xfrm>
            <a:custGeom>
              <a:avLst/>
              <a:gdLst/>
              <a:ahLst/>
              <a:cxnLst/>
              <a:rect l="l" t="t" r="r" b="b"/>
              <a:pathLst>
                <a:path w="1144" h="1132" extrusionOk="0">
                  <a:moveTo>
                    <a:pt x="572" y="1"/>
                  </a:moveTo>
                  <a:cubicBezTo>
                    <a:pt x="263" y="1"/>
                    <a:pt x="1" y="251"/>
                    <a:pt x="1" y="560"/>
                  </a:cubicBezTo>
                  <a:cubicBezTo>
                    <a:pt x="1" y="882"/>
                    <a:pt x="263" y="1132"/>
                    <a:pt x="572" y="1132"/>
                  </a:cubicBezTo>
                  <a:cubicBezTo>
                    <a:pt x="882" y="1132"/>
                    <a:pt x="1144" y="882"/>
                    <a:pt x="1144" y="560"/>
                  </a:cubicBezTo>
                  <a:cubicBezTo>
                    <a:pt x="1144"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
            <p:cNvSpPr/>
            <p:nvPr/>
          </p:nvSpPr>
          <p:spPr>
            <a:xfrm>
              <a:off x="857901" y="890386"/>
              <a:ext cx="38894" cy="38894"/>
            </a:xfrm>
            <a:custGeom>
              <a:avLst/>
              <a:gdLst/>
              <a:ahLst/>
              <a:cxnLst/>
              <a:rect l="l" t="t" r="r" b="b"/>
              <a:pathLst>
                <a:path w="1132" h="1132" extrusionOk="0">
                  <a:moveTo>
                    <a:pt x="572" y="1"/>
                  </a:moveTo>
                  <a:cubicBezTo>
                    <a:pt x="250" y="1"/>
                    <a:pt x="0" y="251"/>
                    <a:pt x="0" y="560"/>
                  </a:cubicBezTo>
                  <a:cubicBezTo>
                    <a:pt x="0" y="882"/>
                    <a:pt x="250" y="1132"/>
                    <a:pt x="572" y="1132"/>
                  </a:cubicBezTo>
                  <a:cubicBezTo>
                    <a:pt x="881" y="1132"/>
                    <a:pt x="1131" y="882"/>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
            <p:cNvSpPr/>
            <p:nvPr/>
          </p:nvSpPr>
          <p:spPr>
            <a:xfrm>
              <a:off x="922531" y="826581"/>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
            <p:cNvSpPr/>
            <p:nvPr/>
          </p:nvSpPr>
          <p:spPr>
            <a:xfrm>
              <a:off x="794062" y="826993"/>
              <a:ext cx="38929" cy="38894"/>
            </a:xfrm>
            <a:custGeom>
              <a:avLst/>
              <a:gdLst/>
              <a:ahLst/>
              <a:cxnLst/>
              <a:rect l="l" t="t" r="r" b="b"/>
              <a:pathLst>
                <a:path w="1133" h="1132" extrusionOk="0">
                  <a:moveTo>
                    <a:pt x="561" y="0"/>
                  </a:moveTo>
                  <a:cubicBezTo>
                    <a:pt x="251" y="0"/>
                    <a:pt x="1" y="250"/>
                    <a:pt x="1" y="560"/>
                  </a:cubicBezTo>
                  <a:cubicBezTo>
                    <a:pt x="1" y="869"/>
                    <a:pt x="251" y="1131"/>
                    <a:pt x="561" y="1131"/>
                  </a:cubicBezTo>
                  <a:cubicBezTo>
                    <a:pt x="870" y="1131"/>
                    <a:pt x="1132" y="869"/>
                    <a:pt x="1132" y="560"/>
                  </a:cubicBezTo>
                  <a:cubicBezTo>
                    <a:pt x="1132" y="250"/>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
            <p:cNvSpPr/>
            <p:nvPr/>
          </p:nvSpPr>
          <p:spPr>
            <a:xfrm>
              <a:off x="922531" y="1210302"/>
              <a:ext cx="38894" cy="38894"/>
            </a:xfrm>
            <a:custGeom>
              <a:avLst/>
              <a:gdLst/>
              <a:ahLst/>
              <a:cxnLst/>
              <a:rect l="l" t="t" r="r" b="b"/>
              <a:pathLst>
                <a:path w="1132" h="1132" extrusionOk="0">
                  <a:moveTo>
                    <a:pt x="560" y="0"/>
                  </a:moveTo>
                  <a:cubicBezTo>
                    <a:pt x="251" y="0"/>
                    <a:pt x="1" y="262"/>
                    <a:pt x="1" y="572"/>
                  </a:cubicBezTo>
                  <a:cubicBezTo>
                    <a:pt x="1" y="893"/>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
            <p:cNvSpPr/>
            <p:nvPr/>
          </p:nvSpPr>
          <p:spPr>
            <a:xfrm>
              <a:off x="794062" y="1210714"/>
              <a:ext cx="38929" cy="38894"/>
            </a:xfrm>
            <a:custGeom>
              <a:avLst/>
              <a:gdLst/>
              <a:ahLst/>
              <a:cxnLst/>
              <a:rect l="l" t="t" r="r" b="b"/>
              <a:pathLst>
                <a:path w="1133" h="1132" extrusionOk="0">
                  <a:moveTo>
                    <a:pt x="561" y="0"/>
                  </a:moveTo>
                  <a:cubicBezTo>
                    <a:pt x="251" y="0"/>
                    <a:pt x="1" y="262"/>
                    <a:pt x="1" y="572"/>
                  </a:cubicBezTo>
                  <a:cubicBezTo>
                    <a:pt x="1" y="881"/>
                    <a:pt x="251" y="1131"/>
                    <a:pt x="561" y="1131"/>
                  </a:cubicBezTo>
                  <a:cubicBezTo>
                    <a:pt x="870" y="1131"/>
                    <a:pt x="1132" y="881"/>
                    <a:pt x="1132" y="572"/>
                  </a:cubicBezTo>
                  <a:cubicBezTo>
                    <a:pt x="1132" y="262"/>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
            <p:cNvSpPr/>
            <p:nvPr/>
          </p:nvSpPr>
          <p:spPr>
            <a:xfrm>
              <a:off x="729845" y="1274519"/>
              <a:ext cx="39307" cy="38894"/>
            </a:xfrm>
            <a:custGeom>
              <a:avLst/>
              <a:gdLst/>
              <a:ahLst/>
              <a:cxnLst/>
              <a:rect l="l" t="t" r="r" b="b"/>
              <a:pathLst>
                <a:path w="1144" h="1132" extrusionOk="0">
                  <a:moveTo>
                    <a:pt x="572" y="1"/>
                  </a:moveTo>
                  <a:cubicBezTo>
                    <a:pt x="263" y="1"/>
                    <a:pt x="1" y="251"/>
                    <a:pt x="1" y="560"/>
                  </a:cubicBezTo>
                  <a:cubicBezTo>
                    <a:pt x="13" y="894"/>
                    <a:pt x="263" y="1132"/>
                    <a:pt x="572" y="1132"/>
                  </a:cubicBezTo>
                  <a:cubicBezTo>
                    <a:pt x="882" y="1132"/>
                    <a:pt x="1144" y="870"/>
                    <a:pt x="1144" y="560"/>
                  </a:cubicBezTo>
                  <a:cubicBezTo>
                    <a:pt x="1144"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
            <p:cNvSpPr/>
            <p:nvPr/>
          </p:nvSpPr>
          <p:spPr>
            <a:xfrm>
              <a:off x="857901" y="1274519"/>
              <a:ext cx="38894" cy="38894"/>
            </a:xfrm>
            <a:custGeom>
              <a:avLst/>
              <a:gdLst/>
              <a:ahLst/>
              <a:cxnLst/>
              <a:rect l="l" t="t" r="r" b="b"/>
              <a:pathLst>
                <a:path w="1132" h="1132" extrusionOk="0">
                  <a:moveTo>
                    <a:pt x="572" y="1"/>
                  </a:moveTo>
                  <a:cubicBezTo>
                    <a:pt x="250" y="1"/>
                    <a:pt x="0" y="251"/>
                    <a:pt x="0" y="560"/>
                  </a:cubicBezTo>
                  <a:cubicBezTo>
                    <a:pt x="12" y="894"/>
                    <a:pt x="250" y="1132"/>
                    <a:pt x="572" y="1132"/>
                  </a:cubicBezTo>
                  <a:cubicBezTo>
                    <a:pt x="881" y="1132"/>
                    <a:pt x="1131" y="870"/>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
            <p:cNvSpPr/>
            <p:nvPr/>
          </p:nvSpPr>
          <p:spPr>
            <a:xfrm>
              <a:off x="729845" y="1146463"/>
              <a:ext cx="39307" cy="38894"/>
            </a:xfrm>
            <a:custGeom>
              <a:avLst/>
              <a:gdLst/>
              <a:ahLst/>
              <a:cxnLst/>
              <a:rect l="l" t="t" r="r" b="b"/>
              <a:pathLst>
                <a:path w="1144" h="1132" extrusionOk="0">
                  <a:moveTo>
                    <a:pt x="572" y="1"/>
                  </a:moveTo>
                  <a:cubicBezTo>
                    <a:pt x="263" y="1"/>
                    <a:pt x="1" y="251"/>
                    <a:pt x="1" y="572"/>
                  </a:cubicBezTo>
                  <a:cubicBezTo>
                    <a:pt x="13" y="882"/>
                    <a:pt x="263" y="1132"/>
                    <a:pt x="572" y="1132"/>
                  </a:cubicBezTo>
                  <a:cubicBezTo>
                    <a:pt x="882" y="1132"/>
                    <a:pt x="1144" y="882"/>
                    <a:pt x="1144" y="572"/>
                  </a:cubicBezTo>
                  <a:cubicBezTo>
                    <a:pt x="1144"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
            <p:cNvSpPr/>
            <p:nvPr/>
          </p:nvSpPr>
          <p:spPr>
            <a:xfrm>
              <a:off x="857901" y="1146463"/>
              <a:ext cx="38894" cy="38894"/>
            </a:xfrm>
            <a:custGeom>
              <a:avLst/>
              <a:gdLst/>
              <a:ahLst/>
              <a:cxnLst/>
              <a:rect l="l" t="t" r="r" b="b"/>
              <a:pathLst>
                <a:path w="1132" h="1132" extrusionOk="0">
                  <a:moveTo>
                    <a:pt x="572" y="1"/>
                  </a:moveTo>
                  <a:cubicBezTo>
                    <a:pt x="250" y="1"/>
                    <a:pt x="0" y="251"/>
                    <a:pt x="0" y="572"/>
                  </a:cubicBezTo>
                  <a:cubicBezTo>
                    <a:pt x="12" y="882"/>
                    <a:pt x="250"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
            <p:cNvSpPr/>
            <p:nvPr/>
          </p:nvSpPr>
          <p:spPr>
            <a:xfrm>
              <a:off x="922531" y="1082659"/>
              <a:ext cx="38894" cy="38894"/>
            </a:xfrm>
            <a:custGeom>
              <a:avLst/>
              <a:gdLst/>
              <a:ahLst/>
              <a:cxnLst/>
              <a:rect l="l" t="t" r="r" b="b"/>
              <a:pathLst>
                <a:path w="1132" h="1132" extrusionOk="0">
                  <a:moveTo>
                    <a:pt x="560" y="1"/>
                  </a:moveTo>
                  <a:cubicBezTo>
                    <a:pt x="251" y="1"/>
                    <a:pt x="1" y="251"/>
                    <a:pt x="1" y="560"/>
                  </a:cubicBezTo>
                  <a:cubicBezTo>
                    <a:pt x="1" y="882"/>
                    <a:pt x="251" y="1132"/>
                    <a:pt x="560" y="1132"/>
                  </a:cubicBezTo>
                  <a:cubicBezTo>
                    <a:pt x="870" y="1132"/>
                    <a:pt x="1132" y="882"/>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
            <p:cNvSpPr/>
            <p:nvPr/>
          </p:nvSpPr>
          <p:spPr>
            <a:xfrm>
              <a:off x="794062" y="1082659"/>
              <a:ext cx="38929" cy="38894"/>
            </a:xfrm>
            <a:custGeom>
              <a:avLst/>
              <a:gdLst/>
              <a:ahLst/>
              <a:cxnLst/>
              <a:rect l="l" t="t" r="r" b="b"/>
              <a:pathLst>
                <a:path w="1133" h="1132" extrusionOk="0">
                  <a:moveTo>
                    <a:pt x="561" y="1"/>
                  </a:moveTo>
                  <a:cubicBezTo>
                    <a:pt x="251" y="1"/>
                    <a:pt x="1" y="251"/>
                    <a:pt x="1" y="560"/>
                  </a:cubicBezTo>
                  <a:cubicBezTo>
                    <a:pt x="1" y="870"/>
                    <a:pt x="251" y="1132"/>
                    <a:pt x="561" y="1132"/>
                  </a:cubicBezTo>
                  <a:cubicBezTo>
                    <a:pt x="870" y="1132"/>
                    <a:pt x="1132" y="870"/>
                    <a:pt x="1132" y="560"/>
                  </a:cubicBezTo>
                  <a:cubicBezTo>
                    <a:pt x="1132" y="251"/>
                    <a:pt x="870" y="1"/>
                    <a:pt x="56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
            <p:cNvSpPr/>
            <p:nvPr/>
          </p:nvSpPr>
          <p:spPr>
            <a:xfrm>
              <a:off x="922531" y="1466792"/>
              <a:ext cx="38894" cy="38894"/>
            </a:xfrm>
            <a:custGeom>
              <a:avLst/>
              <a:gdLst/>
              <a:ahLst/>
              <a:cxnLst/>
              <a:rect l="l" t="t" r="r" b="b"/>
              <a:pathLst>
                <a:path w="1132" h="1132" extrusionOk="0">
                  <a:moveTo>
                    <a:pt x="560" y="0"/>
                  </a:moveTo>
                  <a:cubicBezTo>
                    <a:pt x="251" y="0"/>
                    <a:pt x="1" y="250"/>
                    <a:pt x="1" y="560"/>
                  </a:cubicBezTo>
                  <a:cubicBezTo>
                    <a:pt x="1" y="893"/>
                    <a:pt x="251" y="1132"/>
                    <a:pt x="560" y="1132"/>
                  </a:cubicBezTo>
                  <a:cubicBezTo>
                    <a:pt x="870" y="1132"/>
                    <a:pt x="1132" y="870"/>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
            <p:cNvSpPr/>
            <p:nvPr/>
          </p:nvSpPr>
          <p:spPr>
            <a:xfrm>
              <a:off x="794062" y="1467204"/>
              <a:ext cx="38929" cy="38894"/>
            </a:xfrm>
            <a:custGeom>
              <a:avLst/>
              <a:gdLst/>
              <a:ahLst/>
              <a:cxnLst/>
              <a:rect l="l" t="t" r="r" b="b"/>
              <a:pathLst>
                <a:path w="1133" h="1132" extrusionOk="0">
                  <a:moveTo>
                    <a:pt x="561" y="0"/>
                  </a:moveTo>
                  <a:cubicBezTo>
                    <a:pt x="251" y="0"/>
                    <a:pt x="1" y="250"/>
                    <a:pt x="1" y="560"/>
                  </a:cubicBezTo>
                  <a:cubicBezTo>
                    <a:pt x="1" y="870"/>
                    <a:pt x="251" y="1131"/>
                    <a:pt x="561" y="1131"/>
                  </a:cubicBezTo>
                  <a:cubicBezTo>
                    <a:pt x="870" y="1131"/>
                    <a:pt x="1132" y="870"/>
                    <a:pt x="1132" y="560"/>
                  </a:cubicBezTo>
                  <a:cubicBezTo>
                    <a:pt x="1132" y="250"/>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
            <p:cNvSpPr/>
            <p:nvPr/>
          </p:nvSpPr>
          <p:spPr>
            <a:xfrm>
              <a:off x="729845" y="1531009"/>
              <a:ext cx="39307" cy="38894"/>
            </a:xfrm>
            <a:custGeom>
              <a:avLst/>
              <a:gdLst/>
              <a:ahLst/>
              <a:cxnLst/>
              <a:rect l="l" t="t" r="r" b="b"/>
              <a:pathLst>
                <a:path w="1144" h="1132" extrusionOk="0">
                  <a:moveTo>
                    <a:pt x="572" y="1"/>
                  </a:moveTo>
                  <a:cubicBezTo>
                    <a:pt x="263" y="1"/>
                    <a:pt x="1" y="251"/>
                    <a:pt x="1" y="572"/>
                  </a:cubicBezTo>
                  <a:cubicBezTo>
                    <a:pt x="13" y="882"/>
                    <a:pt x="263" y="1132"/>
                    <a:pt x="572" y="1132"/>
                  </a:cubicBezTo>
                  <a:cubicBezTo>
                    <a:pt x="882" y="1132"/>
                    <a:pt x="1144" y="882"/>
                    <a:pt x="1144" y="572"/>
                  </a:cubicBezTo>
                  <a:cubicBezTo>
                    <a:pt x="1144"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
            <p:cNvSpPr/>
            <p:nvPr/>
          </p:nvSpPr>
          <p:spPr>
            <a:xfrm>
              <a:off x="857901" y="1531009"/>
              <a:ext cx="38894" cy="38894"/>
            </a:xfrm>
            <a:custGeom>
              <a:avLst/>
              <a:gdLst/>
              <a:ahLst/>
              <a:cxnLst/>
              <a:rect l="l" t="t" r="r" b="b"/>
              <a:pathLst>
                <a:path w="1132" h="1132" extrusionOk="0">
                  <a:moveTo>
                    <a:pt x="572" y="1"/>
                  </a:moveTo>
                  <a:cubicBezTo>
                    <a:pt x="250" y="1"/>
                    <a:pt x="0" y="251"/>
                    <a:pt x="0" y="572"/>
                  </a:cubicBezTo>
                  <a:cubicBezTo>
                    <a:pt x="12" y="882"/>
                    <a:pt x="250"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
            <p:cNvSpPr/>
            <p:nvPr/>
          </p:nvSpPr>
          <p:spPr>
            <a:xfrm>
              <a:off x="729845" y="1402575"/>
              <a:ext cx="39307" cy="38894"/>
            </a:xfrm>
            <a:custGeom>
              <a:avLst/>
              <a:gdLst/>
              <a:ahLst/>
              <a:cxnLst/>
              <a:rect l="l" t="t" r="r" b="b"/>
              <a:pathLst>
                <a:path w="1144" h="1132" extrusionOk="0">
                  <a:moveTo>
                    <a:pt x="572" y="0"/>
                  </a:moveTo>
                  <a:cubicBezTo>
                    <a:pt x="263" y="0"/>
                    <a:pt x="1" y="262"/>
                    <a:pt x="1" y="572"/>
                  </a:cubicBezTo>
                  <a:cubicBezTo>
                    <a:pt x="13" y="881"/>
                    <a:pt x="263" y="1131"/>
                    <a:pt x="572" y="1131"/>
                  </a:cubicBezTo>
                  <a:cubicBezTo>
                    <a:pt x="882" y="1131"/>
                    <a:pt x="1144" y="881"/>
                    <a:pt x="1144" y="572"/>
                  </a:cubicBezTo>
                  <a:cubicBezTo>
                    <a:pt x="1144"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
            <p:cNvSpPr/>
            <p:nvPr/>
          </p:nvSpPr>
          <p:spPr>
            <a:xfrm>
              <a:off x="857901" y="1402575"/>
              <a:ext cx="38894" cy="38894"/>
            </a:xfrm>
            <a:custGeom>
              <a:avLst/>
              <a:gdLst/>
              <a:ahLst/>
              <a:cxnLst/>
              <a:rect l="l" t="t" r="r" b="b"/>
              <a:pathLst>
                <a:path w="1132" h="1132" extrusionOk="0">
                  <a:moveTo>
                    <a:pt x="572" y="0"/>
                  </a:moveTo>
                  <a:cubicBezTo>
                    <a:pt x="250" y="0"/>
                    <a:pt x="0" y="262"/>
                    <a:pt x="0" y="572"/>
                  </a:cubicBezTo>
                  <a:cubicBezTo>
                    <a:pt x="12" y="881"/>
                    <a:pt x="250"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
            <p:cNvSpPr/>
            <p:nvPr/>
          </p:nvSpPr>
          <p:spPr>
            <a:xfrm>
              <a:off x="922531" y="1338736"/>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75"/>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
            <p:cNvSpPr/>
            <p:nvPr/>
          </p:nvSpPr>
          <p:spPr>
            <a:xfrm>
              <a:off x="794062" y="1338736"/>
              <a:ext cx="38929" cy="38894"/>
            </a:xfrm>
            <a:custGeom>
              <a:avLst/>
              <a:gdLst/>
              <a:ahLst/>
              <a:cxnLst/>
              <a:rect l="l" t="t" r="r" b="b"/>
              <a:pathLst>
                <a:path w="1133" h="1132" extrusionOk="0">
                  <a:moveTo>
                    <a:pt x="561" y="1"/>
                  </a:moveTo>
                  <a:cubicBezTo>
                    <a:pt x="251" y="1"/>
                    <a:pt x="1" y="251"/>
                    <a:pt x="1" y="560"/>
                  </a:cubicBezTo>
                  <a:cubicBezTo>
                    <a:pt x="1" y="882"/>
                    <a:pt x="251" y="1132"/>
                    <a:pt x="561" y="1132"/>
                  </a:cubicBezTo>
                  <a:cubicBezTo>
                    <a:pt x="870" y="1132"/>
                    <a:pt x="1132" y="882"/>
                    <a:pt x="1132" y="560"/>
                  </a:cubicBezTo>
                  <a:cubicBezTo>
                    <a:pt x="1132" y="251"/>
                    <a:pt x="870" y="1"/>
                    <a:pt x="56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
            <p:cNvSpPr/>
            <p:nvPr/>
          </p:nvSpPr>
          <p:spPr>
            <a:xfrm>
              <a:off x="922531" y="1722870"/>
              <a:ext cx="38894" cy="38894"/>
            </a:xfrm>
            <a:custGeom>
              <a:avLst/>
              <a:gdLst/>
              <a:ahLst/>
              <a:cxnLst/>
              <a:rect l="l" t="t" r="r" b="b"/>
              <a:pathLst>
                <a:path w="1132" h="1132" extrusionOk="0">
                  <a:moveTo>
                    <a:pt x="560" y="1"/>
                  </a:moveTo>
                  <a:cubicBezTo>
                    <a:pt x="251" y="1"/>
                    <a:pt x="1" y="251"/>
                    <a:pt x="1" y="560"/>
                  </a:cubicBezTo>
                  <a:cubicBezTo>
                    <a:pt x="1" y="882"/>
                    <a:pt x="251" y="1132"/>
                    <a:pt x="560" y="1132"/>
                  </a:cubicBezTo>
                  <a:cubicBezTo>
                    <a:pt x="870" y="1132"/>
                    <a:pt x="1132" y="882"/>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
            <p:cNvSpPr/>
            <p:nvPr/>
          </p:nvSpPr>
          <p:spPr>
            <a:xfrm>
              <a:off x="794062" y="1723282"/>
              <a:ext cx="38929" cy="38894"/>
            </a:xfrm>
            <a:custGeom>
              <a:avLst/>
              <a:gdLst/>
              <a:ahLst/>
              <a:cxnLst/>
              <a:rect l="l" t="t" r="r" b="b"/>
              <a:pathLst>
                <a:path w="1133" h="1132" extrusionOk="0">
                  <a:moveTo>
                    <a:pt x="561" y="1"/>
                  </a:moveTo>
                  <a:cubicBezTo>
                    <a:pt x="251" y="1"/>
                    <a:pt x="1" y="251"/>
                    <a:pt x="1" y="572"/>
                  </a:cubicBezTo>
                  <a:cubicBezTo>
                    <a:pt x="1" y="882"/>
                    <a:pt x="251" y="1132"/>
                    <a:pt x="561" y="1132"/>
                  </a:cubicBezTo>
                  <a:cubicBezTo>
                    <a:pt x="870" y="1132"/>
                    <a:pt x="1132" y="882"/>
                    <a:pt x="1132" y="572"/>
                  </a:cubicBezTo>
                  <a:cubicBezTo>
                    <a:pt x="1132" y="251"/>
                    <a:pt x="870" y="1"/>
                    <a:pt x="56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
            <p:cNvSpPr/>
            <p:nvPr/>
          </p:nvSpPr>
          <p:spPr>
            <a:xfrm>
              <a:off x="729845" y="1787121"/>
              <a:ext cx="39307" cy="38894"/>
            </a:xfrm>
            <a:custGeom>
              <a:avLst/>
              <a:gdLst/>
              <a:ahLst/>
              <a:cxnLst/>
              <a:rect l="l" t="t" r="r" b="b"/>
              <a:pathLst>
                <a:path w="1144" h="1132" extrusionOk="0">
                  <a:moveTo>
                    <a:pt x="572" y="0"/>
                  </a:moveTo>
                  <a:cubicBezTo>
                    <a:pt x="263" y="0"/>
                    <a:pt x="1" y="262"/>
                    <a:pt x="1" y="572"/>
                  </a:cubicBezTo>
                  <a:cubicBezTo>
                    <a:pt x="1" y="881"/>
                    <a:pt x="263" y="1131"/>
                    <a:pt x="572" y="1131"/>
                  </a:cubicBezTo>
                  <a:cubicBezTo>
                    <a:pt x="882" y="1131"/>
                    <a:pt x="1144" y="881"/>
                    <a:pt x="1144" y="572"/>
                  </a:cubicBezTo>
                  <a:cubicBezTo>
                    <a:pt x="1144"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
            <p:cNvSpPr/>
            <p:nvPr/>
          </p:nvSpPr>
          <p:spPr>
            <a:xfrm>
              <a:off x="857901" y="1787121"/>
              <a:ext cx="38894" cy="38894"/>
            </a:xfrm>
            <a:custGeom>
              <a:avLst/>
              <a:gdLst/>
              <a:ahLst/>
              <a:cxnLst/>
              <a:rect l="l" t="t" r="r" b="b"/>
              <a:pathLst>
                <a:path w="1132" h="1132" extrusionOk="0">
                  <a:moveTo>
                    <a:pt x="572" y="0"/>
                  </a:moveTo>
                  <a:cubicBezTo>
                    <a:pt x="250" y="0"/>
                    <a:pt x="0" y="262"/>
                    <a:pt x="0" y="572"/>
                  </a:cubicBezTo>
                  <a:cubicBezTo>
                    <a:pt x="0" y="881"/>
                    <a:pt x="250"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
            <p:cNvSpPr/>
            <p:nvPr/>
          </p:nvSpPr>
          <p:spPr>
            <a:xfrm>
              <a:off x="729845" y="1659065"/>
              <a:ext cx="39307" cy="38894"/>
            </a:xfrm>
            <a:custGeom>
              <a:avLst/>
              <a:gdLst/>
              <a:ahLst/>
              <a:cxnLst/>
              <a:rect l="l" t="t" r="r" b="b"/>
              <a:pathLst>
                <a:path w="1144" h="1132" extrusionOk="0">
                  <a:moveTo>
                    <a:pt x="572" y="0"/>
                  </a:moveTo>
                  <a:cubicBezTo>
                    <a:pt x="263" y="0"/>
                    <a:pt x="1" y="250"/>
                    <a:pt x="1" y="560"/>
                  </a:cubicBezTo>
                  <a:cubicBezTo>
                    <a:pt x="13" y="870"/>
                    <a:pt x="263" y="1131"/>
                    <a:pt x="572" y="1131"/>
                  </a:cubicBezTo>
                  <a:cubicBezTo>
                    <a:pt x="882" y="1131"/>
                    <a:pt x="1144" y="870"/>
                    <a:pt x="1144" y="560"/>
                  </a:cubicBezTo>
                  <a:cubicBezTo>
                    <a:pt x="1144"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
            <p:cNvSpPr/>
            <p:nvPr/>
          </p:nvSpPr>
          <p:spPr>
            <a:xfrm>
              <a:off x="857901" y="1659065"/>
              <a:ext cx="38894" cy="38894"/>
            </a:xfrm>
            <a:custGeom>
              <a:avLst/>
              <a:gdLst/>
              <a:ahLst/>
              <a:cxnLst/>
              <a:rect l="l" t="t" r="r" b="b"/>
              <a:pathLst>
                <a:path w="1132" h="1132" extrusionOk="0">
                  <a:moveTo>
                    <a:pt x="572" y="0"/>
                  </a:moveTo>
                  <a:cubicBezTo>
                    <a:pt x="250" y="0"/>
                    <a:pt x="0" y="250"/>
                    <a:pt x="0" y="560"/>
                  </a:cubicBezTo>
                  <a:cubicBezTo>
                    <a:pt x="12" y="870"/>
                    <a:pt x="250" y="1131"/>
                    <a:pt x="572" y="1131"/>
                  </a:cubicBezTo>
                  <a:cubicBezTo>
                    <a:pt x="881" y="1131"/>
                    <a:pt x="1131" y="870"/>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
            <p:cNvSpPr/>
            <p:nvPr/>
          </p:nvSpPr>
          <p:spPr>
            <a:xfrm>
              <a:off x="922531" y="1594848"/>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
            <p:cNvSpPr/>
            <p:nvPr/>
          </p:nvSpPr>
          <p:spPr>
            <a:xfrm>
              <a:off x="794062" y="1594848"/>
              <a:ext cx="38929" cy="38894"/>
            </a:xfrm>
            <a:custGeom>
              <a:avLst/>
              <a:gdLst/>
              <a:ahLst/>
              <a:cxnLst/>
              <a:rect l="l" t="t" r="r" b="b"/>
              <a:pathLst>
                <a:path w="1133" h="1132" extrusionOk="0">
                  <a:moveTo>
                    <a:pt x="561" y="0"/>
                  </a:moveTo>
                  <a:cubicBezTo>
                    <a:pt x="251" y="0"/>
                    <a:pt x="1" y="262"/>
                    <a:pt x="1" y="572"/>
                  </a:cubicBezTo>
                  <a:cubicBezTo>
                    <a:pt x="1" y="881"/>
                    <a:pt x="251" y="1131"/>
                    <a:pt x="561" y="1131"/>
                  </a:cubicBezTo>
                  <a:cubicBezTo>
                    <a:pt x="870" y="1131"/>
                    <a:pt x="1132" y="881"/>
                    <a:pt x="1132" y="572"/>
                  </a:cubicBezTo>
                  <a:cubicBezTo>
                    <a:pt x="1132" y="262"/>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
            <p:cNvSpPr/>
            <p:nvPr/>
          </p:nvSpPr>
          <p:spPr>
            <a:xfrm>
              <a:off x="922531" y="1978982"/>
              <a:ext cx="38894" cy="38894"/>
            </a:xfrm>
            <a:custGeom>
              <a:avLst/>
              <a:gdLst/>
              <a:ahLst/>
              <a:cxnLst/>
              <a:rect l="l" t="t" r="r" b="b"/>
              <a:pathLst>
                <a:path w="1132" h="1132" extrusionOk="0">
                  <a:moveTo>
                    <a:pt x="560" y="0"/>
                  </a:moveTo>
                  <a:cubicBezTo>
                    <a:pt x="251" y="0"/>
                    <a:pt x="1" y="250"/>
                    <a:pt x="1" y="572"/>
                  </a:cubicBezTo>
                  <a:cubicBezTo>
                    <a:pt x="1" y="881"/>
                    <a:pt x="251" y="1131"/>
                    <a:pt x="560" y="1131"/>
                  </a:cubicBezTo>
                  <a:cubicBezTo>
                    <a:pt x="870" y="1131"/>
                    <a:pt x="1132" y="881"/>
                    <a:pt x="1132" y="572"/>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
            <p:cNvSpPr/>
            <p:nvPr/>
          </p:nvSpPr>
          <p:spPr>
            <a:xfrm>
              <a:off x="794062" y="1979359"/>
              <a:ext cx="38929" cy="38929"/>
            </a:xfrm>
            <a:custGeom>
              <a:avLst/>
              <a:gdLst/>
              <a:ahLst/>
              <a:cxnLst/>
              <a:rect l="l" t="t" r="r" b="b"/>
              <a:pathLst>
                <a:path w="1133" h="1133" extrusionOk="0">
                  <a:moveTo>
                    <a:pt x="561" y="1"/>
                  </a:moveTo>
                  <a:cubicBezTo>
                    <a:pt x="251" y="1"/>
                    <a:pt x="1" y="263"/>
                    <a:pt x="1" y="572"/>
                  </a:cubicBezTo>
                  <a:cubicBezTo>
                    <a:pt x="1" y="882"/>
                    <a:pt x="251" y="1132"/>
                    <a:pt x="561" y="1132"/>
                  </a:cubicBezTo>
                  <a:cubicBezTo>
                    <a:pt x="870" y="1132"/>
                    <a:pt x="1132" y="882"/>
                    <a:pt x="1132" y="572"/>
                  </a:cubicBezTo>
                  <a:cubicBezTo>
                    <a:pt x="1132" y="263"/>
                    <a:pt x="870" y="1"/>
                    <a:pt x="56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
            <p:cNvSpPr/>
            <p:nvPr/>
          </p:nvSpPr>
          <p:spPr>
            <a:xfrm>
              <a:off x="729845" y="2043611"/>
              <a:ext cx="39307" cy="38894"/>
            </a:xfrm>
            <a:custGeom>
              <a:avLst/>
              <a:gdLst/>
              <a:ahLst/>
              <a:cxnLst/>
              <a:rect l="l" t="t" r="r" b="b"/>
              <a:pathLst>
                <a:path w="1144" h="1132" extrusionOk="0">
                  <a:moveTo>
                    <a:pt x="572" y="0"/>
                  </a:moveTo>
                  <a:cubicBezTo>
                    <a:pt x="263" y="0"/>
                    <a:pt x="1" y="250"/>
                    <a:pt x="1" y="560"/>
                  </a:cubicBezTo>
                  <a:cubicBezTo>
                    <a:pt x="13" y="869"/>
                    <a:pt x="263" y="1131"/>
                    <a:pt x="572" y="1131"/>
                  </a:cubicBezTo>
                  <a:cubicBezTo>
                    <a:pt x="882" y="1131"/>
                    <a:pt x="1144" y="869"/>
                    <a:pt x="1144" y="560"/>
                  </a:cubicBezTo>
                  <a:cubicBezTo>
                    <a:pt x="1144"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
            <p:cNvSpPr/>
            <p:nvPr/>
          </p:nvSpPr>
          <p:spPr>
            <a:xfrm>
              <a:off x="857901" y="2043611"/>
              <a:ext cx="38894" cy="38894"/>
            </a:xfrm>
            <a:custGeom>
              <a:avLst/>
              <a:gdLst/>
              <a:ahLst/>
              <a:cxnLst/>
              <a:rect l="l" t="t" r="r" b="b"/>
              <a:pathLst>
                <a:path w="1132" h="1132" extrusionOk="0">
                  <a:moveTo>
                    <a:pt x="572" y="0"/>
                  </a:moveTo>
                  <a:cubicBezTo>
                    <a:pt x="250" y="0"/>
                    <a:pt x="0" y="250"/>
                    <a:pt x="0" y="560"/>
                  </a:cubicBezTo>
                  <a:cubicBezTo>
                    <a:pt x="12" y="869"/>
                    <a:pt x="250"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
            <p:cNvSpPr/>
            <p:nvPr/>
          </p:nvSpPr>
          <p:spPr>
            <a:xfrm>
              <a:off x="729845" y="1915143"/>
              <a:ext cx="39307" cy="38894"/>
            </a:xfrm>
            <a:custGeom>
              <a:avLst/>
              <a:gdLst/>
              <a:ahLst/>
              <a:cxnLst/>
              <a:rect l="l" t="t" r="r" b="b"/>
              <a:pathLst>
                <a:path w="1144" h="1132" extrusionOk="0">
                  <a:moveTo>
                    <a:pt x="572" y="1"/>
                  </a:moveTo>
                  <a:cubicBezTo>
                    <a:pt x="263" y="1"/>
                    <a:pt x="1" y="251"/>
                    <a:pt x="1" y="560"/>
                  </a:cubicBezTo>
                  <a:cubicBezTo>
                    <a:pt x="13" y="882"/>
                    <a:pt x="263" y="1132"/>
                    <a:pt x="572" y="1132"/>
                  </a:cubicBezTo>
                  <a:cubicBezTo>
                    <a:pt x="882" y="1132"/>
                    <a:pt x="1144" y="882"/>
                    <a:pt x="1144" y="560"/>
                  </a:cubicBezTo>
                  <a:cubicBezTo>
                    <a:pt x="1144"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
            <p:cNvSpPr/>
            <p:nvPr/>
          </p:nvSpPr>
          <p:spPr>
            <a:xfrm>
              <a:off x="857901" y="1915143"/>
              <a:ext cx="38894" cy="38894"/>
            </a:xfrm>
            <a:custGeom>
              <a:avLst/>
              <a:gdLst/>
              <a:ahLst/>
              <a:cxnLst/>
              <a:rect l="l" t="t" r="r" b="b"/>
              <a:pathLst>
                <a:path w="1132" h="1132" extrusionOk="0">
                  <a:moveTo>
                    <a:pt x="572" y="1"/>
                  </a:moveTo>
                  <a:cubicBezTo>
                    <a:pt x="250" y="1"/>
                    <a:pt x="0" y="251"/>
                    <a:pt x="0" y="560"/>
                  </a:cubicBezTo>
                  <a:cubicBezTo>
                    <a:pt x="12" y="882"/>
                    <a:pt x="250" y="1132"/>
                    <a:pt x="572" y="1132"/>
                  </a:cubicBezTo>
                  <a:cubicBezTo>
                    <a:pt x="881" y="1132"/>
                    <a:pt x="1131" y="882"/>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
            <p:cNvSpPr/>
            <p:nvPr/>
          </p:nvSpPr>
          <p:spPr>
            <a:xfrm>
              <a:off x="922531" y="1851338"/>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
            <p:cNvSpPr/>
            <p:nvPr/>
          </p:nvSpPr>
          <p:spPr>
            <a:xfrm>
              <a:off x="794062" y="1851338"/>
              <a:ext cx="38929" cy="38894"/>
            </a:xfrm>
            <a:custGeom>
              <a:avLst/>
              <a:gdLst/>
              <a:ahLst/>
              <a:cxnLst/>
              <a:rect l="l" t="t" r="r" b="b"/>
              <a:pathLst>
                <a:path w="1133" h="1132" extrusionOk="0">
                  <a:moveTo>
                    <a:pt x="561" y="0"/>
                  </a:moveTo>
                  <a:cubicBezTo>
                    <a:pt x="251" y="0"/>
                    <a:pt x="1" y="250"/>
                    <a:pt x="1" y="560"/>
                  </a:cubicBezTo>
                  <a:cubicBezTo>
                    <a:pt x="1" y="869"/>
                    <a:pt x="251" y="1131"/>
                    <a:pt x="561" y="1131"/>
                  </a:cubicBezTo>
                  <a:cubicBezTo>
                    <a:pt x="870" y="1131"/>
                    <a:pt x="1132" y="869"/>
                    <a:pt x="1132" y="560"/>
                  </a:cubicBezTo>
                  <a:cubicBezTo>
                    <a:pt x="1132" y="250"/>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
            <p:cNvSpPr/>
            <p:nvPr/>
          </p:nvSpPr>
          <p:spPr>
            <a:xfrm>
              <a:off x="473768" y="-5903"/>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
            <p:cNvSpPr/>
            <p:nvPr/>
          </p:nvSpPr>
          <p:spPr>
            <a:xfrm>
              <a:off x="601824" y="-5903"/>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
            <p:cNvSpPr/>
            <p:nvPr/>
          </p:nvSpPr>
          <p:spPr>
            <a:xfrm>
              <a:off x="666041" y="186335"/>
              <a:ext cx="38894" cy="38516"/>
            </a:xfrm>
            <a:custGeom>
              <a:avLst/>
              <a:gdLst/>
              <a:ahLst/>
              <a:cxnLst/>
              <a:rect l="l" t="t" r="r" b="b"/>
              <a:pathLst>
                <a:path w="1132" h="1121" extrusionOk="0">
                  <a:moveTo>
                    <a:pt x="572" y="1"/>
                  </a:moveTo>
                  <a:cubicBezTo>
                    <a:pt x="262" y="1"/>
                    <a:pt x="0" y="251"/>
                    <a:pt x="0" y="561"/>
                  </a:cubicBezTo>
                  <a:cubicBezTo>
                    <a:pt x="0" y="870"/>
                    <a:pt x="262" y="1120"/>
                    <a:pt x="572" y="1120"/>
                  </a:cubicBezTo>
                  <a:cubicBezTo>
                    <a:pt x="881" y="1120"/>
                    <a:pt x="1131" y="870"/>
                    <a:pt x="1131" y="561"/>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
            <p:cNvSpPr/>
            <p:nvPr/>
          </p:nvSpPr>
          <p:spPr>
            <a:xfrm>
              <a:off x="537985" y="186335"/>
              <a:ext cx="38894" cy="38929"/>
            </a:xfrm>
            <a:custGeom>
              <a:avLst/>
              <a:gdLst/>
              <a:ahLst/>
              <a:cxnLst/>
              <a:rect l="l" t="t" r="r" b="b"/>
              <a:pathLst>
                <a:path w="1132" h="1133" extrusionOk="0">
                  <a:moveTo>
                    <a:pt x="560" y="1"/>
                  </a:moveTo>
                  <a:cubicBezTo>
                    <a:pt x="251" y="1"/>
                    <a:pt x="1" y="251"/>
                    <a:pt x="1" y="561"/>
                  </a:cubicBezTo>
                  <a:cubicBezTo>
                    <a:pt x="1" y="870"/>
                    <a:pt x="251" y="1132"/>
                    <a:pt x="560" y="1132"/>
                  </a:cubicBezTo>
                  <a:cubicBezTo>
                    <a:pt x="870" y="1132"/>
                    <a:pt x="1132" y="870"/>
                    <a:pt x="1132" y="561"/>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
            <p:cNvSpPr/>
            <p:nvPr/>
          </p:nvSpPr>
          <p:spPr>
            <a:xfrm>
              <a:off x="473768" y="250174"/>
              <a:ext cx="38894" cy="38894"/>
            </a:xfrm>
            <a:custGeom>
              <a:avLst/>
              <a:gdLst/>
              <a:ahLst/>
              <a:cxnLst/>
              <a:rect l="l" t="t" r="r" b="b"/>
              <a:pathLst>
                <a:path w="1132" h="1132" extrusionOk="0">
                  <a:moveTo>
                    <a:pt x="572" y="0"/>
                  </a:moveTo>
                  <a:cubicBezTo>
                    <a:pt x="262" y="0"/>
                    <a:pt x="0" y="250"/>
                    <a:pt x="0" y="560"/>
                  </a:cubicBezTo>
                  <a:cubicBezTo>
                    <a:pt x="0" y="881"/>
                    <a:pt x="262" y="1131"/>
                    <a:pt x="572" y="1131"/>
                  </a:cubicBezTo>
                  <a:cubicBezTo>
                    <a:pt x="881" y="1131"/>
                    <a:pt x="1131" y="870"/>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
            <p:cNvSpPr/>
            <p:nvPr/>
          </p:nvSpPr>
          <p:spPr>
            <a:xfrm>
              <a:off x="601824" y="250174"/>
              <a:ext cx="38894" cy="38894"/>
            </a:xfrm>
            <a:custGeom>
              <a:avLst/>
              <a:gdLst/>
              <a:ahLst/>
              <a:cxnLst/>
              <a:rect l="l" t="t" r="r" b="b"/>
              <a:pathLst>
                <a:path w="1132" h="1132" extrusionOk="0">
                  <a:moveTo>
                    <a:pt x="560" y="0"/>
                  </a:moveTo>
                  <a:cubicBezTo>
                    <a:pt x="250" y="0"/>
                    <a:pt x="0" y="250"/>
                    <a:pt x="0" y="560"/>
                  </a:cubicBezTo>
                  <a:cubicBezTo>
                    <a:pt x="12" y="881"/>
                    <a:pt x="250" y="1131"/>
                    <a:pt x="560" y="1131"/>
                  </a:cubicBezTo>
                  <a:cubicBezTo>
                    <a:pt x="881" y="1131"/>
                    <a:pt x="1131" y="870"/>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
            <p:cNvSpPr/>
            <p:nvPr/>
          </p:nvSpPr>
          <p:spPr>
            <a:xfrm>
              <a:off x="473768" y="121706"/>
              <a:ext cx="38894" cy="38894"/>
            </a:xfrm>
            <a:custGeom>
              <a:avLst/>
              <a:gdLst/>
              <a:ahLst/>
              <a:cxnLst/>
              <a:rect l="l" t="t" r="r" b="b"/>
              <a:pathLst>
                <a:path w="1132" h="1132" extrusionOk="0">
                  <a:moveTo>
                    <a:pt x="572" y="1"/>
                  </a:moveTo>
                  <a:cubicBezTo>
                    <a:pt x="262" y="1"/>
                    <a:pt x="0" y="251"/>
                    <a:pt x="0" y="572"/>
                  </a:cubicBezTo>
                  <a:cubicBezTo>
                    <a:pt x="0" y="894"/>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
            <p:cNvSpPr/>
            <p:nvPr/>
          </p:nvSpPr>
          <p:spPr>
            <a:xfrm>
              <a:off x="601824" y="121706"/>
              <a:ext cx="38894" cy="38894"/>
            </a:xfrm>
            <a:custGeom>
              <a:avLst/>
              <a:gdLst/>
              <a:ahLst/>
              <a:cxnLst/>
              <a:rect l="l" t="t" r="r" b="b"/>
              <a:pathLst>
                <a:path w="1132" h="1132" extrusionOk="0">
                  <a:moveTo>
                    <a:pt x="560" y="1"/>
                  </a:moveTo>
                  <a:cubicBezTo>
                    <a:pt x="250" y="1"/>
                    <a:pt x="0" y="251"/>
                    <a:pt x="0" y="572"/>
                  </a:cubicBezTo>
                  <a:cubicBezTo>
                    <a:pt x="12" y="894"/>
                    <a:pt x="250"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
            <p:cNvSpPr/>
            <p:nvPr/>
          </p:nvSpPr>
          <p:spPr>
            <a:xfrm>
              <a:off x="666041" y="58314"/>
              <a:ext cx="38894" cy="38894"/>
            </a:xfrm>
            <a:custGeom>
              <a:avLst/>
              <a:gdLst/>
              <a:ahLst/>
              <a:cxnLst/>
              <a:rect l="l" t="t" r="r" b="b"/>
              <a:pathLst>
                <a:path w="1132" h="1132" extrusionOk="0">
                  <a:moveTo>
                    <a:pt x="572" y="0"/>
                  </a:moveTo>
                  <a:cubicBezTo>
                    <a:pt x="262" y="0"/>
                    <a:pt x="0" y="250"/>
                    <a:pt x="0" y="572"/>
                  </a:cubicBezTo>
                  <a:cubicBezTo>
                    <a:pt x="0" y="881"/>
                    <a:pt x="262" y="1131"/>
                    <a:pt x="572" y="1131"/>
                  </a:cubicBezTo>
                  <a:cubicBezTo>
                    <a:pt x="881" y="1131"/>
                    <a:pt x="1131" y="881"/>
                    <a:pt x="1131" y="572"/>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
            <p:cNvSpPr/>
            <p:nvPr/>
          </p:nvSpPr>
          <p:spPr>
            <a:xfrm>
              <a:off x="537985" y="58314"/>
              <a:ext cx="38894" cy="38894"/>
            </a:xfrm>
            <a:custGeom>
              <a:avLst/>
              <a:gdLst/>
              <a:ahLst/>
              <a:cxnLst/>
              <a:rect l="l" t="t" r="r" b="b"/>
              <a:pathLst>
                <a:path w="1132" h="1132" extrusionOk="0">
                  <a:moveTo>
                    <a:pt x="560" y="0"/>
                  </a:moveTo>
                  <a:cubicBezTo>
                    <a:pt x="251" y="0"/>
                    <a:pt x="1" y="250"/>
                    <a:pt x="1" y="572"/>
                  </a:cubicBezTo>
                  <a:cubicBezTo>
                    <a:pt x="1" y="881"/>
                    <a:pt x="251" y="1131"/>
                    <a:pt x="560" y="1131"/>
                  </a:cubicBezTo>
                  <a:cubicBezTo>
                    <a:pt x="870" y="1131"/>
                    <a:pt x="1132" y="881"/>
                    <a:pt x="1132" y="572"/>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
            <p:cNvSpPr/>
            <p:nvPr/>
          </p:nvSpPr>
          <p:spPr>
            <a:xfrm>
              <a:off x="666041" y="442447"/>
              <a:ext cx="38894" cy="38894"/>
            </a:xfrm>
            <a:custGeom>
              <a:avLst/>
              <a:gdLst/>
              <a:ahLst/>
              <a:cxnLst/>
              <a:rect l="l" t="t" r="r" b="b"/>
              <a:pathLst>
                <a:path w="1132" h="1132" extrusionOk="0">
                  <a:moveTo>
                    <a:pt x="572" y="0"/>
                  </a:moveTo>
                  <a:cubicBezTo>
                    <a:pt x="262" y="0"/>
                    <a:pt x="0" y="250"/>
                    <a:pt x="0" y="560"/>
                  </a:cubicBezTo>
                  <a:cubicBezTo>
                    <a:pt x="0" y="881"/>
                    <a:pt x="262" y="1131"/>
                    <a:pt x="572" y="1131"/>
                  </a:cubicBezTo>
                  <a:cubicBezTo>
                    <a:pt x="881" y="1131"/>
                    <a:pt x="1131" y="881"/>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
            <p:cNvSpPr/>
            <p:nvPr/>
          </p:nvSpPr>
          <p:spPr>
            <a:xfrm>
              <a:off x="537985" y="442447"/>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
            <p:cNvSpPr/>
            <p:nvPr/>
          </p:nvSpPr>
          <p:spPr>
            <a:xfrm>
              <a:off x="473768" y="506252"/>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
            <p:cNvSpPr/>
            <p:nvPr/>
          </p:nvSpPr>
          <p:spPr>
            <a:xfrm>
              <a:off x="601824" y="506252"/>
              <a:ext cx="38894" cy="38894"/>
            </a:xfrm>
            <a:custGeom>
              <a:avLst/>
              <a:gdLst/>
              <a:ahLst/>
              <a:cxnLst/>
              <a:rect l="l" t="t" r="r" b="b"/>
              <a:pathLst>
                <a:path w="1132" h="1132" extrusionOk="0">
                  <a:moveTo>
                    <a:pt x="560" y="1"/>
                  </a:moveTo>
                  <a:cubicBezTo>
                    <a:pt x="250" y="1"/>
                    <a:pt x="0" y="251"/>
                    <a:pt x="0" y="572"/>
                  </a:cubicBezTo>
                  <a:cubicBezTo>
                    <a:pt x="12" y="882"/>
                    <a:pt x="250"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
            <p:cNvSpPr/>
            <p:nvPr/>
          </p:nvSpPr>
          <p:spPr>
            <a:xfrm>
              <a:off x="473768" y="377818"/>
              <a:ext cx="38894" cy="38894"/>
            </a:xfrm>
            <a:custGeom>
              <a:avLst/>
              <a:gdLst/>
              <a:ahLst/>
              <a:cxnLst/>
              <a:rect l="l" t="t" r="r" b="b"/>
              <a:pathLst>
                <a:path w="1132" h="1132" extrusionOk="0">
                  <a:moveTo>
                    <a:pt x="572" y="0"/>
                  </a:moveTo>
                  <a:cubicBezTo>
                    <a:pt x="262" y="0"/>
                    <a:pt x="0" y="262"/>
                    <a:pt x="0" y="572"/>
                  </a:cubicBezTo>
                  <a:cubicBezTo>
                    <a:pt x="0" y="893"/>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
            <p:cNvSpPr/>
            <p:nvPr/>
          </p:nvSpPr>
          <p:spPr>
            <a:xfrm>
              <a:off x="601824" y="377818"/>
              <a:ext cx="38894" cy="38894"/>
            </a:xfrm>
            <a:custGeom>
              <a:avLst/>
              <a:gdLst/>
              <a:ahLst/>
              <a:cxnLst/>
              <a:rect l="l" t="t" r="r" b="b"/>
              <a:pathLst>
                <a:path w="1132" h="1132" extrusionOk="0">
                  <a:moveTo>
                    <a:pt x="560" y="0"/>
                  </a:moveTo>
                  <a:cubicBezTo>
                    <a:pt x="250" y="0"/>
                    <a:pt x="0" y="262"/>
                    <a:pt x="0" y="572"/>
                  </a:cubicBezTo>
                  <a:cubicBezTo>
                    <a:pt x="12" y="893"/>
                    <a:pt x="250"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
            <p:cNvSpPr/>
            <p:nvPr/>
          </p:nvSpPr>
          <p:spPr>
            <a:xfrm>
              <a:off x="666041" y="313979"/>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75"/>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
            <p:cNvSpPr/>
            <p:nvPr/>
          </p:nvSpPr>
          <p:spPr>
            <a:xfrm>
              <a:off x="537985" y="314391"/>
              <a:ext cx="38894" cy="38894"/>
            </a:xfrm>
            <a:custGeom>
              <a:avLst/>
              <a:gdLst/>
              <a:ahLst/>
              <a:cxnLst/>
              <a:rect l="l" t="t" r="r" b="b"/>
              <a:pathLst>
                <a:path w="1132" h="1132" extrusionOk="0">
                  <a:moveTo>
                    <a:pt x="560" y="1"/>
                  </a:moveTo>
                  <a:cubicBezTo>
                    <a:pt x="251" y="1"/>
                    <a:pt x="1" y="263"/>
                    <a:pt x="1" y="572"/>
                  </a:cubicBezTo>
                  <a:cubicBezTo>
                    <a:pt x="1" y="882"/>
                    <a:pt x="251" y="1132"/>
                    <a:pt x="560" y="1132"/>
                  </a:cubicBezTo>
                  <a:cubicBezTo>
                    <a:pt x="870" y="1132"/>
                    <a:pt x="1132" y="882"/>
                    <a:pt x="1132" y="572"/>
                  </a:cubicBezTo>
                  <a:cubicBezTo>
                    <a:pt x="1132"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
            <p:cNvSpPr/>
            <p:nvPr/>
          </p:nvSpPr>
          <p:spPr>
            <a:xfrm>
              <a:off x="666041" y="698525"/>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
            <p:cNvSpPr/>
            <p:nvPr/>
          </p:nvSpPr>
          <p:spPr>
            <a:xfrm>
              <a:off x="537985" y="698525"/>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
            <p:cNvSpPr/>
            <p:nvPr/>
          </p:nvSpPr>
          <p:spPr>
            <a:xfrm>
              <a:off x="473768" y="762330"/>
              <a:ext cx="38894" cy="38929"/>
            </a:xfrm>
            <a:custGeom>
              <a:avLst/>
              <a:gdLst/>
              <a:ahLst/>
              <a:cxnLst/>
              <a:rect l="l" t="t" r="r" b="b"/>
              <a:pathLst>
                <a:path w="1132" h="1133"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
            <p:cNvSpPr/>
            <p:nvPr/>
          </p:nvSpPr>
          <p:spPr>
            <a:xfrm>
              <a:off x="601824" y="762330"/>
              <a:ext cx="38894" cy="38929"/>
            </a:xfrm>
            <a:custGeom>
              <a:avLst/>
              <a:gdLst/>
              <a:ahLst/>
              <a:cxnLst/>
              <a:rect l="l" t="t" r="r" b="b"/>
              <a:pathLst>
                <a:path w="1132" h="1133" extrusionOk="0">
                  <a:moveTo>
                    <a:pt x="560" y="1"/>
                  </a:moveTo>
                  <a:cubicBezTo>
                    <a:pt x="250" y="1"/>
                    <a:pt x="0" y="263"/>
                    <a:pt x="0" y="572"/>
                  </a:cubicBezTo>
                  <a:cubicBezTo>
                    <a:pt x="12" y="882"/>
                    <a:pt x="250" y="1132"/>
                    <a:pt x="560" y="1132"/>
                  </a:cubicBezTo>
                  <a:cubicBezTo>
                    <a:pt x="881" y="1132"/>
                    <a:pt x="1131" y="882"/>
                    <a:pt x="1131" y="572"/>
                  </a:cubicBezTo>
                  <a:cubicBezTo>
                    <a:pt x="1131" y="263"/>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
            <p:cNvSpPr/>
            <p:nvPr/>
          </p:nvSpPr>
          <p:spPr>
            <a:xfrm>
              <a:off x="473768" y="634308"/>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
            <p:cNvSpPr/>
            <p:nvPr/>
          </p:nvSpPr>
          <p:spPr>
            <a:xfrm>
              <a:off x="601824" y="634308"/>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
            <p:cNvSpPr/>
            <p:nvPr/>
          </p:nvSpPr>
          <p:spPr>
            <a:xfrm>
              <a:off x="666041" y="570091"/>
              <a:ext cx="38894" cy="38894"/>
            </a:xfrm>
            <a:custGeom>
              <a:avLst/>
              <a:gdLst/>
              <a:ahLst/>
              <a:cxnLst/>
              <a:rect l="l" t="t" r="r" b="b"/>
              <a:pathLst>
                <a:path w="1132" h="1132" extrusionOk="0">
                  <a:moveTo>
                    <a:pt x="572" y="0"/>
                  </a:moveTo>
                  <a:cubicBezTo>
                    <a:pt x="262" y="0"/>
                    <a:pt x="0" y="262"/>
                    <a:pt x="0" y="572"/>
                  </a:cubicBezTo>
                  <a:cubicBezTo>
                    <a:pt x="0" y="893"/>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
            <p:cNvSpPr/>
            <p:nvPr/>
          </p:nvSpPr>
          <p:spPr>
            <a:xfrm>
              <a:off x="537985" y="570881"/>
              <a:ext cx="38894" cy="38482"/>
            </a:xfrm>
            <a:custGeom>
              <a:avLst/>
              <a:gdLst/>
              <a:ahLst/>
              <a:cxnLst/>
              <a:rect l="l" t="t" r="r" b="b"/>
              <a:pathLst>
                <a:path w="1132" h="1120" extrusionOk="0">
                  <a:moveTo>
                    <a:pt x="560" y="1"/>
                  </a:moveTo>
                  <a:cubicBezTo>
                    <a:pt x="251" y="1"/>
                    <a:pt x="1" y="251"/>
                    <a:pt x="1" y="560"/>
                  </a:cubicBezTo>
                  <a:cubicBezTo>
                    <a:pt x="1" y="870"/>
                    <a:pt x="251" y="1120"/>
                    <a:pt x="560" y="1120"/>
                  </a:cubicBezTo>
                  <a:cubicBezTo>
                    <a:pt x="870" y="1120"/>
                    <a:pt x="1132" y="870"/>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
            <p:cNvSpPr/>
            <p:nvPr/>
          </p:nvSpPr>
          <p:spPr>
            <a:xfrm>
              <a:off x="666041" y="954603"/>
              <a:ext cx="38894" cy="38894"/>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
            <p:cNvSpPr/>
            <p:nvPr/>
          </p:nvSpPr>
          <p:spPr>
            <a:xfrm>
              <a:off x="537985" y="954603"/>
              <a:ext cx="38894" cy="38894"/>
            </a:xfrm>
            <a:custGeom>
              <a:avLst/>
              <a:gdLst/>
              <a:ahLst/>
              <a:cxnLst/>
              <a:rect l="l" t="t" r="r" b="b"/>
              <a:pathLst>
                <a:path w="1132" h="1132" extrusionOk="0">
                  <a:moveTo>
                    <a:pt x="560" y="1"/>
                  </a:moveTo>
                  <a:cubicBezTo>
                    <a:pt x="251" y="1"/>
                    <a:pt x="1" y="263"/>
                    <a:pt x="1" y="572"/>
                  </a:cubicBezTo>
                  <a:cubicBezTo>
                    <a:pt x="1" y="882"/>
                    <a:pt x="251" y="1132"/>
                    <a:pt x="560" y="1132"/>
                  </a:cubicBezTo>
                  <a:cubicBezTo>
                    <a:pt x="870" y="1132"/>
                    <a:pt x="1132" y="882"/>
                    <a:pt x="1132" y="572"/>
                  </a:cubicBezTo>
                  <a:cubicBezTo>
                    <a:pt x="1132"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
            <p:cNvSpPr/>
            <p:nvPr/>
          </p:nvSpPr>
          <p:spPr>
            <a:xfrm>
              <a:off x="473768" y="1018854"/>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
            <p:cNvSpPr/>
            <p:nvPr/>
          </p:nvSpPr>
          <p:spPr>
            <a:xfrm>
              <a:off x="601824" y="1018854"/>
              <a:ext cx="38894" cy="38894"/>
            </a:xfrm>
            <a:custGeom>
              <a:avLst/>
              <a:gdLst/>
              <a:ahLst/>
              <a:cxnLst/>
              <a:rect l="l" t="t" r="r" b="b"/>
              <a:pathLst>
                <a:path w="1132" h="1132" extrusionOk="0">
                  <a:moveTo>
                    <a:pt x="560" y="0"/>
                  </a:moveTo>
                  <a:cubicBezTo>
                    <a:pt x="250" y="0"/>
                    <a:pt x="0" y="250"/>
                    <a:pt x="0" y="560"/>
                  </a:cubicBezTo>
                  <a:cubicBezTo>
                    <a:pt x="12" y="869"/>
                    <a:pt x="250"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
            <p:cNvSpPr/>
            <p:nvPr/>
          </p:nvSpPr>
          <p:spPr>
            <a:xfrm>
              <a:off x="473768" y="890386"/>
              <a:ext cx="38894" cy="38894"/>
            </a:xfrm>
            <a:custGeom>
              <a:avLst/>
              <a:gdLst/>
              <a:ahLst/>
              <a:cxnLst/>
              <a:rect l="l" t="t" r="r" b="b"/>
              <a:pathLst>
                <a:path w="1132" h="1132" extrusionOk="0">
                  <a:moveTo>
                    <a:pt x="572" y="1"/>
                  </a:moveTo>
                  <a:cubicBezTo>
                    <a:pt x="262" y="1"/>
                    <a:pt x="0" y="251"/>
                    <a:pt x="0" y="560"/>
                  </a:cubicBezTo>
                  <a:cubicBezTo>
                    <a:pt x="0" y="882"/>
                    <a:pt x="262" y="1132"/>
                    <a:pt x="572" y="1132"/>
                  </a:cubicBezTo>
                  <a:cubicBezTo>
                    <a:pt x="881" y="1132"/>
                    <a:pt x="1131" y="882"/>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
            <p:cNvSpPr/>
            <p:nvPr/>
          </p:nvSpPr>
          <p:spPr>
            <a:xfrm>
              <a:off x="601824" y="890386"/>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
            <p:cNvSpPr/>
            <p:nvPr/>
          </p:nvSpPr>
          <p:spPr>
            <a:xfrm>
              <a:off x="666041" y="826581"/>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
            <p:cNvSpPr/>
            <p:nvPr/>
          </p:nvSpPr>
          <p:spPr>
            <a:xfrm>
              <a:off x="537985" y="826993"/>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
            <p:cNvSpPr/>
            <p:nvPr/>
          </p:nvSpPr>
          <p:spPr>
            <a:xfrm>
              <a:off x="666041" y="1210302"/>
              <a:ext cx="38894" cy="38894"/>
            </a:xfrm>
            <a:custGeom>
              <a:avLst/>
              <a:gdLst/>
              <a:ahLst/>
              <a:cxnLst/>
              <a:rect l="l" t="t" r="r" b="b"/>
              <a:pathLst>
                <a:path w="1132" h="1132" extrusionOk="0">
                  <a:moveTo>
                    <a:pt x="572" y="0"/>
                  </a:moveTo>
                  <a:cubicBezTo>
                    <a:pt x="262" y="0"/>
                    <a:pt x="0" y="262"/>
                    <a:pt x="0" y="572"/>
                  </a:cubicBezTo>
                  <a:cubicBezTo>
                    <a:pt x="0" y="893"/>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
            <p:cNvSpPr/>
            <p:nvPr/>
          </p:nvSpPr>
          <p:spPr>
            <a:xfrm>
              <a:off x="537985" y="1210714"/>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
            <p:cNvSpPr/>
            <p:nvPr/>
          </p:nvSpPr>
          <p:spPr>
            <a:xfrm>
              <a:off x="473768" y="1274519"/>
              <a:ext cx="38894" cy="38894"/>
            </a:xfrm>
            <a:custGeom>
              <a:avLst/>
              <a:gdLst/>
              <a:ahLst/>
              <a:cxnLst/>
              <a:rect l="l" t="t" r="r" b="b"/>
              <a:pathLst>
                <a:path w="1132" h="1132" extrusionOk="0">
                  <a:moveTo>
                    <a:pt x="572" y="1"/>
                  </a:moveTo>
                  <a:cubicBezTo>
                    <a:pt x="262" y="1"/>
                    <a:pt x="0" y="251"/>
                    <a:pt x="0" y="560"/>
                  </a:cubicBezTo>
                  <a:cubicBezTo>
                    <a:pt x="0" y="894"/>
                    <a:pt x="262" y="1132"/>
                    <a:pt x="572" y="1132"/>
                  </a:cubicBezTo>
                  <a:cubicBezTo>
                    <a:pt x="881" y="1132"/>
                    <a:pt x="1131" y="870"/>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
            <p:cNvSpPr/>
            <p:nvPr/>
          </p:nvSpPr>
          <p:spPr>
            <a:xfrm>
              <a:off x="601824" y="1274519"/>
              <a:ext cx="38894" cy="38894"/>
            </a:xfrm>
            <a:custGeom>
              <a:avLst/>
              <a:gdLst/>
              <a:ahLst/>
              <a:cxnLst/>
              <a:rect l="l" t="t" r="r" b="b"/>
              <a:pathLst>
                <a:path w="1132" h="1132" extrusionOk="0">
                  <a:moveTo>
                    <a:pt x="560" y="1"/>
                  </a:moveTo>
                  <a:cubicBezTo>
                    <a:pt x="250" y="1"/>
                    <a:pt x="0" y="251"/>
                    <a:pt x="0" y="560"/>
                  </a:cubicBezTo>
                  <a:cubicBezTo>
                    <a:pt x="12" y="894"/>
                    <a:pt x="250" y="1132"/>
                    <a:pt x="560" y="1132"/>
                  </a:cubicBezTo>
                  <a:cubicBezTo>
                    <a:pt x="881" y="1132"/>
                    <a:pt x="1131" y="870"/>
                    <a:pt x="1131" y="560"/>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
            <p:cNvSpPr/>
            <p:nvPr/>
          </p:nvSpPr>
          <p:spPr>
            <a:xfrm>
              <a:off x="473768" y="1146463"/>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
            <p:cNvSpPr/>
            <p:nvPr/>
          </p:nvSpPr>
          <p:spPr>
            <a:xfrm>
              <a:off x="601824" y="1146463"/>
              <a:ext cx="38894" cy="38894"/>
            </a:xfrm>
            <a:custGeom>
              <a:avLst/>
              <a:gdLst/>
              <a:ahLst/>
              <a:cxnLst/>
              <a:rect l="l" t="t" r="r" b="b"/>
              <a:pathLst>
                <a:path w="1132" h="1132" extrusionOk="0">
                  <a:moveTo>
                    <a:pt x="560" y="1"/>
                  </a:moveTo>
                  <a:cubicBezTo>
                    <a:pt x="250" y="1"/>
                    <a:pt x="0" y="251"/>
                    <a:pt x="0" y="572"/>
                  </a:cubicBezTo>
                  <a:cubicBezTo>
                    <a:pt x="12" y="882"/>
                    <a:pt x="250"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
            <p:cNvSpPr/>
            <p:nvPr/>
          </p:nvSpPr>
          <p:spPr>
            <a:xfrm>
              <a:off x="666041" y="1082659"/>
              <a:ext cx="38894" cy="38894"/>
            </a:xfrm>
            <a:custGeom>
              <a:avLst/>
              <a:gdLst/>
              <a:ahLst/>
              <a:cxnLst/>
              <a:rect l="l" t="t" r="r" b="b"/>
              <a:pathLst>
                <a:path w="1132" h="1132" extrusionOk="0">
                  <a:moveTo>
                    <a:pt x="572" y="1"/>
                  </a:moveTo>
                  <a:cubicBezTo>
                    <a:pt x="262" y="1"/>
                    <a:pt x="0" y="251"/>
                    <a:pt x="0" y="560"/>
                  </a:cubicBezTo>
                  <a:cubicBezTo>
                    <a:pt x="0" y="882"/>
                    <a:pt x="262" y="1132"/>
                    <a:pt x="572" y="1132"/>
                  </a:cubicBezTo>
                  <a:cubicBezTo>
                    <a:pt x="881" y="1132"/>
                    <a:pt x="1131" y="882"/>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
            <p:cNvSpPr/>
            <p:nvPr/>
          </p:nvSpPr>
          <p:spPr>
            <a:xfrm>
              <a:off x="537985" y="1082659"/>
              <a:ext cx="38894" cy="38894"/>
            </a:xfrm>
            <a:custGeom>
              <a:avLst/>
              <a:gdLst/>
              <a:ahLst/>
              <a:cxnLst/>
              <a:rect l="l" t="t" r="r" b="b"/>
              <a:pathLst>
                <a:path w="1132" h="1132" extrusionOk="0">
                  <a:moveTo>
                    <a:pt x="560" y="1"/>
                  </a:moveTo>
                  <a:cubicBezTo>
                    <a:pt x="251" y="1"/>
                    <a:pt x="1" y="251"/>
                    <a:pt x="1" y="560"/>
                  </a:cubicBezTo>
                  <a:cubicBezTo>
                    <a:pt x="1" y="870"/>
                    <a:pt x="251" y="1132"/>
                    <a:pt x="560" y="1132"/>
                  </a:cubicBezTo>
                  <a:cubicBezTo>
                    <a:pt x="870" y="1132"/>
                    <a:pt x="1132" y="870"/>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
            <p:cNvSpPr/>
            <p:nvPr/>
          </p:nvSpPr>
          <p:spPr>
            <a:xfrm>
              <a:off x="666041" y="1466792"/>
              <a:ext cx="38894" cy="38894"/>
            </a:xfrm>
            <a:custGeom>
              <a:avLst/>
              <a:gdLst/>
              <a:ahLst/>
              <a:cxnLst/>
              <a:rect l="l" t="t" r="r" b="b"/>
              <a:pathLst>
                <a:path w="1132" h="1132" extrusionOk="0">
                  <a:moveTo>
                    <a:pt x="572" y="0"/>
                  </a:moveTo>
                  <a:cubicBezTo>
                    <a:pt x="262" y="0"/>
                    <a:pt x="0" y="250"/>
                    <a:pt x="0" y="560"/>
                  </a:cubicBezTo>
                  <a:cubicBezTo>
                    <a:pt x="0" y="893"/>
                    <a:pt x="262" y="1132"/>
                    <a:pt x="572" y="1132"/>
                  </a:cubicBezTo>
                  <a:cubicBezTo>
                    <a:pt x="881" y="1132"/>
                    <a:pt x="1131" y="870"/>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
            <p:cNvSpPr/>
            <p:nvPr/>
          </p:nvSpPr>
          <p:spPr>
            <a:xfrm>
              <a:off x="537985" y="1467204"/>
              <a:ext cx="38894" cy="38894"/>
            </a:xfrm>
            <a:custGeom>
              <a:avLst/>
              <a:gdLst/>
              <a:ahLst/>
              <a:cxnLst/>
              <a:rect l="l" t="t" r="r" b="b"/>
              <a:pathLst>
                <a:path w="1132" h="1132" extrusionOk="0">
                  <a:moveTo>
                    <a:pt x="560" y="0"/>
                  </a:moveTo>
                  <a:cubicBezTo>
                    <a:pt x="251" y="0"/>
                    <a:pt x="1" y="250"/>
                    <a:pt x="1" y="560"/>
                  </a:cubicBezTo>
                  <a:cubicBezTo>
                    <a:pt x="1" y="870"/>
                    <a:pt x="251" y="1131"/>
                    <a:pt x="560" y="1131"/>
                  </a:cubicBezTo>
                  <a:cubicBezTo>
                    <a:pt x="870" y="1131"/>
                    <a:pt x="1132" y="870"/>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
            <p:cNvSpPr/>
            <p:nvPr/>
          </p:nvSpPr>
          <p:spPr>
            <a:xfrm>
              <a:off x="473768" y="1531009"/>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
            <p:cNvSpPr/>
            <p:nvPr/>
          </p:nvSpPr>
          <p:spPr>
            <a:xfrm>
              <a:off x="601824" y="1531009"/>
              <a:ext cx="38894" cy="38894"/>
            </a:xfrm>
            <a:custGeom>
              <a:avLst/>
              <a:gdLst/>
              <a:ahLst/>
              <a:cxnLst/>
              <a:rect l="l" t="t" r="r" b="b"/>
              <a:pathLst>
                <a:path w="1132" h="1132" extrusionOk="0">
                  <a:moveTo>
                    <a:pt x="560" y="1"/>
                  </a:moveTo>
                  <a:cubicBezTo>
                    <a:pt x="250" y="1"/>
                    <a:pt x="0" y="251"/>
                    <a:pt x="0" y="572"/>
                  </a:cubicBezTo>
                  <a:cubicBezTo>
                    <a:pt x="12" y="882"/>
                    <a:pt x="250"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
            <p:cNvSpPr/>
            <p:nvPr/>
          </p:nvSpPr>
          <p:spPr>
            <a:xfrm>
              <a:off x="473768" y="1402575"/>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
            <p:cNvSpPr/>
            <p:nvPr/>
          </p:nvSpPr>
          <p:spPr>
            <a:xfrm>
              <a:off x="601824" y="1402575"/>
              <a:ext cx="38894" cy="38894"/>
            </a:xfrm>
            <a:custGeom>
              <a:avLst/>
              <a:gdLst/>
              <a:ahLst/>
              <a:cxnLst/>
              <a:rect l="l" t="t" r="r" b="b"/>
              <a:pathLst>
                <a:path w="1132" h="1132" extrusionOk="0">
                  <a:moveTo>
                    <a:pt x="560" y="0"/>
                  </a:moveTo>
                  <a:cubicBezTo>
                    <a:pt x="250" y="0"/>
                    <a:pt x="0" y="262"/>
                    <a:pt x="0" y="572"/>
                  </a:cubicBezTo>
                  <a:cubicBezTo>
                    <a:pt x="12" y="881"/>
                    <a:pt x="250"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
            <p:cNvSpPr/>
            <p:nvPr/>
          </p:nvSpPr>
          <p:spPr>
            <a:xfrm>
              <a:off x="666041" y="1338736"/>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75"/>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
            <p:cNvSpPr/>
            <p:nvPr/>
          </p:nvSpPr>
          <p:spPr>
            <a:xfrm>
              <a:off x="537985" y="1338736"/>
              <a:ext cx="38894" cy="38894"/>
            </a:xfrm>
            <a:custGeom>
              <a:avLst/>
              <a:gdLst/>
              <a:ahLst/>
              <a:cxnLst/>
              <a:rect l="l" t="t" r="r" b="b"/>
              <a:pathLst>
                <a:path w="1132" h="1132" extrusionOk="0">
                  <a:moveTo>
                    <a:pt x="560" y="1"/>
                  </a:moveTo>
                  <a:cubicBezTo>
                    <a:pt x="251" y="1"/>
                    <a:pt x="1" y="251"/>
                    <a:pt x="1" y="560"/>
                  </a:cubicBezTo>
                  <a:cubicBezTo>
                    <a:pt x="1" y="882"/>
                    <a:pt x="251" y="1132"/>
                    <a:pt x="560" y="1132"/>
                  </a:cubicBezTo>
                  <a:cubicBezTo>
                    <a:pt x="870" y="1132"/>
                    <a:pt x="1132" y="882"/>
                    <a:pt x="1132" y="560"/>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
            <p:cNvSpPr/>
            <p:nvPr/>
          </p:nvSpPr>
          <p:spPr>
            <a:xfrm>
              <a:off x="666041" y="1722870"/>
              <a:ext cx="38894" cy="38894"/>
            </a:xfrm>
            <a:custGeom>
              <a:avLst/>
              <a:gdLst/>
              <a:ahLst/>
              <a:cxnLst/>
              <a:rect l="l" t="t" r="r" b="b"/>
              <a:pathLst>
                <a:path w="1132" h="1132" extrusionOk="0">
                  <a:moveTo>
                    <a:pt x="572" y="1"/>
                  </a:moveTo>
                  <a:cubicBezTo>
                    <a:pt x="262" y="1"/>
                    <a:pt x="0" y="251"/>
                    <a:pt x="0" y="560"/>
                  </a:cubicBezTo>
                  <a:cubicBezTo>
                    <a:pt x="0" y="882"/>
                    <a:pt x="262" y="1132"/>
                    <a:pt x="572" y="1132"/>
                  </a:cubicBezTo>
                  <a:cubicBezTo>
                    <a:pt x="881" y="1132"/>
                    <a:pt x="1131" y="882"/>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
            <p:cNvSpPr/>
            <p:nvPr/>
          </p:nvSpPr>
          <p:spPr>
            <a:xfrm>
              <a:off x="537985" y="1723282"/>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
            <p:cNvSpPr/>
            <p:nvPr/>
          </p:nvSpPr>
          <p:spPr>
            <a:xfrm>
              <a:off x="473768" y="1787121"/>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
            <p:cNvSpPr/>
            <p:nvPr/>
          </p:nvSpPr>
          <p:spPr>
            <a:xfrm>
              <a:off x="601824" y="1787121"/>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
            <p:cNvSpPr/>
            <p:nvPr/>
          </p:nvSpPr>
          <p:spPr>
            <a:xfrm>
              <a:off x="473768" y="1659065"/>
              <a:ext cx="38894" cy="38894"/>
            </a:xfrm>
            <a:custGeom>
              <a:avLst/>
              <a:gdLst/>
              <a:ahLst/>
              <a:cxnLst/>
              <a:rect l="l" t="t" r="r" b="b"/>
              <a:pathLst>
                <a:path w="1132" h="1132" extrusionOk="0">
                  <a:moveTo>
                    <a:pt x="572" y="0"/>
                  </a:moveTo>
                  <a:cubicBezTo>
                    <a:pt x="262" y="0"/>
                    <a:pt x="0" y="250"/>
                    <a:pt x="0" y="560"/>
                  </a:cubicBezTo>
                  <a:cubicBezTo>
                    <a:pt x="0" y="870"/>
                    <a:pt x="262" y="1131"/>
                    <a:pt x="572" y="1131"/>
                  </a:cubicBezTo>
                  <a:cubicBezTo>
                    <a:pt x="881" y="1131"/>
                    <a:pt x="1131" y="870"/>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
            <p:cNvSpPr/>
            <p:nvPr/>
          </p:nvSpPr>
          <p:spPr>
            <a:xfrm>
              <a:off x="601824" y="1659065"/>
              <a:ext cx="38894" cy="38894"/>
            </a:xfrm>
            <a:custGeom>
              <a:avLst/>
              <a:gdLst/>
              <a:ahLst/>
              <a:cxnLst/>
              <a:rect l="l" t="t" r="r" b="b"/>
              <a:pathLst>
                <a:path w="1132" h="1132" extrusionOk="0">
                  <a:moveTo>
                    <a:pt x="560" y="0"/>
                  </a:moveTo>
                  <a:cubicBezTo>
                    <a:pt x="250" y="0"/>
                    <a:pt x="0" y="250"/>
                    <a:pt x="0" y="560"/>
                  </a:cubicBezTo>
                  <a:cubicBezTo>
                    <a:pt x="12" y="870"/>
                    <a:pt x="250" y="1131"/>
                    <a:pt x="560" y="1131"/>
                  </a:cubicBezTo>
                  <a:cubicBezTo>
                    <a:pt x="881" y="1131"/>
                    <a:pt x="1131" y="870"/>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
            <p:cNvSpPr/>
            <p:nvPr/>
          </p:nvSpPr>
          <p:spPr>
            <a:xfrm>
              <a:off x="666041" y="1594848"/>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
            <p:cNvSpPr/>
            <p:nvPr/>
          </p:nvSpPr>
          <p:spPr>
            <a:xfrm>
              <a:off x="537985" y="1594848"/>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
            <p:cNvSpPr/>
            <p:nvPr/>
          </p:nvSpPr>
          <p:spPr>
            <a:xfrm>
              <a:off x="666041" y="1978982"/>
              <a:ext cx="38894" cy="38894"/>
            </a:xfrm>
            <a:custGeom>
              <a:avLst/>
              <a:gdLst/>
              <a:ahLst/>
              <a:cxnLst/>
              <a:rect l="l" t="t" r="r" b="b"/>
              <a:pathLst>
                <a:path w="1132" h="1132" extrusionOk="0">
                  <a:moveTo>
                    <a:pt x="572" y="0"/>
                  </a:moveTo>
                  <a:cubicBezTo>
                    <a:pt x="262" y="0"/>
                    <a:pt x="0" y="250"/>
                    <a:pt x="0" y="572"/>
                  </a:cubicBezTo>
                  <a:cubicBezTo>
                    <a:pt x="0" y="881"/>
                    <a:pt x="262" y="1131"/>
                    <a:pt x="572" y="1131"/>
                  </a:cubicBezTo>
                  <a:cubicBezTo>
                    <a:pt x="881" y="1131"/>
                    <a:pt x="1131" y="881"/>
                    <a:pt x="1131" y="572"/>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
            <p:cNvSpPr/>
            <p:nvPr/>
          </p:nvSpPr>
          <p:spPr>
            <a:xfrm>
              <a:off x="537985" y="1979359"/>
              <a:ext cx="38894" cy="38929"/>
            </a:xfrm>
            <a:custGeom>
              <a:avLst/>
              <a:gdLst/>
              <a:ahLst/>
              <a:cxnLst/>
              <a:rect l="l" t="t" r="r" b="b"/>
              <a:pathLst>
                <a:path w="1132" h="1133" extrusionOk="0">
                  <a:moveTo>
                    <a:pt x="560" y="1"/>
                  </a:moveTo>
                  <a:cubicBezTo>
                    <a:pt x="251" y="1"/>
                    <a:pt x="1" y="263"/>
                    <a:pt x="1" y="572"/>
                  </a:cubicBezTo>
                  <a:cubicBezTo>
                    <a:pt x="1" y="882"/>
                    <a:pt x="251" y="1132"/>
                    <a:pt x="560" y="1132"/>
                  </a:cubicBezTo>
                  <a:cubicBezTo>
                    <a:pt x="870" y="1132"/>
                    <a:pt x="1132" y="882"/>
                    <a:pt x="1132" y="572"/>
                  </a:cubicBezTo>
                  <a:cubicBezTo>
                    <a:pt x="1132"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
            <p:cNvSpPr/>
            <p:nvPr/>
          </p:nvSpPr>
          <p:spPr>
            <a:xfrm>
              <a:off x="473768" y="2043611"/>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
            <p:cNvSpPr/>
            <p:nvPr/>
          </p:nvSpPr>
          <p:spPr>
            <a:xfrm>
              <a:off x="601824" y="2043611"/>
              <a:ext cx="38894" cy="38894"/>
            </a:xfrm>
            <a:custGeom>
              <a:avLst/>
              <a:gdLst/>
              <a:ahLst/>
              <a:cxnLst/>
              <a:rect l="l" t="t" r="r" b="b"/>
              <a:pathLst>
                <a:path w="1132" h="1132" extrusionOk="0">
                  <a:moveTo>
                    <a:pt x="560" y="0"/>
                  </a:moveTo>
                  <a:cubicBezTo>
                    <a:pt x="250" y="0"/>
                    <a:pt x="0" y="250"/>
                    <a:pt x="0" y="560"/>
                  </a:cubicBezTo>
                  <a:cubicBezTo>
                    <a:pt x="12" y="869"/>
                    <a:pt x="250"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
            <p:cNvSpPr/>
            <p:nvPr/>
          </p:nvSpPr>
          <p:spPr>
            <a:xfrm>
              <a:off x="473768" y="1915143"/>
              <a:ext cx="38894" cy="38894"/>
            </a:xfrm>
            <a:custGeom>
              <a:avLst/>
              <a:gdLst/>
              <a:ahLst/>
              <a:cxnLst/>
              <a:rect l="l" t="t" r="r" b="b"/>
              <a:pathLst>
                <a:path w="1132" h="1132" extrusionOk="0">
                  <a:moveTo>
                    <a:pt x="572" y="1"/>
                  </a:moveTo>
                  <a:cubicBezTo>
                    <a:pt x="262" y="1"/>
                    <a:pt x="0" y="251"/>
                    <a:pt x="0" y="560"/>
                  </a:cubicBezTo>
                  <a:cubicBezTo>
                    <a:pt x="0" y="882"/>
                    <a:pt x="262" y="1132"/>
                    <a:pt x="572" y="1132"/>
                  </a:cubicBezTo>
                  <a:cubicBezTo>
                    <a:pt x="881" y="1132"/>
                    <a:pt x="1131" y="882"/>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
            <p:cNvSpPr/>
            <p:nvPr/>
          </p:nvSpPr>
          <p:spPr>
            <a:xfrm>
              <a:off x="601824" y="1915143"/>
              <a:ext cx="38894" cy="38894"/>
            </a:xfrm>
            <a:custGeom>
              <a:avLst/>
              <a:gdLst/>
              <a:ahLst/>
              <a:cxnLst/>
              <a:rect l="l" t="t" r="r" b="b"/>
              <a:pathLst>
                <a:path w="1132" h="1132" extrusionOk="0">
                  <a:moveTo>
                    <a:pt x="560" y="1"/>
                  </a:moveTo>
                  <a:cubicBezTo>
                    <a:pt x="250" y="1"/>
                    <a:pt x="0" y="251"/>
                    <a:pt x="0" y="560"/>
                  </a:cubicBezTo>
                  <a:cubicBezTo>
                    <a:pt x="12" y="882"/>
                    <a:pt x="250" y="1132"/>
                    <a:pt x="560" y="1132"/>
                  </a:cubicBezTo>
                  <a:cubicBezTo>
                    <a:pt x="881" y="1132"/>
                    <a:pt x="1131" y="882"/>
                    <a:pt x="1131" y="560"/>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
            <p:cNvSpPr/>
            <p:nvPr/>
          </p:nvSpPr>
          <p:spPr>
            <a:xfrm>
              <a:off x="666041" y="1851338"/>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
            <p:cNvSpPr/>
            <p:nvPr/>
          </p:nvSpPr>
          <p:spPr>
            <a:xfrm>
              <a:off x="537985" y="1851338"/>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
            <p:cNvSpPr/>
            <p:nvPr/>
          </p:nvSpPr>
          <p:spPr>
            <a:xfrm>
              <a:off x="217690" y="-5903"/>
              <a:ext cx="38894" cy="38894"/>
            </a:xfrm>
            <a:custGeom>
              <a:avLst/>
              <a:gdLst/>
              <a:ahLst/>
              <a:cxnLst/>
              <a:rect l="l" t="t" r="r" b="b"/>
              <a:pathLst>
                <a:path w="1132" h="1132" extrusionOk="0">
                  <a:moveTo>
                    <a:pt x="572" y="0"/>
                  </a:moveTo>
                  <a:cubicBezTo>
                    <a:pt x="250" y="0"/>
                    <a:pt x="0" y="250"/>
                    <a:pt x="0" y="560"/>
                  </a:cubicBezTo>
                  <a:cubicBezTo>
                    <a:pt x="0" y="869"/>
                    <a:pt x="250"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
            <p:cNvSpPr/>
            <p:nvPr/>
          </p:nvSpPr>
          <p:spPr>
            <a:xfrm>
              <a:off x="345300" y="-5903"/>
              <a:ext cx="39307" cy="38894"/>
            </a:xfrm>
            <a:custGeom>
              <a:avLst/>
              <a:gdLst/>
              <a:ahLst/>
              <a:cxnLst/>
              <a:rect l="l" t="t" r="r" b="b"/>
              <a:pathLst>
                <a:path w="1144" h="1132" extrusionOk="0">
                  <a:moveTo>
                    <a:pt x="572" y="0"/>
                  </a:moveTo>
                  <a:cubicBezTo>
                    <a:pt x="263" y="0"/>
                    <a:pt x="1" y="250"/>
                    <a:pt x="1" y="560"/>
                  </a:cubicBezTo>
                  <a:cubicBezTo>
                    <a:pt x="1" y="869"/>
                    <a:pt x="275" y="1131"/>
                    <a:pt x="572" y="1131"/>
                  </a:cubicBezTo>
                  <a:cubicBezTo>
                    <a:pt x="882" y="1131"/>
                    <a:pt x="1144" y="869"/>
                    <a:pt x="1144" y="560"/>
                  </a:cubicBezTo>
                  <a:cubicBezTo>
                    <a:pt x="1144"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
            <p:cNvSpPr/>
            <p:nvPr/>
          </p:nvSpPr>
          <p:spPr>
            <a:xfrm>
              <a:off x="409929" y="186335"/>
              <a:ext cx="38929" cy="38516"/>
            </a:xfrm>
            <a:custGeom>
              <a:avLst/>
              <a:gdLst/>
              <a:ahLst/>
              <a:cxnLst/>
              <a:rect l="l" t="t" r="r" b="b"/>
              <a:pathLst>
                <a:path w="1133" h="1121" extrusionOk="0">
                  <a:moveTo>
                    <a:pt x="572" y="1"/>
                  </a:moveTo>
                  <a:cubicBezTo>
                    <a:pt x="251" y="1"/>
                    <a:pt x="1" y="251"/>
                    <a:pt x="1" y="561"/>
                  </a:cubicBezTo>
                  <a:cubicBezTo>
                    <a:pt x="1" y="870"/>
                    <a:pt x="251" y="1120"/>
                    <a:pt x="572" y="1120"/>
                  </a:cubicBezTo>
                  <a:cubicBezTo>
                    <a:pt x="882" y="1120"/>
                    <a:pt x="1132" y="870"/>
                    <a:pt x="1132" y="561"/>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
            <p:cNvSpPr/>
            <p:nvPr/>
          </p:nvSpPr>
          <p:spPr>
            <a:xfrm>
              <a:off x="281495" y="186335"/>
              <a:ext cx="38894" cy="38929"/>
            </a:xfrm>
            <a:custGeom>
              <a:avLst/>
              <a:gdLst/>
              <a:ahLst/>
              <a:cxnLst/>
              <a:rect l="l" t="t" r="r" b="b"/>
              <a:pathLst>
                <a:path w="1132" h="1133" extrusionOk="0">
                  <a:moveTo>
                    <a:pt x="572" y="1"/>
                  </a:moveTo>
                  <a:cubicBezTo>
                    <a:pt x="262" y="1"/>
                    <a:pt x="0" y="251"/>
                    <a:pt x="0" y="561"/>
                  </a:cubicBezTo>
                  <a:cubicBezTo>
                    <a:pt x="0" y="870"/>
                    <a:pt x="262" y="1132"/>
                    <a:pt x="572" y="1132"/>
                  </a:cubicBezTo>
                  <a:cubicBezTo>
                    <a:pt x="881" y="1132"/>
                    <a:pt x="1132" y="870"/>
                    <a:pt x="1132" y="561"/>
                  </a:cubicBezTo>
                  <a:cubicBezTo>
                    <a:pt x="1132"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
            <p:cNvSpPr/>
            <p:nvPr/>
          </p:nvSpPr>
          <p:spPr>
            <a:xfrm>
              <a:off x="217690" y="250174"/>
              <a:ext cx="38894" cy="38894"/>
            </a:xfrm>
            <a:custGeom>
              <a:avLst/>
              <a:gdLst/>
              <a:ahLst/>
              <a:cxnLst/>
              <a:rect l="l" t="t" r="r" b="b"/>
              <a:pathLst>
                <a:path w="1132" h="1132" extrusionOk="0">
                  <a:moveTo>
                    <a:pt x="572" y="0"/>
                  </a:moveTo>
                  <a:cubicBezTo>
                    <a:pt x="250" y="0"/>
                    <a:pt x="0" y="250"/>
                    <a:pt x="0" y="560"/>
                  </a:cubicBezTo>
                  <a:cubicBezTo>
                    <a:pt x="0" y="881"/>
                    <a:pt x="250" y="1131"/>
                    <a:pt x="572" y="1131"/>
                  </a:cubicBezTo>
                  <a:cubicBezTo>
                    <a:pt x="881" y="1131"/>
                    <a:pt x="1131" y="870"/>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
            <p:cNvSpPr/>
            <p:nvPr/>
          </p:nvSpPr>
          <p:spPr>
            <a:xfrm>
              <a:off x="345300" y="250174"/>
              <a:ext cx="39307" cy="38894"/>
            </a:xfrm>
            <a:custGeom>
              <a:avLst/>
              <a:gdLst/>
              <a:ahLst/>
              <a:cxnLst/>
              <a:rect l="l" t="t" r="r" b="b"/>
              <a:pathLst>
                <a:path w="1144" h="1132" extrusionOk="0">
                  <a:moveTo>
                    <a:pt x="572" y="0"/>
                  </a:moveTo>
                  <a:cubicBezTo>
                    <a:pt x="263" y="0"/>
                    <a:pt x="1" y="250"/>
                    <a:pt x="1" y="560"/>
                  </a:cubicBezTo>
                  <a:cubicBezTo>
                    <a:pt x="25" y="881"/>
                    <a:pt x="275" y="1131"/>
                    <a:pt x="572" y="1131"/>
                  </a:cubicBezTo>
                  <a:cubicBezTo>
                    <a:pt x="882" y="1131"/>
                    <a:pt x="1144" y="870"/>
                    <a:pt x="1144" y="560"/>
                  </a:cubicBezTo>
                  <a:cubicBezTo>
                    <a:pt x="1144"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
            <p:cNvSpPr/>
            <p:nvPr/>
          </p:nvSpPr>
          <p:spPr>
            <a:xfrm>
              <a:off x="217690" y="121706"/>
              <a:ext cx="38894" cy="38894"/>
            </a:xfrm>
            <a:custGeom>
              <a:avLst/>
              <a:gdLst/>
              <a:ahLst/>
              <a:cxnLst/>
              <a:rect l="l" t="t" r="r" b="b"/>
              <a:pathLst>
                <a:path w="1132" h="1132" extrusionOk="0">
                  <a:moveTo>
                    <a:pt x="572" y="1"/>
                  </a:moveTo>
                  <a:cubicBezTo>
                    <a:pt x="250" y="1"/>
                    <a:pt x="0" y="251"/>
                    <a:pt x="0" y="572"/>
                  </a:cubicBezTo>
                  <a:cubicBezTo>
                    <a:pt x="0" y="894"/>
                    <a:pt x="250"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
            <p:cNvSpPr/>
            <p:nvPr/>
          </p:nvSpPr>
          <p:spPr>
            <a:xfrm>
              <a:off x="345300" y="121706"/>
              <a:ext cx="39307" cy="38894"/>
            </a:xfrm>
            <a:custGeom>
              <a:avLst/>
              <a:gdLst/>
              <a:ahLst/>
              <a:cxnLst/>
              <a:rect l="l" t="t" r="r" b="b"/>
              <a:pathLst>
                <a:path w="1144" h="1132" extrusionOk="0">
                  <a:moveTo>
                    <a:pt x="572" y="1"/>
                  </a:moveTo>
                  <a:cubicBezTo>
                    <a:pt x="263" y="1"/>
                    <a:pt x="1" y="251"/>
                    <a:pt x="1" y="572"/>
                  </a:cubicBezTo>
                  <a:cubicBezTo>
                    <a:pt x="25" y="894"/>
                    <a:pt x="275" y="1132"/>
                    <a:pt x="572" y="1132"/>
                  </a:cubicBezTo>
                  <a:cubicBezTo>
                    <a:pt x="882" y="1132"/>
                    <a:pt x="1144" y="882"/>
                    <a:pt x="1144" y="572"/>
                  </a:cubicBezTo>
                  <a:cubicBezTo>
                    <a:pt x="1144"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
            <p:cNvSpPr/>
            <p:nvPr/>
          </p:nvSpPr>
          <p:spPr>
            <a:xfrm>
              <a:off x="409929" y="58314"/>
              <a:ext cx="38929" cy="38894"/>
            </a:xfrm>
            <a:custGeom>
              <a:avLst/>
              <a:gdLst/>
              <a:ahLst/>
              <a:cxnLst/>
              <a:rect l="l" t="t" r="r" b="b"/>
              <a:pathLst>
                <a:path w="1133" h="1132" extrusionOk="0">
                  <a:moveTo>
                    <a:pt x="572" y="0"/>
                  </a:moveTo>
                  <a:cubicBezTo>
                    <a:pt x="251" y="0"/>
                    <a:pt x="1" y="250"/>
                    <a:pt x="1" y="572"/>
                  </a:cubicBezTo>
                  <a:cubicBezTo>
                    <a:pt x="1" y="881"/>
                    <a:pt x="251" y="1131"/>
                    <a:pt x="572" y="1131"/>
                  </a:cubicBezTo>
                  <a:cubicBezTo>
                    <a:pt x="882" y="1131"/>
                    <a:pt x="1132" y="881"/>
                    <a:pt x="1132" y="572"/>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
            <p:cNvSpPr/>
            <p:nvPr/>
          </p:nvSpPr>
          <p:spPr>
            <a:xfrm>
              <a:off x="281495" y="58314"/>
              <a:ext cx="38894" cy="38894"/>
            </a:xfrm>
            <a:custGeom>
              <a:avLst/>
              <a:gdLst/>
              <a:ahLst/>
              <a:cxnLst/>
              <a:rect l="l" t="t" r="r" b="b"/>
              <a:pathLst>
                <a:path w="1132" h="1132" extrusionOk="0">
                  <a:moveTo>
                    <a:pt x="572" y="0"/>
                  </a:moveTo>
                  <a:cubicBezTo>
                    <a:pt x="262" y="0"/>
                    <a:pt x="0" y="250"/>
                    <a:pt x="0" y="572"/>
                  </a:cubicBezTo>
                  <a:cubicBezTo>
                    <a:pt x="0" y="881"/>
                    <a:pt x="262" y="1131"/>
                    <a:pt x="572" y="1131"/>
                  </a:cubicBezTo>
                  <a:cubicBezTo>
                    <a:pt x="881" y="1131"/>
                    <a:pt x="1132" y="881"/>
                    <a:pt x="1132" y="572"/>
                  </a:cubicBezTo>
                  <a:cubicBezTo>
                    <a:pt x="1132"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
            <p:cNvSpPr/>
            <p:nvPr/>
          </p:nvSpPr>
          <p:spPr>
            <a:xfrm>
              <a:off x="409929" y="442447"/>
              <a:ext cx="38929" cy="38894"/>
            </a:xfrm>
            <a:custGeom>
              <a:avLst/>
              <a:gdLst/>
              <a:ahLst/>
              <a:cxnLst/>
              <a:rect l="l" t="t" r="r" b="b"/>
              <a:pathLst>
                <a:path w="1133" h="1132" extrusionOk="0">
                  <a:moveTo>
                    <a:pt x="572" y="0"/>
                  </a:moveTo>
                  <a:cubicBezTo>
                    <a:pt x="251" y="0"/>
                    <a:pt x="1" y="250"/>
                    <a:pt x="1" y="560"/>
                  </a:cubicBezTo>
                  <a:cubicBezTo>
                    <a:pt x="1" y="881"/>
                    <a:pt x="251" y="1131"/>
                    <a:pt x="572" y="1131"/>
                  </a:cubicBezTo>
                  <a:cubicBezTo>
                    <a:pt x="882" y="1131"/>
                    <a:pt x="1132" y="881"/>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
            <p:cNvSpPr/>
            <p:nvPr/>
          </p:nvSpPr>
          <p:spPr>
            <a:xfrm>
              <a:off x="281495" y="442447"/>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2" y="869"/>
                    <a:pt x="1132" y="560"/>
                  </a:cubicBezTo>
                  <a:cubicBezTo>
                    <a:pt x="1132"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
            <p:cNvSpPr/>
            <p:nvPr/>
          </p:nvSpPr>
          <p:spPr>
            <a:xfrm>
              <a:off x="217690" y="506252"/>
              <a:ext cx="38894" cy="38894"/>
            </a:xfrm>
            <a:custGeom>
              <a:avLst/>
              <a:gdLst/>
              <a:ahLst/>
              <a:cxnLst/>
              <a:rect l="l" t="t" r="r" b="b"/>
              <a:pathLst>
                <a:path w="1132" h="1132" extrusionOk="0">
                  <a:moveTo>
                    <a:pt x="572" y="1"/>
                  </a:moveTo>
                  <a:cubicBezTo>
                    <a:pt x="250" y="1"/>
                    <a:pt x="0" y="251"/>
                    <a:pt x="0" y="572"/>
                  </a:cubicBezTo>
                  <a:cubicBezTo>
                    <a:pt x="0" y="882"/>
                    <a:pt x="250"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
            <p:cNvSpPr/>
            <p:nvPr/>
          </p:nvSpPr>
          <p:spPr>
            <a:xfrm>
              <a:off x="345300" y="506252"/>
              <a:ext cx="39307" cy="38894"/>
            </a:xfrm>
            <a:custGeom>
              <a:avLst/>
              <a:gdLst/>
              <a:ahLst/>
              <a:cxnLst/>
              <a:rect l="l" t="t" r="r" b="b"/>
              <a:pathLst>
                <a:path w="1144" h="1132" extrusionOk="0">
                  <a:moveTo>
                    <a:pt x="572" y="1"/>
                  </a:moveTo>
                  <a:cubicBezTo>
                    <a:pt x="263" y="1"/>
                    <a:pt x="1" y="251"/>
                    <a:pt x="1" y="572"/>
                  </a:cubicBezTo>
                  <a:cubicBezTo>
                    <a:pt x="25" y="882"/>
                    <a:pt x="275" y="1132"/>
                    <a:pt x="572" y="1132"/>
                  </a:cubicBezTo>
                  <a:cubicBezTo>
                    <a:pt x="882" y="1132"/>
                    <a:pt x="1144" y="882"/>
                    <a:pt x="1144" y="572"/>
                  </a:cubicBezTo>
                  <a:cubicBezTo>
                    <a:pt x="1144"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
            <p:cNvSpPr/>
            <p:nvPr/>
          </p:nvSpPr>
          <p:spPr>
            <a:xfrm>
              <a:off x="217690" y="377818"/>
              <a:ext cx="38894" cy="38894"/>
            </a:xfrm>
            <a:custGeom>
              <a:avLst/>
              <a:gdLst/>
              <a:ahLst/>
              <a:cxnLst/>
              <a:rect l="l" t="t" r="r" b="b"/>
              <a:pathLst>
                <a:path w="1132" h="1132" extrusionOk="0">
                  <a:moveTo>
                    <a:pt x="572" y="0"/>
                  </a:moveTo>
                  <a:cubicBezTo>
                    <a:pt x="250" y="0"/>
                    <a:pt x="0" y="262"/>
                    <a:pt x="0" y="572"/>
                  </a:cubicBezTo>
                  <a:cubicBezTo>
                    <a:pt x="0" y="893"/>
                    <a:pt x="250"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
            <p:cNvSpPr/>
            <p:nvPr/>
          </p:nvSpPr>
          <p:spPr>
            <a:xfrm>
              <a:off x="345300" y="377818"/>
              <a:ext cx="39307" cy="38894"/>
            </a:xfrm>
            <a:custGeom>
              <a:avLst/>
              <a:gdLst/>
              <a:ahLst/>
              <a:cxnLst/>
              <a:rect l="l" t="t" r="r" b="b"/>
              <a:pathLst>
                <a:path w="1144" h="1132" extrusionOk="0">
                  <a:moveTo>
                    <a:pt x="572" y="0"/>
                  </a:moveTo>
                  <a:cubicBezTo>
                    <a:pt x="263" y="0"/>
                    <a:pt x="1" y="262"/>
                    <a:pt x="1" y="572"/>
                  </a:cubicBezTo>
                  <a:cubicBezTo>
                    <a:pt x="25" y="893"/>
                    <a:pt x="275" y="1131"/>
                    <a:pt x="572" y="1131"/>
                  </a:cubicBezTo>
                  <a:cubicBezTo>
                    <a:pt x="882" y="1131"/>
                    <a:pt x="1144" y="881"/>
                    <a:pt x="1144" y="572"/>
                  </a:cubicBezTo>
                  <a:cubicBezTo>
                    <a:pt x="1144"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
            <p:cNvSpPr/>
            <p:nvPr/>
          </p:nvSpPr>
          <p:spPr>
            <a:xfrm>
              <a:off x="409929" y="313979"/>
              <a:ext cx="38929" cy="38894"/>
            </a:xfrm>
            <a:custGeom>
              <a:avLst/>
              <a:gdLst/>
              <a:ahLst/>
              <a:cxnLst/>
              <a:rect l="l" t="t" r="r" b="b"/>
              <a:pathLst>
                <a:path w="1133" h="1132" extrusionOk="0">
                  <a:moveTo>
                    <a:pt x="572" y="1"/>
                  </a:moveTo>
                  <a:cubicBezTo>
                    <a:pt x="251" y="1"/>
                    <a:pt x="1" y="251"/>
                    <a:pt x="1" y="572"/>
                  </a:cubicBezTo>
                  <a:cubicBezTo>
                    <a:pt x="1" y="882"/>
                    <a:pt x="251" y="1132"/>
                    <a:pt x="572" y="1132"/>
                  </a:cubicBezTo>
                  <a:cubicBezTo>
                    <a:pt x="882" y="1132"/>
                    <a:pt x="1132" y="882"/>
                    <a:pt x="1132" y="572"/>
                  </a:cubicBezTo>
                  <a:cubicBezTo>
                    <a:pt x="1132" y="275"/>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
            <p:cNvSpPr/>
            <p:nvPr/>
          </p:nvSpPr>
          <p:spPr>
            <a:xfrm>
              <a:off x="281495" y="314391"/>
              <a:ext cx="38894" cy="38894"/>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2" y="882"/>
                    <a:pt x="1132" y="572"/>
                  </a:cubicBezTo>
                  <a:cubicBezTo>
                    <a:pt x="1132"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
            <p:cNvSpPr/>
            <p:nvPr/>
          </p:nvSpPr>
          <p:spPr>
            <a:xfrm>
              <a:off x="409929" y="698525"/>
              <a:ext cx="38929" cy="38894"/>
            </a:xfrm>
            <a:custGeom>
              <a:avLst/>
              <a:gdLst/>
              <a:ahLst/>
              <a:cxnLst/>
              <a:rect l="l" t="t" r="r" b="b"/>
              <a:pathLst>
                <a:path w="1133"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
            <p:cNvSpPr/>
            <p:nvPr/>
          </p:nvSpPr>
          <p:spPr>
            <a:xfrm>
              <a:off x="281495" y="698525"/>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2" y="882"/>
                    <a:pt x="1132" y="572"/>
                  </a:cubicBezTo>
                  <a:cubicBezTo>
                    <a:pt x="1132"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
            <p:cNvSpPr/>
            <p:nvPr/>
          </p:nvSpPr>
          <p:spPr>
            <a:xfrm>
              <a:off x="217690" y="762330"/>
              <a:ext cx="38894" cy="38929"/>
            </a:xfrm>
            <a:custGeom>
              <a:avLst/>
              <a:gdLst/>
              <a:ahLst/>
              <a:cxnLst/>
              <a:rect l="l" t="t" r="r" b="b"/>
              <a:pathLst>
                <a:path w="1132" h="1133" extrusionOk="0">
                  <a:moveTo>
                    <a:pt x="572" y="1"/>
                  </a:moveTo>
                  <a:cubicBezTo>
                    <a:pt x="250" y="1"/>
                    <a:pt x="0" y="263"/>
                    <a:pt x="0" y="572"/>
                  </a:cubicBezTo>
                  <a:cubicBezTo>
                    <a:pt x="0" y="882"/>
                    <a:pt x="250"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
            <p:cNvSpPr/>
            <p:nvPr/>
          </p:nvSpPr>
          <p:spPr>
            <a:xfrm>
              <a:off x="345300" y="762330"/>
              <a:ext cx="39307" cy="38929"/>
            </a:xfrm>
            <a:custGeom>
              <a:avLst/>
              <a:gdLst/>
              <a:ahLst/>
              <a:cxnLst/>
              <a:rect l="l" t="t" r="r" b="b"/>
              <a:pathLst>
                <a:path w="1144" h="1133" extrusionOk="0">
                  <a:moveTo>
                    <a:pt x="572" y="1"/>
                  </a:moveTo>
                  <a:cubicBezTo>
                    <a:pt x="263" y="1"/>
                    <a:pt x="1" y="263"/>
                    <a:pt x="1" y="572"/>
                  </a:cubicBezTo>
                  <a:cubicBezTo>
                    <a:pt x="25" y="882"/>
                    <a:pt x="275" y="1132"/>
                    <a:pt x="572" y="1132"/>
                  </a:cubicBezTo>
                  <a:cubicBezTo>
                    <a:pt x="882" y="1132"/>
                    <a:pt x="1144" y="882"/>
                    <a:pt x="1144" y="572"/>
                  </a:cubicBezTo>
                  <a:cubicBezTo>
                    <a:pt x="1144"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
            <p:cNvSpPr/>
            <p:nvPr/>
          </p:nvSpPr>
          <p:spPr>
            <a:xfrm>
              <a:off x="217690" y="634308"/>
              <a:ext cx="38894" cy="38894"/>
            </a:xfrm>
            <a:custGeom>
              <a:avLst/>
              <a:gdLst/>
              <a:ahLst/>
              <a:cxnLst/>
              <a:rect l="l" t="t" r="r" b="b"/>
              <a:pathLst>
                <a:path w="1132" h="1132" extrusionOk="0">
                  <a:moveTo>
                    <a:pt x="572" y="0"/>
                  </a:moveTo>
                  <a:cubicBezTo>
                    <a:pt x="250" y="0"/>
                    <a:pt x="0" y="250"/>
                    <a:pt x="0" y="560"/>
                  </a:cubicBezTo>
                  <a:cubicBezTo>
                    <a:pt x="0" y="869"/>
                    <a:pt x="250"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
            <p:cNvSpPr/>
            <p:nvPr/>
          </p:nvSpPr>
          <p:spPr>
            <a:xfrm>
              <a:off x="345300" y="634308"/>
              <a:ext cx="39307" cy="38894"/>
            </a:xfrm>
            <a:custGeom>
              <a:avLst/>
              <a:gdLst/>
              <a:ahLst/>
              <a:cxnLst/>
              <a:rect l="l" t="t" r="r" b="b"/>
              <a:pathLst>
                <a:path w="1144" h="1132" extrusionOk="0">
                  <a:moveTo>
                    <a:pt x="572" y="0"/>
                  </a:moveTo>
                  <a:cubicBezTo>
                    <a:pt x="263" y="0"/>
                    <a:pt x="1" y="250"/>
                    <a:pt x="1" y="560"/>
                  </a:cubicBezTo>
                  <a:cubicBezTo>
                    <a:pt x="1" y="869"/>
                    <a:pt x="275" y="1131"/>
                    <a:pt x="572" y="1131"/>
                  </a:cubicBezTo>
                  <a:cubicBezTo>
                    <a:pt x="882" y="1131"/>
                    <a:pt x="1144" y="869"/>
                    <a:pt x="1144" y="560"/>
                  </a:cubicBezTo>
                  <a:cubicBezTo>
                    <a:pt x="1144"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
            <p:cNvSpPr/>
            <p:nvPr/>
          </p:nvSpPr>
          <p:spPr>
            <a:xfrm>
              <a:off x="409929" y="570091"/>
              <a:ext cx="38929" cy="38894"/>
            </a:xfrm>
            <a:custGeom>
              <a:avLst/>
              <a:gdLst/>
              <a:ahLst/>
              <a:cxnLst/>
              <a:rect l="l" t="t" r="r" b="b"/>
              <a:pathLst>
                <a:path w="1133" h="1132" extrusionOk="0">
                  <a:moveTo>
                    <a:pt x="572" y="0"/>
                  </a:moveTo>
                  <a:cubicBezTo>
                    <a:pt x="251" y="0"/>
                    <a:pt x="1" y="262"/>
                    <a:pt x="1" y="572"/>
                  </a:cubicBezTo>
                  <a:cubicBezTo>
                    <a:pt x="1" y="893"/>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
            <p:cNvSpPr/>
            <p:nvPr/>
          </p:nvSpPr>
          <p:spPr>
            <a:xfrm>
              <a:off x="281495" y="570881"/>
              <a:ext cx="38894" cy="38482"/>
            </a:xfrm>
            <a:custGeom>
              <a:avLst/>
              <a:gdLst/>
              <a:ahLst/>
              <a:cxnLst/>
              <a:rect l="l" t="t" r="r" b="b"/>
              <a:pathLst>
                <a:path w="1132" h="1120" extrusionOk="0">
                  <a:moveTo>
                    <a:pt x="572" y="1"/>
                  </a:moveTo>
                  <a:cubicBezTo>
                    <a:pt x="262" y="1"/>
                    <a:pt x="0" y="251"/>
                    <a:pt x="0" y="560"/>
                  </a:cubicBezTo>
                  <a:cubicBezTo>
                    <a:pt x="0" y="870"/>
                    <a:pt x="262" y="1120"/>
                    <a:pt x="572" y="1120"/>
                  </a:cubicBezTo>
                  <a:cubicBezTo>
                    <a:pt x="881" y="1120"/>
                    <a:pt x="1132" y="870"/>
                    <a:pt x="1132" y="560"/>
                  </a:cubicBezTo>
                  <a:cubicBezTo>
                    <a:pt x="1132"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
            <p:cNvSpPr/>
            <p:nvPr/>
          </p:nvSpPr>
          <p:spPr>
            <a:xfrm>
              <a:off x="409929" y="954603"/>
              <a:ext cx="38929" cy="38894"/>
            </a:xfrm>
            <a:custGeom>
              <a:avLst/>
              <a:gdLst/>
              <a:ahLst/>
              <a:cxnLst/>
              <a:rect l="l" t="t" r="r" b="b"/>
              <a:pathLst>
                <a:path w="1133" h="1132"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
            <p:cNvSpPr/>
            <p:nvPr/>
          </p:nvSpPr>
          <p:spPr>
            <a:xfrm>
              <a:off x="281495" y="954603"/>
              <a:ext cx="38894" cy="38894"/>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2" y="882"/>
                    <a:pt x="1132" y="572"/>
                  </a:cubicBezTo>
                  <a:cubicBezTo>
                    <a:pt x="1132"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
            <p:cNvSpPr/>
            <p:nvPr/>
          </p:nvSpPr>
          <p:spPr>
            <a:xfrm>
              <a:off x="217690" y="1018854"/>
              <a:ext cx="38894" cy="38894"/>
            </a:xfrm>
            <a:custGeom>
              <a:avLst/>
              <a:gdLst/>
              <a:ahLst/>
              <a:cxnLst/>
              <a:rect l="l" t="t" r="r" b="b"/>
              <a:pathLst>
                <a:path w="1132" h="1132" extrusionOk="0">
                  <a:moveTo>
                    <a:pt x="572" y="0"/>
                  </a:moveTo>
                  <a:cubicBezTo>
                    <a:pt x="250" y="0"/>
                    <a:pt x="0" y="250"/>
                    <a:pt x="0" y="560"/>
                  </a:cubicBezTo>
                  <a:cubicBezTo>
                    <a:pt x="0" y="869"/>
                    <a:pt x="250"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
            <p:cNvSpPr/>
            <p:nvPr/>
          </p:nvSpPr>
          <p:spPr>
            <a:xfrm>
              <a:off x="345300" y="1018854"/>
              <a:ext cx="39307" cy="38894"/>
            </a:xfrm>
            <a:custGeom>
              <a:avLst/>
              <a:gdLst/>
              <a:ahLst/>
              <a:cxnLst/>
              <a:rect l="l" t="t" r="r" b="b"/>
              <a:pathLst>
                <a:path w="1144" h="1132" extrusionOk="0">
                  <a:moveTo>
                    <a:pt x="572" y="0"/>
                  </a:moveTo>
                  <a:cubicBezTo>
                    <a:pt x="263" y="0"/>
                    <a:pt x="1" y="250"/>
                    <a:pt x="1" y="560"/>
                  </a:cubicBezTo>
                  <a:cubicBezTo>
                    <a:pt x="25" y="869"/>
                    <a:pt x="275" y="1131"/>
                    <a:pt x="572" y="1131"/>
                  </a:cubicBezTo>
                  <a:cubicBezTo>
                    <a:pt x="882" y="1131"/>
                    <a:pt x="1144" y="869"/>
                    <a:pt x="1144" y="560"/>
                  </a:cubicBezTo>
                  <a:cubicBezTo>
                    <a:pt x="1144"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
            <p:cNvSpPr/>
            <p:nvPr/>
          </p:nvSpPr>
          <p:spPr>
            <a:xfrm>
              <a:off x="217690" y="890386"/>
              <a:ext cx="38894" cy="38894"/>
            </a:xfrm>
            <a:custGeom>
              <a:avLst/>
              <a:gdLst/>
              <a:ahLst/>
              <a:cxnLst/>
              <a:rect l="l" t="t" r="r" b="b"/>
              <a:pathLst>
                <a:path w="1132" h="1132" extrusionOk="0">
                  <a:moveTo>
                    <a:pt x="572" y="1"/>
                  </a:moveTo>
                  <a:cubicBezTo>
                    <a:pt x="250" y="1"/>
                    <a:pt x="0" y="251"/>
                    <a:pt x="0" y="560"/>
                  </a:cubicBezTo>
                  <a:cubicBezTo>
                    <a:pt x="0" y="882"/>
                    <a:pt x="250" y="1132"/>
                    <a:pt x="572" y="1132"/>
                  </a:cubicBezTo>
                  <a:cubicBezTo>
                    <a:pt x="881" y="1132"/>
                    <a:pt x="1131" y="882"/>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
            <p:cNvSpPr/>
            <p:nvPr/>
          </p:nvSpPr>
          <p:spPr>
            <a:xfrm>
              <a:off x="345300" y="890386"/>
              <a:ext cx="39307" cy="38894"/>
            </a:xfrm>
            <a:custGeom>
              <a:avLst/>
              <a:gdLst/>
              <a:ahLst/>
              <a:cxnLst/>
              <a:rect l="l" t="t" r="r" b="b"/>
              <a:pathLst>
                <a:path w="1144" h="1132" extrusionOk="0">
                  <a:moveTo>
                    <a:pt x="572" y="1"/>
                  </a:moveTo>
                  <a:cubicBezTo>
                    <a:pt x="263" y="1"/>
                    <a:pt x="1" y="251"/>
                    <a:pt x="1" y="560"/>
                  </a:cubicBezTo>
                  <a:cubicBezTo>
                    <a:pt x="1" y="882"/>
                    <a:pt x="275" y="1132"/>
                    <a:pt x="572" y="1132"/>
                  </a:cubicBezTo>
                  <a:cubicBezTo>
                    <a:pt x="882" y="1132"/>
                    <a:pt x="1144" y="882"/>
                    <a:pt x="1144" y="560"/>
                  </a:cubicBezTo>
                  <a:cubicBezTo>
                    <a:pt x="1144"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
            <p:cNvSpPr/>
            <p:nvPr/>
          </p:nvSpPr>
          <p:spPr>
            <a:xfrm>
              <a:off x="409929" y="826581"/>
              <a:ext cx="38929" cy="38894"/>
            </a:xfrm>
            <a:custGeom>
              <a:avLst/>
              <a:gdLst/>
              <a:ahLst/>
              <a:cxnLst/>
              <a:rect l="l" t="t" r="r" b="b"/>
              <a:pathLst>
                <a:path w="1133"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
            <p:cNvSpPr/>
            <p:nvPr/>
          </p:nvSpPr>
          <p:spPr>
            <a:xfrm>
              <a:off x="281495" y="826993"/>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2" y="869"/>
                    <a:pt x="1132" y="560"/>
                  </a:cubicBezTo>
                  <a:cubicBezTo>
                    <a:pt x="1132"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
            <p:cNvSpPr/>
            <p:nvPr/>
          </p:nvSpPr>
          <p:spPr>
            <a:xfrm>
              <a:off x="409929" y="1210302"/>
              <a:ext cx="38929" cy="38894"/>
            </a:xfrm>
            <a:custGeom>
              <a:avLst/>
              <a:gdLst/>
              <a:ahLst/>
              <a:cxnLst/>
              <a:rect l="l" t="t" r="r" b="b"/>
              <a:pathLst>
                <a:path w="1133" h="1132" extrusionOk="0">
                  <a:moveTo>
                    <a:pt x="572" y="0"/>
                  </a:moveTo>
                  <a:cubicBezTo>
                    <a:pt x="251" y="0"/>
                    <a:pt x="1" y="262"/>
                    <a:pt x="1" y="572"/>
                  </a:cubicBezTo>
                  <a:cubicBezTo>
                    <a:pt x="1" y="893"/>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
            <p:cNvSpPr/>
            <p:nvPr/>
          </p:nvSpPr>
          <p:spPr>
            <a:xfrm>
              <a:off x="281495" y="1210714"/>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2" y="881"/>
                    <a:pt x="1132" y="572"/>
                  </a:cubicBezTo>
                  <a:cubicBezTo>
                    <a:pt x="1132"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
            <p:cNvSpPr/>
            <p:nvPr/>
          </p:nvSpPr>
          <p:spPr>
            <a:xfrm>
              <a:off x="217690" y="1274519"/>
              <a:ext cx="38894" cy="38894"/>
            </a:xfrm>
            <a:custGeom>
              <a:avLst/>
              <a:gdLst/>
              <a:ahLst/>
              <a:cxnLst/>
              <a:rect l="l" t="t" r="r" b="b"/>
              <a:pathLst>
                <a:path w="1132" h="1132" extrusionOk="0">
                  <a:moveTo>
                    <a:pt x="572" y="1"/>
                  </a:moveTo>
                  <a:cubicBezTo>
                    <a:pt x="250" y="1"/>
                    <a:pt x="0" y="251"/>
                    <a:pt x="0" y="560"/>
                  </a:cubicBezTo>
                  <a:cubicBezTo>
                    <a:pt x="0" y="894"/>
                    <a:pt x="250" y="1132"/>
                    <a:pt x="572" y="1132"/>
                  </a:cubicBezTo>
                  <a:cubicBezTo>
                    <a:pt x="881" y="1132"/>
                    <a:pt x="1131" y="870"/>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
            <p:cNvSpPr/>
            <p:nvPr/>
          </p:nvSpPr>
          <p:spPr>
            <a:xfrm>
              <a:off x="345300" y="1274519"/>
              <a:ext cx="39307" cy="38894"/>
            </a:xfrm>
            <a:custGeom>
              <a:avLst/>
              <a:gdLst/>
              <a:ahLst/>
              <a:cxnLst/>
              <a:rect l="l" t="t" r="r" b="b"/>
              <a:pathLst>
                <a:path w="1144" h="1132" extrusionOk="0">
                  <a:moveTo>
                    <a:pt x="572" y="1"/>
                  </a:moveTo>
                  <a:cubicBezTo>
                    <a:pt x="263" y="1"/>
                    <a:pt x="1" y="251"/>
                    <a:pt x="1" y="560"/>
                  </a:cubicBezTo>
                  <a:cubicBezTo>
                    <a:pt x="25" y="894"/>
                    <a:pt x="275" y="1132"/>
                    <a:pt x="572" y="1132"/>
                  </a:cubicBezTo>
                  <a:cubicBezTo>
                    <a:pt x="882" y="1132"/>
                    <a:pt x="1144" y="870"/>
                    <a:pt x="1144" y="560"/>
                  </a:cubicBezTo>
                  <a:cubicBezTo>
                    <a:pt x="1144"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
            <p:cNvSpPr/>
            <p:nvPr/>
          </p:nvSpPr>
          <p:spPr>
            <a:xfrm>
              <a:off x="217690" y="1146463"/>
              <a:ext cx="38894" cy="38894"/>
            </a:xfrm>
            <a:custGeom>
              <a:avLst/>
              <a:gdLst/>
              <a:ahLst/>
              <a:cxnLst/>
              <a:rect l="l" t="t" r="r" b="b"/>
              <a:pathLst>
                <a:path w="1132" h="1132" extrusionOk="0">
                  <a:moveTo>
                    <a:pt x="572" y="1"/>
                  </a:moveTo>
                  <a:cubicBezTo>
                    <a:pt x="250" y="1"/>
                    <a:pt x="0" y="251"/>
                    <a:pt x="0" y="572"/>
                  </a:cubicBezTo>
                  <a:cubicBezTo>
                    <a:pt x="0" y="882"/>
                    <a:pt x="250"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
            <p:cNvSpPr/>
            <p:nvPr/>
          </p:nvSpPr>
          <p:spPr>
            <a:xfrm>
              <a:off x="345300" y="1146463"/>
              <a:ext cx="39307" cy="38894"/>
            </a:xfrm>
            <a:custGeom>
              <a:avLst/>
              <a:gdLst/>
              <a:ahLst/>
              <a:cxnLst/>
              <a:rect l="l" t="t" r="r" b="b"/>
              <a:pathLst>
                <a:path w="1144" h="1132" extrusionOk="0">
                  <a:moveTo>
                    <a:pt x="572" y="1"/>
                  </a:moveTo>
                  <a:cubicBezTo>
                    <a:pt x="263" y="1"/>
                    <a:pt x="1" y="251"/>
                    <a:pt x="1" y="572"/>
                  </a:cubicBezTo>
                  <a:cubicBezTo>
                    <a:pt x="25" y="882"/>
                    <a:pt x="275" y="1132"/>
                    <a:pt x="572" y="1132"/>
                  </a:cubicBezTo>
                  <a:cubicBezTo>
                    <a:pt x="882" y="1132"/>
                    <a:pt x="1144" y="882"/>
                    <a:pt x="1144" y="572"/>
                  </a:cubicBezTo>
                  <a:cubicBezTo>
                    <a:pt x="1144"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
            <p:cNvSpPr/>
            <p:nvPr/>
          </p:nvSpPr>
          <p:spPr>
            <a:xfrm>
              <a:off x="409929" y="1082659"/>
              <a:ext cx="38929" cy="38894"/>
            </a:xfrm>
            <a:custGeom>
              <a:avLst/>
              <a:gdLst/>
              <a:ahLst/>
              <a:cxnLst/>
              <a:rect l="l" t="t" r="r" b="b"/>
              <a:pathLst>
                <a:path w="1133"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
            <p:cNvSpPr/>
            <p:nvPr/>
          </p:nvSpPr>
          <p:spPr>
            <a:xfrm>
              <a:off x="281495" y="1082659"/>
              <a:ext cx="38894" cy="38894"/>
            </a:xfrm>
            <a:custGeom>
              <a:avLst/>
              <a:gdLst/>
              <a:ahLst/>
              <a:cxnLst/>
              <a:rect l="l" t="t" r="r" b="b"/>
              <a:pathLst>
                <a:path w="1132" h="1132" extrusionOk="0">
                  <a:moveTo>
                    <a:pt x="572" y="1"/>
                  </a:moveTo>
                  <a:cubicBezTo>
                    <a:pt x="262" y="1"/>
                    <a:pt x="0" y="251"/>
                    <a:pt x="0" y="560"/>
                  </a:cubicBezTo>
                  <a:cubicBezTo>
                    <a:pt x="0" y="870"/>
                    <a:pt x="262" y="1132"/>
                    <a:pt x="572" y="1132"/>
                  </a:cubicBezTo>
                  <a:cubicBezTo>
                    <a:pt x="881" y="1132"/>
                    <a:pt x="1132" y="870"/>
                    <a:pt x="1132" y="560"/>
                  </a:cubicBezTo>
                  <a:cubicBezTo>
                    <a:pt x="1132"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
            <p:cNvSpPr/>
            <p:nvPr/>
          </p:nvSpPr>
          <p:spPr>
            <a:xfrm>
              <a:off x="409929" y="1466792"/>
              <a:ext cx="38929" cy="38894"/>
            </a:xfrm>
            <a:custGeom>
              <a:avLst/>
              <a:gdLst/>
              <a:ahLst/>
              <a:cxnLst/>
              <a:rect l="l" t="t" r="r" b="b"/>
              <a:pathLst>
                <a:path w="1133" h="1132" extrusionOk="0">
                  <a:moveTo>
                    <a:pt x="572" y="0"/>
                  </a:moveTo>
                  <a:cubicBezTo>
                    <a:pt x="251" y="0"/>
                    <a:pt x="1" y="250"/>
                    <a:pt x="1" y="560"/>
                  </a:cubicBezTo>
                  <a:cubicBezTo>
                    <a:pt x="1" y="893"/>
                    <a:pt x="251" y="1132"/>
                    <a:pt x="572" y="1132"/>
                  </a:cubicBezTo>
                  <a:cubicBezTo>
                    <a:pt x="882" y="1132"/>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
            <p:cNvSpPr/>
            <p:nvPr/>
          </p:nvSpPr>
          <p:spPr>
            <a:xfrm>
              <a:off x="281495" y="1467204"/>
              <a:ext cx="38894" cy="38894"/>
            </a:xfrm>
            <a:custGeom>
              <a:avLst/>
              <a:gdLst/>
              <a:ahLst/>
              <a:cxnLst/>
              <a:rect l="l" t="t" r="r" b="b"/>
              <a:pathLst>
                <a:path w="1132" h="1132" extrusionOk="0">
                  <a:moveTo>
                    <a:pt x="572" y="0"/>
                  </a:moveTo>
                  <a:cubicBezTo>
                    <a:pt x="262" y="0"/>
                    <a:pt x="0" y="250"/>
                    <a:pt x="0" y="560"/>
                  </a:cubicBezTo>
                  <a:cubicBezTo>
                    <a:pt x="0" y="870"/>
                    <a:pt x="262" y="1131"/>
                    <a:pt x="572" y="1131"/>
                  </a:cubicBezTo>
                  <a:cubicBezTo>
                    <a:pt x="881" y="1131"/>
                    <a:pt x="1132" y="870"/>
                    <a:pt x="1132" y="560"/>
                  </a:cubicBezTo>
                  <a:cubicBezTo>
                    <a:pt x="1132"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
            <p:cNvSpPr/>
            <p:nvPr/>
          </p:nvSpPr>
          <p:spPr>
            <a:xfrm>
              <a:off x="217690" y="1531009"/>
              <a:ext cx="38894" cy="38894"/>
            </a:xfrm>
            <a:custGeom>
              <a:avLst/>
              <a:gdLst/>
              <a:ahLst/>
              <a:cxnLst/>
              <a:rect l="l" t="t" r="r" b="b"/>
              <a:pathLst>
                <a:path w="1132" h="1132" extrusionOk="0">
                  <a:moveTo>
                    <a:pt x="572" y="1"/>
                  </a:moveTo>
                  <a:cubicBezTo>
                    <a:pt x="250" y="1"/>
                    <a:pt x="0" y="251"/>
                    <a:pt x="0" y="572"/>
                  </a:cubicBezTo>
                  <a:cubicBezTo>
                    <a:pt x="0" y="882"/>
                    <a:pt x="250"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
            <p:cNvSpPr/>
            <p:nvPr/>
          </p:nvSpPr>
          <p:spPr>
            <a:xfrm>
              <a:off x="345300" y="1531009"/>
              <a:ext cx="39307" cy="38894"/>
            </a:xfrm>
            <a:custGeom>
              <a:avLst/>
              <a:gdLst/>
              <a:ahLst/>
              <a:cxnLst/>
              <a:rect l="l" t="t" r="r" b="b"/>
              <a:pathLst>
                <a:path w="1144" h="1132" extrusionOk="0">
                  <a:moveTo>
                    <a:pt x="572" y="1"/>
                  </a:moveTo>
                  <a:cubicBezTo>
                    <a:pt x="263" y="1"/>
                    <a:pt x="1" y="251"/>
                    <a:pt x="1" y="572"/>
                  </a:cubicBezTo>
                  <a:cubicBezTo>
                    <a:pt x="25" y="882"/>
                    <a:pt x="275" y="1132"/>
                    <a:pt x="572" y="1132"/>
                  </a:cubicBezTo>
                  <a:cubicBezTo>
                    <a:pt x="882" y="1132"/>
                    <a:pt x="1144" y="882"/>
                    <a:pt x="1144" y="572"/>
                  </a:cubicBezTo>
                  <a:cubicBezTo>
                    <a:pt x="1144"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
            <p:cNvSpPr/>
            <p:nvPr/>
          </p:nvSpPr>
          <p:spPr>
            <a:xfrm>
              <a:off x="217690" y="1402575"/>
              <a:ext cx="38894" cy="38894"/>
            </a:xfrm>
            <a:custGeom>
              <a:avLst/>
              <a:gdLst/>
              <a:ahLst/>
              <a:cxnLst/>
              <a:rect l="l" t="t" r="r" b="b"/>
              <a:pathLst>
                <a:path w="1132" h="1132" extrusionOk="0">
                  <a:moveTo>
                    <a:pt x="572" y="0"/>
                  </a:moveTo>
                  <a:cubicBezTo>
                    <a:pt x="250" y="0"/>
                    <a:pt x="0" y="262"/>
                    <a:pt x="0" y="572"/>
                  </a:cubicBezTo>
                  <a:cubicBezTo>
                    <a:pt x="0" y="881"/>
                    <a:pt x="250"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
            <p:cNvSpPr/>
            <p:nvPr/>
          </p:nvSpPr>
          <p:spPr>
            <a:xfrm>
              <a:off x="345300" y="1402575"/>
              <a:ext cx="39307" cy="38894"/>
            </a:xfrm>
            <a:custGeom>
              <a:avLst/>
              <a:gdLst/>
              <a:ahLst/>
              <a:cxnLst/>
              <a:rect l="l" t="t" r="r" b="b"/>
              <a:pathLst>
                <a:path w="1144" h="1132" extrusionOk="0">
                  <a:moveTo>
                    <a:pt x="572" y="0"/>
                  </a:moveTo>
                  <a:cubicBezTo>
                    <a:pt x="263" y="0"/>
                    <a:pt x="1" y="262"/>
                    <a:pt x="1" y="572"/>
                  </a:cubicBezTo>
                  <a:cubicBezTo>
                    <a:pt x="25" y="881"/>
                    <a:pt x="275" y="1131"/>
                    <a:pt x="572" y="1131"/>
                  </a:cubicBezTo>
                  <a:cubicBezTo>
                    <a:pt x="882" y="1131"/>
                    <a:pt x="1144" y="881"/>
                    <a:pt x="1144" y="572"/>
                  </a:cubicBezTo>
                  <a:cubicBezTo>
                    <a:pt x="1144"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
            <p:cNvSpPr/>
            <p:nvPr/>
          </p:nvSpPr>
          <p:spPr>
            <a:xfrm>
              <a:off x="409929" y="1338736"/>
              <a:ext cx="38929" cy="38894"/>
            </a:xfrm>
            <a:custGeom>
              <a:avLst/>
              <a:gdLst/>
              <a:ahLst/>
              <a:cxnLst/>
              <a:rect l="l" t="t" r="r" b="b"/>
              <a:pathLst>
                <a:path w="1133" h="1132" extrusionOk="0">
                  <a:moveTo>
                    <a:pt x="572" y="1"/>
                  </a:moveTo>
                  <a:cubicBezTo>
                    <a:pt x="251" y="1"/>
                    <a:pt x="1" y="251"/>
                    <a:pt x="1" y="572"/>
                  </a:cubicBezTo>
                  <a:cubicBezTo>
                    <a:pt x="1" y="882"/>
                    <a:pt x="251" y="1132"/>
                    <a:pt x="572" y="1132"/>
                  </a:cubicBezTo>
                  <a:cubicBezTo>
                    <a:pt x="882" y="1132"/>
                    <a:pt x="1132" y="882"/>
                    <a:pt x="1132" y="572"/>
                  </a:cubicBezTo>
                  <a:cubicBezTo>
                    <a:pt x="1132" y="275"/>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
            <p:cNvSpPr/>
            <p:nvPr/>
          </p:nvSpPr>
          <p:spPr>
            <a:xfrm>
              <a:off x="281495" y="1338736"/>
              <a:ext cx="38894" cy="38894"/>
            </a:xfrm>
            <a:custGeom>
              <a:avLst/>
              <a:gdLst/>
              <a:ahLst/>
              <a:cxnLst/>
              <a:rect l="l" t="t" r="r" b="b"/>
              <a:pathLst>
                <a:path w="1132" h="1132" extrusionOk="0">
                  <a:moveTo>
                    <a:pt x="572" y="1"/>
                  </a:moveTo>
                  <a:cubicBezTo>
                    <a:pt x="262" y="1"/>
                    <a:pt x="0" y="251"/>
                    <a:pt x="0" y="560"/>
                  </a:cubicBezTo>
                  <a:cubicBezTo>
                    <a:pt x="0" y="882"/>
                    <a:pt x="262" y="1132"/>
                    <a:pt x="572" y="1132"/>
                  </a:cubicBezTo>
                  <a:cubicBezTo>
                    <a:pt x="881" y="1132"/>
                    <a:pt x="1132" y="882"/>
                    <a:pt x="1132" y="560"/>
                  </a:cubicBezTo>
                  <a:cubicBezTo>
                    <a:pt x="1132"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
            <p:cNvSpPr/>
            <p:nvPr/>
          </p:nvSpPr>
          <p:spPr>
            <a:xfrm>
              <a:off x="409929" y="1722870"/>
              <a:ext cx="38929" cy="38894"/>
            </a:xfrm>
            <a:custGeom>
              <a:avLst/>
              <a:gdLst/>
              <a:ahLst/>
              <a:cxnLst/>
              <a:rect l="l" t="t" r="r" b="b"/>
              <a:pathLst>
                <a:path w="1133"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
            <p:cNvSpPr/>
            <p:nvPr/>
          </p:nvSpPr>
          <p:spPr>
            <a:xfrm>
              <a:off x="281495" y="1723282"/>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2" y="882"/>
                    <a:pt x="1132" y="572"/>
                  </a:cubicBezTo>
                  <a:cubicBezTo>
                    <a:pt x="1132"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
            <p:cNvSpPr/>
            <p:nvPr/>
          </p:nvSpPr>
          <p:spPr>
            <a:xfrm>
              <a:off x="217690" y="1787121"/>
              <a:ext cx="38894" cy="38894"/>
            </a:xfrm>
            <a:custGeom>
              <a:avLst/>
              <a:gdLst/>
              <a:ahLst/>
              <a:cxnLst/>
              <a:rect l="l" t="t" r="r" b="b"/>
              <a:pathLst>
                <a:path w="1132" h="1132" extrusionOk="0">
                  <a:moveTo>
                    <a:pt x="572" y="0"/>
                  </a:moveTo>
                  <a:cubicBezTo>
                    <a:pt x="250" y="0"/>
                    <a:pt x="0" y="262"/>
                    <a:pt x="0" y="572"/>
                  </a:cubicBezTo>
                  <a:cubicBezTo>
                    <a:pt x="0" y="881"/>
                    <a:pt x="250"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
            <p:cNvSpPr/>
            <p:nvPr/>
          </p:nvSpPr>
          <p:spPr>
            <a:xfrm>
              <a:off x="345300" y="1787121"/>
              <a:ext cx="39307" cy="38894"/>
            </a:xfrm>
            <a:custGeom>
              <a:avLst/>
              <a:gdLst/>
              <a:ahLst/>
              <a:cxnLst/>
              <a:rect l="l" t="t" r="r" b="b"/>
              <a:pathLst>
                <a:path w="1144" h="1132" extrusionOk="0">
                  <a:moveTo>
                    <a:pt x="572" y="0"/>
                  </a:moveTo>
                  <a:cubicBezTo>
                    <a:pt x="263" y="0"/>
                    <a:pt x="1" y="262"/>
                    <a:pt x="1" y="572"/>
                  </a:cubicBezTo>
                  <a:cubicBezTo>
                    <a:pt x="1" y="881"/>
                    <a:pt x="275" y="1131"/>
                    <a:pt x="572" y="1131"/>
                  </a:cubicBezTo>
                  <a:cubicBezTo>
                    <a:pt x="882" y="1131"/>
                    <a:pt x="1144" y="881"/>
                    <a:pt x="1144" y="572"/>
                  </a:cubicBezTo>
                  <a:cubicBezTo>
                    <a:pt x="1144"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
            <p:cNvSpPr/>
            <p:nvPr/>
          </p:nvSpPr>
          <p:spPr>
            <a:xfrm>
              <a:off x="217690" y="1659065"/>
              <a:ext cx="38894" cy="38894"/>
            </a:xfrm>
            <a:custGeom>
              <a:avLst/>
              <a:gdLst/>
              <a:ahLst/>
              <a:cxnLst/>
              <a:rect l="l" t="t" r="r" b="b"/>
              <a:pathLst>
                <a:path w="1132" h="1132" extrusionOk="0">
                  <a:moveTo>
                    <a:pt x="572" y="0"/>
                  </a:moveTo>
                  <a:cubicBezTo>
                    <a:pt x="250" y="0"/>
                    <a:pt x="0" y="250"/>
                    <a:pt x="0" y="560"/>
                  </a:cubicBezTo>
                  <a:cubicBezTo>
                    <a:pt x="0" y="870"/>
                    <a:pt x="250" y="1131"/>
                    <a:pt x="572" y="1131"/>
                  </a:cubicBezTo>
                  <a:cubicBezTo>
                    <a:pt x="881" y="1131"/>
                    <a:pt x="1131" y="870"/>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
            <p:cNvSpPr/>
            <p:nvPr/>
          </p:nvSpPr>
          <p:spPr>
            <a:xfrm>
              <a:off x="345300" y="1659065"/>
              <a:ext cx="39307" cy="38894"/>
            </a:xfrm>
            <a:custGeom>
              <a:avLst/>
              <a:gdLst/>
              <a:ahLst/>
              <a:cxnLst/>
              <a:rect l="l" t="t" r="r" b="b"/>
              <a:pathLst>
                <a:path w="1144" h="1132" extrusionOk="0">
                  <a:moveTo>
                    <a:pt x="572" y="0"/>
                  </a:moveTo>
                  <a:cubicBezTo>
                    <a:pt x="263" y="0"/>
                    <a:pt x="1" y="250"/>
                    <a:pt x="1" y="560"/>
                  </a:cubicBezTo>
                  <a:cubicBezTo>
                    <a:pt x="25" y="870"/>
                    <a:pt x="275" y="1131"/>
                    <a:pt x="572" y="1131"/>
                  </a:cubicBezTo>
                  <a:cubicBezTo>
                    <a:pt x="882" y="1131"/>
                    <a:pt x="1144" y="870"/>
                    <a:pt x="1144" y="560"/>
                  </a:cubicBezTo>
                  <a:cubicBezTo>
                    <a:pt x="1144"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
            <p:cNvSpPr/>
            <p:nvPr/>
          </p:nvSpPr>
          <p:spPr>
            <a:xfrm>
              <a:off x="409929" y="1594848"/>
              <a:ext cx="38929" cy="38894"/>
            </a:xfrm>
            <a:custGeom>
              <a:avLst/>
              <a:gdLst/>
              <a:ahLst/>
              <a:cxnLst/>
              <a:rect l="l" t="t" r="r" b="b"/>
              <a:pathLst>
                <a:path w="1133"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
            <p:cNvSpPr/>
            <p:nvPr/>
          </p:nvSpPr>
          <p:spPr>
            <a:xfrm>
              <a:off x="281495" y="1594848"/>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2" y="881"/>
                    <a:pt x="1132" y="572"/>
                  </a:cubicBezTo>
                  <a:cubicBezTo>
                    <a:pt x="1132"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
            <p:cNvSpPr/>
            <p:nvPr/>
          </p:nvSpPr>
          <p:spPr>
            <a:xfrm>
              <a:off x="409929" y="1978982"/>
              <a:ext cx="38929" cy="38894"/>
            </a:xfrm>
            <a:custGeom>
              <a:avLst/>
              <a:gdLst/>
              <a:ahLst/>
              <a:cxnLst/>
              <a:rect l="l" t="t" r="r" b="b"/>
              <a:pathLst>
                <a:path w="1133" h="1132" extrusionOk="0">
                  <a:moveTo>
                    <a:pt x="572" y="0"/>
                  </a:moveTo>
                  <a:cubicBezTo>
                    <a:pt x="251" y="0"/>
                    <a:pt x="1" y="250"/>
                    <a:pt x="1" y="572"/>
                  </a:cubicBezTo>
                  <a:cubicBezTo>
                    <a:pt x="1" y="881"/>
                    <a:pt x="251" y="1131"/>
                    <a:pt x="572" y="1131"/>
                  </a:cubicBezTo>
                  <a:cubicBezTo>
                    <a:pt x="882" y="1131"/>
                    <a:pt x="1132" y="881"/>
                    <a:pt x="1132" y="572"/>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
            <p:cNvSpPr/>
            <p:nvPr/>
          </p:nvSpPr>
          <p:spPr>
            <a:xfrm>
              <a:off x="281495" y="1979359"/>
              <a:ext cx="38894" cy="38929"/>
            </a:xfrm>
            <a:custGeom>
              <a:avLst/>
              <a:gdLst/>
              <a:ahLst/>
              <a:cxnLst/>
              <a:rect l="l" t="t" r="r" b="b"/>
              <a:pathLst>
                <a:path w="1132" h="1133" extrusionOk="0">
                  <a:moveTo>
                    <a:pt x="572" y="1"/>
                  </a:moveTo>
                  <a:cubicBezTo>
                    <a:pt x="262" y="1"/>
                    <a:pt x="0" y="263"/>
                    <a:pt x="0" y="572"/>
                  </a:cubicBezTo>
                  <a:cubicBezTo>
                    <a:pt x="0" y="882"/>
                    <a:pt x="262" y="1132"/>
                    <a:pt x="572" y="1132"/>
                  </a:cubicBezTo>
                  <a:cubicBezTo>
                    <a:pt x="881" y="1132"/>
                    <a:pt x="1132" y="882"/>
                    <a:pt x="1132" y="572"/>
                  </a:cubicBezTo>
                  <a:cubicBezTo>
                    <a:pt x="1132"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
            <p:cNvSpPr/>
            <p:nvPr/>
          </p:nvSpPr>
          <p:spPr>
            <a:xfrm>
              <a:off x="217690" y="2043611"/>
              <a:ext cx="38894" cy="38894"/>
            </a:xfrm>
            <a:custGeom>
              <a:avLst/>
              <a:gdLst/>
              <a:ahLst/>
              <a:cxnLst/>
              <a:rect l="l" t="t" r="r" b="b"/>
              <a:pathLst>
                <a:path w="1132" h="1132" extrusionOk="0">
                  <a:moveTo>
                    <a:pt x="572" y="0"/>
                  </a:moveTo>
                  <a:cubicBezTo>
                    <a:pt x="250" y="0"/>
                    <a:pt x="0" y="250"/>
                    <a:pt x="0" y="560"/>
                  </a:cubicBezTo>
                  <a:cubicBezTo>
                    <a:pt x="0" y="869"/>
                    <a:pt x="250"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
            <p:cNvSpPr/>
            <p:nvPr/>
          </p:nvSpPr>
          <p:spPr>
            <a:xfrm>
              <a:off x="345300" y="2043611"/>
              <a:ext cx="39307" cy="38894"/>
            </a:xfrm>
            <a:custGeom>
              <a:avLst/>
              <a:gdLst/>
              <a:ahLst/>
              <a:cxnLst/>
              <a:rect l="l" t="t" r="r" b="b"/>
              <a:pathLst>
                <a:path w="1144" h="1132" extrusionOk="0">
                  <a:moveTo>
                    <a:pt x="572" y="0"/>
                  </a:moveTo>
                  <a:cubicBezTo>
                    <a:pt x="263" y="0"/>
                    <a:pt x="1" y="250"/>
                    <a:pt x="1" y="560"/>
                  </a:cubicBezTo>
                  <a:cubicBezTo>
                    <a:pt x="25" y="869"/>
                    <a:pt x="275" y="1131"/>
                    <a:pt x="572" y="1131"/>
                  </a:cubicBezTo>
                  <a:cubicBezTo>
                    <a:pt x="882" y="1131"/>
                    <a:pt x="1144" y="869"/>
                    <a:pt x="1144" y="560"/>
                  </a:cubicBezTo>
                  <a:cubicBezTo>
                    <a:pt x="1144"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
            <p:cNvSpPr/>
            <p:nvPr/>
          </p:nvSpPr>
          <p:spPr>
            <a:xfrm>
              <a:off x="217690" y="1915143"/>
              <a:ext cx="38894" cy="38894"/>
            </a:xfrm>
            <a:custGeom>
              <a:avLst/>
              <a:gdLst/>
              <a:ahLst/>
              <a:cxnLst/>
              <a:rect l="l" t="t" r="r" b="b"/>
              <a:pathLst>
                <a:path w="1132" h="1132" extrusionOk="0">
                  <a:moveTo>
                    <a:pt x="572" y="1"/>
                  </a:moveTo>
                  <a:cubicBezTo>
                    <a:pt x="250" y="1"/>
                    <a:pt x="0" y="251"/>
                    <a:pt x="0" y="560"/>
                  </a:cubicBezTo>
                  <a:cubicBezTo>
                    <a:pt x="0" y="882"/>
                    <a:pt x="250" y="1132"/>
                    <a:pt x="572" y="1132"/>
                  </a:cubicBezTo>
                  <a:cubicBezTo>
                    <a:pt x="881" y="1132"/>
                    <a:pt x="1131" y="882"/>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
            <p:cNvSpPr/>
            <p:nvPr/>
          </p:nvSpPr>
          <p:spPr>
            <a:xfrm>
              <a:off x="345300" y="1915143"/>
              <a:ext cx="39307" cy="38894"/>
            </a:xfrm>
            <a:custGeom>
              <a:avLst/>
              <a:gdLst/>
              <a:ahLst/>
              <a:cxnLst/>
              <a:rect l="l" t="t" r="r" b="b"/>
              <a:pathLst>
                <a:path w="1144" h="1132" extrusionOk="0">
                  <a:moveTo>
                    <a:pt x="572" y="1"/>
                  </a:moveTo>
                  <a:cubicBezTo>
                    <a:pt x="263" y="1"/>
                    <a:pt x="1" y="251"/>
                    <a:pt x="1" y="560"/>
                  </a:cubicBezTo>
                  <a:cubicBezTo>
                    <a:pt x="25" y="882"/>
                    <a:pt x="275" y="1132"/>
                    <a:pt x="572" y="1132"/>
                  </a:cubicBezTo>
                  <a:cubicBezTo>
                    <a:pt x="882" y="1132"/>
                    <a:pt x="1144" y="882"/>
                    <a:pt x="1144" y="560"/>
                  </a:cubicBezTo>
                  <a:cubicBezTo>
                    <a:pt x="1144"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
            <p:cNvSpPr/>
            <p:nvPr/>
          </p:nvSpPr>
          <p:spPr>
            <a:xfrm>
              <a:off x="409929" y="1851338"/>
              <a:ext cx="38929" cy="38894"/>
            </a:xfrm>
            <a:custGeom>
              <a:avLst/>
              <a:gdLst/>
              <a:ahLst/>
              <a:cxnLst/>
              <a:rect l="l" t="t" r="r" b="b"/>
              <a:pathLst>
                <a:path w="1133"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
            <p:cNvSpPr/>
            <p:nvPr/>
          </p:nvSpPr>
          <p:spPr>
            <a:xfrm>
              <a:off x="281495" y="1851338"/>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2" y="869"/>
                    <a:pt x="1132" y="560"/>
                  </a:cubicBezTo>
                  <a:cubicBezTo>
                    <a:pt x="1132"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
            <p:cNvSpPr/>
            <p:nvPr/>
          </p:nvSpPr>
          <p:spPr>
            <a:xfrm>
              <a:off x="-38422" y="-5903"/>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
            <p:cNvSpPr/>
            <p:nvPr/>
          </p:nvSpPr>
          <p:spPr>
            <a:xfrm>
              <a:off x="89222" y="-5903"/>
              <a:ext cx="38894" cy="38894"/>
            </a:xfrm>
            <a:custGeom>
              <a:avLst/>
              <a:gdLst/>
              <a:ahLst/>
              <a:cxnLst/>
              <a:rect l="l" t="t" r="r" b="b"/>
              <a:pathLst>
                <a:path w="1132" h="1132" extrusionOk="0">
                  <a:moveTo>
                    <a:pt x="572" y="0"/>
                  </a:moveTo>
                  <a:cubicBezTo>
                    <a:pt x="262" y="0"/>
                    <a:pt x="0" y="250"/>
                    <a:pt x="0" y="560"/>
                  </a:cubicBezTo>
                  <a:cubicBezTo>
                    <a:pt x="0" y="869"/>
                    <a:pt x="274"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
            <p:cNvSpPr/>
            <p:nvPr/>
          </p:nvSpPr>
          <p:spPr>
            <a:xfrm>
              <a:off x="153851" y="186335"/>
              <a:ext cx="38894" cy="38516"/>
            </a:xfrm>
            <a:custGeom>
              <a:avLst/>
              <a:gdLst/>
              <a:ahLst/>
              <a:cxnLst/>
              <a:rect l="l" t="t" r="r" b="b"/>
              <a:pathLst>
                <a:path w="1132" h="1121" extrusionOk="0">
                  <a:moveTo>
                    <a:pt x="560" y="1"/>
                  </a:moveTo>
                  <a:cubicBezTo>
                    <a:pt x="251" y="1"/>
                    <a:pt x="1" y="251"/>
                    <a:pt x="1" y="561"/>
                  </a:cubicBezTo>
                  <a:cubicBezTo>
                    <a:pt x="1" y="870"/>
                    <a:pt x="251" y="1120"/>
                    <a:pt x="560" y="1120"/>
                  </a:cubicBezTo>
                  <a:cubicBezTo>
                    <a:pt x="882" y="1120"/>
                    <a:pt x="1132" y="870"/>
                    <a:pt x="1132" y="561"/>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
            <p:cNvSpPr/>
            <p:nvPr/>
          </p:nvSpPr>
          <p:spPr>
            <a:xfrm>
              <a:off x="25830" y="186335"/>
              <a:ext cx="38894" cy="38929"/>
            </a:xfrm>
            <a:custGeom>
              <a:avLst/>
              <a:gdLst/>
              <a:ahLst/>
              <a:cxnLst/>
              <a:rect l="l" t="t" r="r" b="b"/>
              <a:pathLst>
                <a:path w="1132" h="1133" extrusionOk="0">
                  <a:moveTo>
                    <a:pt x="572" y="1"/>
                  </a:moveTo>
                  <a:cubicBezTo>
                    <a:pt x="262" y="1"/>
                    <a:pt x="0" y="251"/>
                    <a:pt x="0" y="561"/>
                  </a:cubicBezTo>
                  <a:cubicBezTo>
                    <a:pt x="0" y="870"/>
                    <a:pt x="262" y="1132"/>
                    <a:pt x="572" y="1132"/>
                  </a:cubicBezTo>
                  <a:cubicBezTo>
                    <a:pt x="881" y="1132"/>
                    <a:pt x="1131" y="870"/>
                    <a:pt x="1131" y="561"/>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
            <p:cNvSpPr/>
            <p:nvPr/>
          </p:nvSpPr>
          <p:spPr>
            <a:xfrm>
              <a:off x="-38422" y="250174"/>
              <a:ext cx="38894" cy="38894"/>
            </a:xfrm>
            <a:custGeom>
              <a:avLst/>
              <a:gdLst/>
              <a:ahLst/>
              <a:cxnLst/>
              <a:rect l="l" t="t" r="r" b="b"/>
              <a:pathLst>
                <a:path w="1132" h="1132" extrusionOk="0">
                  <a:moveTo>
                    <a:pt x="560" y="0"/>
                  </a:moveTo>
                  <a:cubicBezTo>
                    <a:pt x="251" y="0"/>
                    <a:pt x="1" y="250"/>
                    <a:pt x="1" y="560"/>
                  </a:cubicBezTo>
                  <a:cubicBezTo>
                    <a:pt x="1" y="881"/>
                    <a:pt x="251" y="1131"/>
                    <a:pt x="560" y="1131"/>
                  </a:cubicBezTo>
                  <a:cubicBezTo>
                    <a:pt x="882" y="1131"/>
                    <a:pt x="1132" y="870"/>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
            <p:cNvSpPr/>
            <p:nvPr/>
          </p:nvSpPr>
          <p:spPr>
            <a:xfrm>
              <a:off x="89222" y="250174"/>
              <a:ext cx="38894" cy="38894"/>
            </a:xfrm>
            <a:custGeom>
              <a:avLst/>
              <a:gdLst/>
              <a:ahLst/>
              <a:cxnLst/>
              <a:rect l="l" t="t" r="r" b="b"/>
              <a:pathLst>
                <a:path w="1132" h="1132" extrusionOk="0">
                  <a:moveTo>
                    <a:pt x="572" y="0"/>
                  </a:moveTo>
                  <a:cubicBezTo>
                    <a:pt x="262" y="0"/>
                    <a:pt x="0" y="250"/>
                    <a:pt x="0" y="560"/>
                  </a:cubicBezTo>
                  <a:cubicBezTo>
                    <a:pt x="24" y="881"/>
                    <a:pt x="274"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
            <p:cNvSpPr/>
            <p:nvPr/>
          </p:nvSpPr>
          <p:spPr>
            <a:xfrm>
              <a:off x="-38422" y="121706"/>
              <a:ext cx="38894" cy="38894"/>
            </a:xfrm>
            <a:custGeom>
              <a:avLst/>
              <a:gdLst/>
              <a:ahLst/>
              <a:cxnLst/>
              <a:rect l="l" t="t" r="r" b="b"/>
              <a:pathLst>
                <a:path w="1132" h="1132" extrusionOk="0">
                  <a:moveTo>
                    <a:pt x="560" y="1"/>
                  </a:moveTo>
                  <a:cubicBezTo>
                    <a:pt x="251" y="1"/>
                    <a:pt x="1" y="251"/>
                    <a:pt x="1" y="572"/>
                  </a:cubicBezTo>
                  <a:cubicBezTo>
                    <a:pt x="1" y="894"/>
                    <a:pt x="251" y="1132"/>
                    <a:pt x="560" y="1132"/>
                  </a:cubicBezTo>
                  <a:cubicBezTo>
                    <a:pt x="882" y="1132"/>
                    <a:pt x="1132" y="882"/>
                    <a:pt x="1132" y="572"/>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
            <p:cNvSpPr/>
            <p:nvPr/>
          </p:nvSpPr>
          <p:spPr>
            <a:xfrm>
              <a:off x="89222" y="121706"/>
              <a:ext cx="38894" cy="38894"/>
            </a:xfrm>
            <a:custGeom>
              <a:avLst/>
              <a:gdLst/>
              <a:ahLst/>
              <a:cxnLst/>
              <a:rect l="l" t="t" r="r" b="b"/>
              <a:pathLst>
                <a:path w="1132" h="1132" extrusionOk="0">
                  <a:moveTo>
                    <a:pt x="572" y="1"/>
                  </a:moveTo>
                  <a:cubicBezTo>
                    <a:pt x="262" y="1"/>
                    <a:pt x="0" y="251"/>
                    <a:pt x="0" y="572"/>
                  </a:cubicBezTo>
                  <a:cubicBezTo>
                    <a:pt x="24" y="894"/>
                    <a:pt x="274"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
            <p:cNvSpPr/>
            <p:nvPr/>
          </p:nvSpPr>
          <p:spPr>
            <a:xfrm>
              <a:off x="153851" y="58314"/>
              <a:ext cx="38894" cy="38894"/>
            </a:xfrm>
            <a:custGeom>
              <a:avLst/>
              <a:gdLst/>
              <a:ahLst/>
              <a:cxnLst/>
              <a:rect l="l" t="t" r="r" b="b"/>
              <a:pathLst>
                <a:path w="1132" h="1132" extrusionOk="0">
                  <a:moveTo>
                    <a:pt x="560" y="0"/>
                  </a:moveTo>
                  <a:cubicBezTo>
                    <a:pt x="251" y="0"/>
                    <a:pt x="1" y="250"/>
                    <a:pt x="1" y="572"/>
                  </a:cubicBezTo>
                  <a:cubicBezTo>
                    <a:pt x="1" y="881"/>
                    <a:pt x="251" y="1131"/>
                    <a:pt x="560" y="1131"/>
                  </a:cubicBezTo>
                  <a:cubicBezTo>
                    <a:pt x="882" y="1131"/>
                    <a:pt x="1132" y="881"/>
                    <a:pt x="1132" y="572"/>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
            <p:cNvSpPr/>
            <p:nvPr/>
          </p:nvSpPr>
          <p:spPr>
            <a:xfrm>
              <a:off x="25830" y="58314"/>
              <a:ext cx="38894" cy="38894"/>
            </a:xfrm>
            <a:custGeom>
              <a:avLst/>
              <a:gdLst/>
              <a:ahLst/>
              <a:cxnLst/>
              <a:rect l="l" t="t" r="r" b="b"/>
              <a:pathLst>
                <a:path w="1132" h="1132" extrusionOk="0">
                  <a:moveTo>
                    <a:pt x="572" y="0"/>
                  </a:moveTo>
                  <a:cubicBezTo>
                    <a:pt x="262" y="0"/>
                    <a:pt x="0" y="250"/>
                    <a:pt x="0" y="572"/>
                  </a:cubicBezTo>
                  <a:cubicBezTo>
                    <a:pt x="0" y="881"/>
                    <a:pt x="262" y="1131"/>
                    <a:pt x="572" y="1131"/>
                  </a:cubicBezTo>
                  <a:cubicBezTo>
                    <a:pt x="881" y="1131"/>
                    <a:pt x="1131" y="881"/>
                    <a:pt x="1131" y="572"/>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
            <p:cNvSpPr/>
            <p:nvPr/>
          </p:nvSpPr>
          <p:spPr>
            <a:xfrm>
              <a:off x="153851" y="442447"/>
              <a:ext cx="38894" cy="38894"/>
            </a:xfrm>
            <a:custGeom>
              <a:avLst/>
              <a:gdLst/>
              <a:ahLst/>
              <a:cxnLst/>
              <a:rect l="l" t="t" r="r" b="b"/>
              <a:pathLst>
                <a:path w="1132" h="1132" extrusionOk="0">
                  <a:moveTo>
                    <a:pt x="560" y="0"/>
                  </a:moveTo>
                  <a:cubicBezTo>
                    <a:pt x="251" y="0"/>
                    <a:pt x="1" y="250"/>
                    <a:pt x="1" y="560"/>
                  </a:cubicBezTo>
                  <a:cubicBezTo>
                    <a:pt x="1" y="881"/>
                    <a:pt x="251" y="1131"/>
                    <a:pt x="560" y="1131"/>
                  </a:cubicBezTo>
                  <a:cubicBezTo>
                    <a:pt x="882" y="1131"/>
                    <a:pt x="1132" y="881"/>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
            <p:cNvSpPr/>
            <p:nvPr/>
          </p:nvSpPr>
          <p:spPr>
            <a:xfrm>
              <a:off x="25830" y="442447"/>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
            <p:cNvSpPr/>
            <p:nvPr/>
          </p:nvSpPr>
          <p:spPr>
            <a:xfrm>
              <a:off x="-38422" y="506252"/>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
            <p:cNvSpPr/>
            <p:nvPr/>
          </p:nvSpPr>
          <p:spPr>
            <a:xfrm>
              <a:off x="89222" y="506252"/>
              <a:ext cx="38894" cy="38894"/>
            </a:xfrm>
            <a:custGeom>
              <a:avLst/>
              <a:gdLst/>
              <a:ahLst/>
              <a:cxnLst/>
              <a:rect l="l" t="t" r="r" b="b"/>
              <a:pathLst>
                <a:path w="1132" h="1132" extrusionOk="0">
                  <a:moveTo>
                    <a:pt x="572" y="1"/>
                  </a:moveTo>
                  <a:cubicBezTo>
                    <a:pt x="262" y="1"/>
                    <a:pt x="0" y="251"/>
                    <a:pt x="0" y="572"/>
                  </a:cubicBezTo>
                  <a:cubicBezTo>
                    <a:pt x="24" y="882"/>
                    <a:pt x="274"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
            <p:cNvSpPr/>
            <p:nvPr/>
          </p:nvSpPr>
          <p:spPr>
            <a:xfrm>
              <a:off x="-38422" y="377818"/>
              <a:ext cx="38894" cy="38894"/>
            </a:xfrm>
            <a:custGeom>
              <a:avLst/>
              <a:gdLst/>
              <a:ahLst/>
              <a:cxnLst/>
              <a:rect l="l" t="t" r="r" b="b"/>
              <a:pathLst>
                <a:path w="1132" h="1132" extrusionOk="0">
                  <a:moveTo>
                    <a:pt x="560" y="0"/>
                  </a:moveTo>
                  <a:cubicBezTo>
                    <a:pt x="251" y="0"/>
                    <a:pt x="1" y="262"/>
                    <a:pt x="1" y="572"/>
                  </a:cubicBezTo>
                  <a:cubicBezTo>
                    <a:pt x="1" y="893"/>
                    <a:pt x="251" y="1131"/>
                    <a:pt x="560" y="1131"/>
                  </a:cubicBezTo>
                  <a:cubicBezTo>
                    <a:pt x="882" y="1131"/>
                    <a:pt x="1132" y="881"/>
                    <a:pt x="1132" y="572"/>
                  </a:cubicBezTo>
                  <a:cubicBezTo>
                    <a:pt x="1132" y="262"/>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
            <p:cNvSpPr/>
            <p:nvPr/>
          </p:nvSpPr>
          <p:spPr>
            <a:xfrm>
              <a:off x="89222" y="377818"/>
              <a:ext cx="38894" cy="38894"/>
            </a:xfrm>
            <a:custGeom>
              <a:avLst/>
              <a:gdLst/>
              <a:ahLst/>
              <a:cxnLst/>
              <a:rect l="l" t="t" r="r" b="b"/>
              <a:pathLst>
                <a:path w="1132" h="1132" extrusionOk="0">
                  <a:moveTo>
                    <a:pt x="572" y="0"/>
                  </a:moveTo>
                  <a:cubicBezTo>
                    <a:pt x="262" y="0"/>
                    <a:pt x="0" y="262"/>
                    <a:pt x="0" y="572"/>
                  </a:cubicBezTo>
                  <a:cubicBezTo>
                    <a:pt x="24" y="893"/>
                    <a:pt x="274"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
            <p:cNvSpPr/>
            <p:nvPr/>
          </p:nvSpPr>
          <p:spPr>
            <a:xfrm>
              <a:off x="153851" y="313979"/>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75"/>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
            <p:cNvSpPr/>
            <p:nvPr/>
          </p:nvSpPr>
          <p:spPr>
            <a:xfrm>
              <a:off x="25830" y="314391"/>
              <a:ext cx="38894" cy="38894"/>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
            <p:cNvSpPr/>
            <p:nvPr/>
          </p:nvSpPr>
          <p:spPr>
            <a:xfrm>
              <a:off x="153851" y="698525"/>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
            <p:cNvSpPr/>
            <p:nvPr/>
          </p:nvSpPr>
          <p:spPr>
            <a:xfrm>
              <a:off x="25830" y="698525"/>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
            <p:cNvSpPr/>
            <p:nvPr/>
          </p:nvSpPr>
          <p:spPr>
            <a:xfrm>
              <a:off x="-38422" y="762330"/>
              <a:ext cx="38894" cy="38929"/>
            </a:xfrm>
            <a:custGeom>
              <a:avLst/>
              <a:gdLst/>
              <a:ahLst/>
              <a:cxnLst/>
              <a:rect l="l" t="t" r="r" b="b"/>
              <a:pathLst>
                <a:path w="1132" h="1133" extrusionOk="0">
                  <a:moveTo>
                    <a:pt x="560" y="1"/>
                  </a:moveTo>
                  <a:cubicBezTo>
                    <a:pt x="251" y="1"/>
                    <a:pt x="1" y="263"/>
                    <a:pt x="1" y="572"/>
                  </a:cubicBezTo>
                  <a:cubicBezTo>
                    <a:pt x="1" y="882"/>
                    <a:pt x="251" y="1132"/>
                    <a:pt x="560" y="1132"/>
                  </a:cubicBezTo>
                  <a:cubicBezTo>
                    <a:pt x="882" y="1132"/>
                    <a:pt x="1132" y="882"/>
                    <a:pt x="1132" y="572"/>
                  </a:cubicBezTo>
                  <a:cubicBezTo>
                    <a:pt x="1132" y="263"/>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
            <p:cNvSpPr/>
            <p:nvPr/>
          </p:nvSpPr>
          <p:spPr>
            <a:xfrm>
              <a:off x="89222" y="762330"/>
              <a:ext cx="38894" cy="38929"/>
            </a:xfrm>
            <a:custGeom>
              <a:avLst/>
              <a:gdLst/>
              <a:ahLst/>
              <a:cxnLst/>
              <a:rect l="l" t="t" r="r" b="b"/>
              <a:pathLst>
                <a:path w="1132" h="1133" extrusionOk="0">
                  <a:moveTo>
                    <a:pt x="572" y="1"/>
                  </a:moveTo>
                  <a:cubicBezTo>
                    <a:pt x="262" y="1"/>
                    <a:pt x="0" y="263"/>
                    <a:pt x="0" y="572"/>
                  </a:cubicBezTo>
                  <a:cubicBezTo>
                    <a:pt x="24" y="882"/>
                    <a:pt x="274"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
            <p:cNvSpPr/>
            <p:nvPr/>
          </p:nvSpPr>
          <p:spPr>
            <a:xfrm>
              <a:off x="-38422" y="634308"/>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
            <p:cNvSpPr/>
            <p:nvPr/>
          </p:nvSpPr>
          <p:spPr>
            <a:xfrm>
              <a:off x="89222" y="634308"/>
              <a:ext cx="38894" cy="38894"/>
            </a:xfrm>
            <a:custGeom>
              <a:avLst/>
              <a:gdLst/>
              <a:ahLst/>
              <a:cxnLst/>
              <a:rect l="l" t="t" r="r" b="b"/>
              <a:pathLst>
                <a:path w="1132" h="1132" extrusionOk="0">
                  <a:moveTo>
                    <a:pt x="572" y="0"/>
                  </a:moveTo>
                  <a:cubicBezTo>
                    <a:pt x="262" y="0"/>
                    <a:pt x="0" y="250"/>
                    <a:pt x="0" y="560"/>
                  </a:cubicBezTo>
                  <a:cubicBezTo>
                    <a:pt x="0" y="869"/>
                    <a:pt x="274"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
            <p:cNvSpPr/>
            <p:nvPr/>
          </p:nvSpPr>
          <p:spPr>
            <a:xfrm>
              <a:off x="153851" y="570091"/>
              <a:ext cx="38894" cy="38894"/>
            </a:xfrm>
            <a:custGeom>
              <a:avLst/>
              <a:gdLst/>
              <a:ahLst/>
              <a:cxnLst/>
              <a:rect l="l" t="t" r="r" b="b"/>
              <a:pathLst>
                <a:path w="1132" h="1132" extrusionOk="0">
                  <a:moveTo>
                    <a:pt x="560" y="0"/>
                  </a:moveTo>
                  <a:cubicBezTo>
                    <a:pt x="251" y="0"/>
                    <a:pt x="1" y="262"/>
                    <a:pt x="1" y="572"/>
                  </a:cubicBezTo>
                  <a:cubicBezTo>
                    <a:pt x="1" y="893"/>
                    <a:pt x="251" y="1131"/>
                    <a:pt x="560" y="1131"/>
                  </a:cubicBezTo>
                  <a:cubicBezTo>
                    <a:pt x="882" y="1131"/>
                    <a:pt x="1132" y="881"/>
                    <a:pt x="1132" y="572"/>
                  </a:cubicBezTo>
                  <a:cubicBezTo>
                    <a:pt x="1132" y="262"/>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
            <p:cNvSpPr/>
            <p:nvPr/>
          </p:nvSpPr>
          <p:spPr>
            <a:xfrm>
              <a:off x="25830" y="570881"/>
              <a:ext cx="38894" cy="38482"/>
            </a:xfrm>
            <a:custGeom>
              <a:avLst/>
              <a:gdLst/>
              <a:ahLst/>
              <a:cxnLst/>
              <a:rect l="l" t="t" r="r" b="b"/>
              <a:pathLst>
                <a:path w="1132" h="1120" extrusionOk="0">
                  <a:moveTo>
                    <a:pt x="572" y="1"/>
                  </a:moveTo>
                  <a:cubicBezTo>
                    <a:pt x="262" y="1"/>
                    <a:pt x="0" y="251"/>
                    <a:pt x="0" y="560"/>
                  </a:cubicBezTo>
                  <a:cubicBezTo>
                    <a:pt x="0" y="870"/>
                    <a:pt x="262" y="1120"/>
                    <a:pt x="572" y="1120"/>
                  </a:cubicBezTo>
                  <a:cubicBezTo>
                    <a:pt x="881" y="1120"/>
                    <a:pt x="1131" y="870"/>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
            <p:cNvSpPr/>
            <p:nvPr/>
          </p:nvSpPr>
          <p:spPr>
            <a:xfrm>
              <a:off x="153851" y="954603"/>
              <a:ext cx="38894" cy="38894"/>
            </a:xfrm>
            <a:custGeom>
              <a:avLst/>
              <a:gdLst/>
              <a:ahLst/>
              <a:cxnLst/>
              <a:rect l="l" t="t" r="r" b="b"/>
              <a:pathLst>
                <a:path w="1132" h="1132" extrusionOk="0">
                  <a:moveTo>
                    <a:pt x="560" y="1"/>
                  </a:moveTo>
                  <a:cubicBezTo>
                    <a:pt x="251" y="1"/>
                    <a:pt x="1" y="263"/>
                    <a:pt x="1" y="572"/>
                  </a:cubicBezTo>
                  <a:cubicBezTo>
                    <a:pt x="1" y="882"/>
                    <a:pt x="251" y="1132"/>
                    <a:pt x="560" y="1132"/>
                  </a:cubicBezTo>
                  <a:cubicBezTo>
                    <a:pt x="882" y="1132"/>
                    <a:pt x="1132" y="882"/>
                    <a:pt x="1132" y="572"/>
                  </a:cubicBezTo>
                  <a:cubicBezTo>
                    <a:pt x="1132" y="263"/>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
            <p:cNvSpPr/>
            <p:nvPr/>
          </p:nvSpPr>
          <p:spPr>
            <a:xfrm>
              <a:off x="25830" y="954603"/>
              <a:ext cx="38894" cy="38894"/>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
            <p:cNvSpPr/>
            <p:nvPr/>
          </p:nvSpPr>
          <p:spPr>
            <a:xfrm>
              <a:off x="-38422" y="1018854"/>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
            <p:cNvSpPr/>
            <p:nvPr/>
          </p:nvSpPr>
          <p:spPr>
            <a:xfrm>
              <a:off x="89222" y="1018854"/>
              <a:ext cx="38894" cy="38894"/>
            </a:xfrm>
            <a:custGeom>
              <a:avLst/>
              <a:gdLst/>
              <a:ahLst/>
              <a:cxnLst/>
              <a:rect l="l" t="t" r="r" b="b"/>
              <a:pathLst>
                <a:path w="1132" h="1132" extrusionOk="0">
                  <a:moveTo>
                    <a:pt x="572" y="0"/>
                  </a:moveTo>
                  <a:cubicBezTo>
                    <a:pt x="262" y="0"/>
                    <a:pt x="0" y="250"/>
                    <a:pt x="0" y="560"/>
                  </a:cubicBezTo>
                  <a:cubicBezTo>
                    <a:pt x="24" y="869"/>
                    <a:pt x="274"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
            <p:cNvSpPr/>
            <p:nvPr/>
          </p:nvSpPr>
          <p:spPr>
            <a:xfrm>
              <a:off x="-38422" y="890386"/>
              <a:ext cx="38894" cy="38894"/>
            </a:xfrm>
            <a:custGeom>
              <a:avLst/>
              <a:gdLst/>
              <a:ahLst/>
              <a:cxnLst/>
              <a:rect l="l" t="t" r="r" b="b"/>
              <a:pathLst>
                <a:path w="1132" h="1132" extrusionOk="0">
                  <a:moveTo>
                    <a:pt x="560" y="1"/>
                  </a:moveTo>
                  <a:cubicBezTo>
                    <a:pt x="251" y="1"/>
                    <a:pt x="1" y="251"/>
                    <a:pt x="1" y="560"/>
                  </a:cubicBezTo>
                  <a:cubicBezTo>
                    <a:pt x="1" y="882"/>
                    <a:pt x="251" y="1132"/>
                    <a:pt x="560" y="1132"/>
                  </a:cubicBezTo>
                  <a:cubicBezTo>
                    <a:pt x="882" y="1132"/>
                    <a:pt x="1132" y="882"/>
                    <a:pt x="1132" y="560"/>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
            <p:cNvSpPr/>
            <p:nvPr/>
          </p:nvSpPr>
          <p:spPr>
            <a:xfrm>
              <a:off x="89222" y="890386"/>
              <a:ext cx="38894" cy="38894"/>
            </a:xfrm>
            <a:custGeom>
              <a:avLst/>
              <a:gdLst/>
              <a:ahLst/>
              <a:cxnLst/>
              <a:rect l="l" t="t" r="r" b="b"/>
              <a:pathLst>
                <a:path w="1132" h="1132" extrusionOk="0">
                  <a:moveTo>
                    <a:pt x="572" y="1"/>
                  </a:moveTo>
                  <a:cubicBezTo>
                    <a:pt x="262" y="1"/>
                    <a:pt x="0" y="251"/>
                    <a:pt x="0" y="560"/>
                  </a:cubicBezTo>
                  <a:cubicBezTo>
                    <a:pt x="0" y="882"/>
                    <a:pt x="274"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
            <p:cNvSpPr/>
            <p:nvPr/>
          </p:nvSpPr>
          <p:spPr>
            <a:xfrm>
              <a:off x="153851" y="826581"/>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
            <p:cNvSpPr/>
            <p:nvPr/>
          </p:nvSpPr>
          <p:spPr>
            <a:xfrm>
              <a:off x="25830" y="826993"/>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
            <p:cNvSpPr/>
            <p:nvPr/>
          </p:nvSpPr>
          <p:spPr>
            <a:xfrm>
              <a:off x="153851" y="1210302"/>
              <a:ext cx="38894" cy="38894"/>
            </a:xfrm>
            <a:custGeom>
              <a:avLst/>
              <a:gdLst/>
              <a:ahLst/>
              <a:cxnLst/>
              <a:rect l="l" t="t" r="r" b="b"/>
              <a:pathLst>
                <a:path w="1132" h="1132" extrusionOk="0">
                  <a:moveTo>
                    <a:pt x="560" y="0"/>
                  </a:moveTo>
                  <a:cubicBezTo>
                    <a:pt x="251" y="0"/>
                    <a:pt x="1" y="262"/>
                    <a:pt x="1" y="572"/>
                  </a:cubicBezTo>
                  <a:cubicBezTo>
                    <a:pt x="1" y="893"/>
                    <a:pt x="251" y="1131"/>
                    <a:pt x="560" y="1131"/>
                  </a:cubicBezTo>
                  <a:cubicBezTo>
                    <a:pt x="882" y="1131"/>
                    <a:pt x="1132" y="881"/>
                    <a:pt x="1132" y="572"/>
                  </a:cubicBezTo>
                  <a:cubicBezTo>
                    <a:pt x="1132" y="262"/>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
            <p:cNvSpPr/>
            <p:nvPr/>
          </p:nvSpPr>
          <p:spPr>
            <a:xfrm>
              <a:off x="25830" y="1210714"/>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
            <p:cNvSpPr/>
            <p:nvPr/>
          </p:nvSpPr>
          <p:spPr>
            <a:xfrm>
              <a:off x="-38422" y="1274519"/>
              <a:ext cx="38894" cy="38894"/>
            </a:xfrm>
            <a:custGeom>
              <a:avLst/>
              <a:gdLst/>
              <a:ahLst/>
              <a:cxnLst/>
              <a:rect l="l" t="t" r="r" b="b"/>
              <a:pathLst>
                <a:path w="1132" h="1132" extrusionOk="0">
                  <a:moveTo>
                    <a:pt x="560" y="1"/>
                  </a:moveTo>
                  <a:cubicBezTo>
                    <a:pt x="251" y="1"/>
                    <a:pt x="1" y="251"/>
                    <a:pt x="1" y="560"/>
                  </a:cubicBezTo>
                  <a:cubicBezTo>
                    <a:pt x="1" y="894"/>
                    <a:pt x="251" y="1132"/>
                    <a:pt x="560" y="1132"/>
                  </a:cubicBezTo>
                  <a:cubicBezTo>
                    <a:pt x="882" y="1132"/>
                    <a:pt x="1132" y="870"/>
                    <a:pt x="1132" y="560"/>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
            <p:cNvSpPr/>
            <p:nvPr/>
          </p:nvSpPr>
          <p:spPr>
            <a:xfrm>
              <a:off x="89222" y="1274519"/>
              <a:ext cx="38894" cy="38894"/>
            </a:xfrm>
            <a:custGeom>
              <a:avLst/>
              <a:gdLst/>
              <a:ahLst/>
              <a:cxnLst/>
              <a:rect l="l" t="t" r="r" b="b"/>
              <a:pathLst>
                <a:path w="1132" h="1132" extrusionOk="0">
                  <a:moveTo>
                    <a:pt x="572" y="1"/>
                  </a:moveTo>
                  <a:cubicBezTo>
                    <a:pt x="262" y="1"/>
                    <a:pt x="0" y="251"/>
                    <a:pt x="0" y="560"/>
                  </a:cubicBezTo>
                  <a:cubicBezTo>
                    <a:pt x="24" y="894"/>
                    <a:pt x="274" y="1132"/>
                    <a:pt x="572" y="1132"/>
                  </a:cubicBezTo>
                  <a:cubicBezTo>
                    <a:pt x="882" y="1132"/>
                    <a:pt x="1132" y="870"/>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
            <p:cNvSpPr/>
            <p:nvPr/>
          </p:nvSpPr>
          <p:spPr>
            <a:xfrm>
              <a:off x="-38422" y="1146463"/>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
            <p:cNvSpPr/>
            <p:nvPr/>
          </p:nvSpPr>
          <p:spPr>
            <a:xfrm>
              <a:off x="89222" y="1146463"/>
              <a:ext cx="38894" cy="38894"/>
            </a:xfrm>
            <a:custGeom>
              <a:avLst/>
              <a:gdLst/>
              <a:ahLst/>
              <a:cxnLst/>
              <a:rect l="l" t="t" r="r" b="b"/>
              <a:pathLst>
                <a:path w="1132" h="1132" extrusionOk="0">
                  <a:moveTo>
                    <a:pt x="572" y="1"/>
                  </a:moveTo>
                  <a:cubicBezTo>
                    <a:pt x="262" y="1"/>
                    <a:pt x="0" y="251"/>
                    <a:pt x="0" y="572"/>
                  </a:cubicBezTo>
                  <a:cubicBezTo>
                    <a:pt x="24" y="882"/>
                    <a:pt x="274"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
            <p:cNvSpPr/>
            <p:nvPr/>
          </p:nvSpPr>
          <p:spPr>
            <a:xfrm>
              <a:off x="153851" y="1082659"/>
              <a:ext cx="38894" cy="38894"/>
            </a:xfrm>
            <a:custGeom>
              <a:avLst/>
              <a:gdLst/>
              <a:ahLst/>
              <a:cxnLst/>
              <a:rect l="l" t="t" r="r" b="b"/>
              <a:pathLst>
                <a:path w="1132" h="1132" extrusionOk="0">
                  <a:moveTo>
                    <a:pt x="560" y="1"/>
                  </a:moveTo>
                  <a:cubicBezTo>
                    <a:pt x="251" y="1"/>
                    <a:pt x="1" y="251"/>
                    <a:pt x="1" y="560"/>
                  </a:cubicBezTo>
                  <a:cubicBezTo>
                    <a:pt x="1" y="882"/>
                    <a:pt x="251" y="1132"/>
                    <a:pt x="560" y="1132"/>
                  </a:cubicBezTo>
                  <a:cubicBezTo>
                    <a:pt x="882" y="1132"/>
                    <a:pt x="1132" y="882"/>
                    <a:pt x="1132" y="560"/>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
            <p:cNvSpPr/>
            <p:nvPr/>
          </p:nvSpPr>
          <p:spPr>
            <a:xfrm>
              <a:off x="25830" y="1082659"/>
              <a:ext cx="38894" cy="38894"/>
            </a:xfrm>
            <a:custGeom>
              <a:avLst/>
              <a:gdLst/>
              <a:ahLst/>
              <a:cxnLst/>
              <a:rect l="l" t="t" r="r" b="b"/>
              <a:pathLst>
                <a:path w="1132" h="1132" extrusionOk="0">
                  <a:moveTo>
                    <a:pt x="572" y="1"/>
                  </a:moveTo>
                  <a:cubicBezTo>
                    <a:pt x="262" y="1"/>
                    <a:pt x="0" y="251"/>
                    <a:pt x="0" y="560"/>
                  </a:cubicBezTo>
                  <a:cubicBezTo>
                    <a:pt x="0" y="870"/>
                    <a:pt x="262" y="1132"/>
                    <a:pt x="572" y="1132"/>
                  </a:cubicBezTo>
                  <a:cubicBezTo>
                    <a:pt x="881" y="1132"/>
                    <a:pt x="1131" y="870"/>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
            <p:cNvSpPr/>
            <p:nvPr/>
          </p:nvSpPr>
          <p:spPr>
            <a:xfrm>
              <a:off x="153851" y="1466792"/>
              <a:ext cx="38894" cy="38894"/>
            </a:xfrm>
            <a:custGeom>
              <a:avLst/>
              <a:gdLst/>
              <a:ahLst/>
              <a:cxnLst/>
              <a:rect l="l" t="t" r="r" b="b"/>
              <a:pathLst>
                <a:path w="1132" h="1132" extrusionOk="0">
                  <a:moveTo>
                    <a:pt x="560" y="0"/>
                  </a:moveTo>
                  <a:cubicBezTo>
                    <a:pt x="251" y="0"/>
                    <a:pt x="1" y="250"/>
                    <a:pt x="1" y="560"/>
                  </a:cubicBezTo>
                  <a:cubicBezTo>
                    <a:pt x="1" y="893"/>
                    <a:pt x="251" y="1132"/>
                    <a:pt x="560" y="1132"/>
                  </a:cubicBezTo>
                  <a:cubicBezTo>
                    <a:pt x="882" y="1132"/>
                    <a:pt x="1132" y="870"/>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
            <p:cNvSpPr/>
            <p:nvPr/>
          </p:nvSpPr>
          <p:spPr>
            <a:xfrm>
              <a:off x="25830" y="1467204"/>
              <a:ext cx="38894" cy="38894"/>
            </a:xfrm>
            <a:custGeom>
              <a:avLst/>
              <a:gdLst/>
              <a:ahLst/>
              <a:cxnLst/>
              <a:rect l="l" t="t" r="r" b="b"/>
              <a:pathLst>
                <a:path w="1132" h="1132" extrusionOk="0">
                  <a:moveTo>
                    <a:pt x="572" y="0"/>
                  </a:moveTo>
                  <a:cubicBezTo>
                    <a:pt x="262" y="0"/>
                    <a:pt x="0" y="250"/>
                    <a:pt x="0" y="560"/>
                  </a:cubicBezTo>
                  <a:cubicBezTo>
                    <a:pt x="0" y="870"/>
                    <a:pt x="262" y="1131"/>
                    <a:pt x="572" y="1131"/>
                  </a:cubicBezTo>
                  <a:cubicBezTo>
                    <a:pt x="881" y="1131"/>
                    <a:pt x="1131" y="870"/>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
            <p:cNvSpPr/>
            <p:nvPr/>
          </p:nvSpPr>
          <p:spPr>
            <a:xfrm>
              <a:off x="-38422" y="1531009"/>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
            <p:cNvSpPr/>
            <p:nvPr/>
          </p:nvSpPr>
          <p:spPr>
            <a:xfrm>
              <a:off x="89222" y="1531009"/>
              <a:ext cx="38894" cy="38894"/>
            </a:xfrm>
            <a:custGeom>
              <a:avLst/>
              <a:gdLst/>
              <a:ahLst/>
              <a:cxnLst/>
              <a:rect l="l" t="t" r="r" b="b"/>
              <a:pathLst>
                <a:path w="1132" h="1132" extrusionOk="0">
                  <a:moveTo>
                    <a:pt x="572" y="1"/>
                  </a:moveTo>
                  <a:cubicBezTo>
                    <a:pt x="262" y="1"/>
                    <a:pt x="0" y="251"/>
                    <a:pt x="0" y="572"/>
                  </a:cubicBezTo>
                  <a:cubicBezTo>
                    <a:pt x="24" y="882"/>
                    <a:pt x="274"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
            <p:cNvSpPr/>
            <p:nvPr/>
          </p:nvSpPr>
          <p:spPr>
            <a:xfrm>
              <a:off x="-38422" y="1402575"/>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82" y="1131"/>
                    <a:pt x="1132" y="881"/>
                    <a:pt x="1132" y="572"/>
                  </a:cubicBezTo>
                  <a:cubicBezTo>
                    <a:pt x="1132" y="262"/>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
            <p:cNvSpPr/>
            <p:nvPr/>
          </p:nvSpPr>
          <p:spPr>
            <a:xfrm>
              <a:off x="89222" y="1402575"/>
              <a:ext cx="38894" cy="38894"/>
            </a:xfrm>
            <a:custGeom>
              <a:avLst/>
              <a:gdLst/>
              <a:ahLst/>
              <a:cxnLst/>
              <a:rect l="l" t="t" r="r" b="b"/>
              <a:pathLst>
                <a:path w="1132" h="1132" extrusionOk="0">
                  <a:moveTo>
                    <a:pt x="572" y="0"/>
                  </a:moveTo>
                  <a:cubicBezTo>
                    <a:pt x="262" y="0"/>
                    <a:pt x="0" y="262"/>
                    <a:pt x="0" y="572"/>
                  </a:cubicBezTo>
                  <a:cubicBezTo>
                    <a:pt x="24" y="881"/>
                    <a:pt x="274"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
            <p:cNvSpPr/>
            <p:nvPr/>
          </p:nvSpPr>
          <p:spPr>
            <a:xfrm>
              <a:off x="153851" y="1338736"/>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75"/>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
            <p:cNvSpPr/>
            <p:nvPr/>
          </p:nvSpPr>
          <p:spPr>
            <a:xfrm>
              <a:off x="25830" y="1338736"/>
              <a:ext cx="38894" cy="38894"/>
            </a:xfrm>
            <a:custGeom>
              <a:avLst/>
              <a:gdLst/>
              <a:ahLst/>
              <a:cxnLst/>
              <a:rect l="l" t="t" r="r" b="b"/>
              <a:pathLst>
                <a:path w="1132" h="1132" extrusionOk="0">
                  <a:moveTo>
                    <a:pt x="572" y="1"/>
                  </a:moveTo>
                  <a:cubicBezTo>
                    <a:pt x="262" y="1"/>
                    <a:pt x="0" y="251"/>
                    <a:pt x="0" y="560"/>
                  </a:cubicBezTo>
                  <a:cubicBezTo>
                    <a:pt x="0" y="882"/>
                    <a:pt x="262" y="1132"/>
                    <a:pt x="572" y="1132"/>
                  </a:cubicBezTo>
                  <a:cubicBezTo>
                    <a:pt x="881" y="1132"/>
                    <a:pt x="1131" y="882"/>
                    <a:pt x="1131" y="560"/>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
            <p:cNvSpPr/>
            <p:nvPr/>
          </p:nvSpPr>
          <p:spPr>
            <a:xfrm>
              <a:off x="153851" y="1722870"/>
              <a:ext cx="38894" cy="38894"/>
            </a:xfrm>
            <a:custGeom>
              <a:avLst/>
              <a:gdLst/>
              <a:ahLst/>
              <a:cxnLst/>
              <a:rect l="l" t="t" r="r" b="b"/>
              <a:pathLst>
                <a:path w="1132" h="1132" extrusionOk="0">
                  <a:moveTo>
                    <a:pt x="560" y="1"/>
                  </a:moveTo>
                  <a:cubicBezTo>
                    <a:pt x="251" y="1"/>
                    <a:pt x="1" y="251"/>
                    <a:pt x="1" y="560"/>
                  </a:cubicBezTo>
                  <a:cubicBezTo>
                    <a:pt x="1" y="882"/>
                    <a:pt x="251" y="1132"/>
                    <a:pt x="560" y="1132"/>
                  </a:cubicBezTo>
                  <a:cubicBezTo>
                    <a:pt x="882" y="1132"/>
                    <a:pt x="1132" y="882"/>
                    <a:pt x="1132" y="560"/>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
            <p:cNvSpPr/>
            <p:nvPr/>
          </p:nvSpPr>
          <p:spPr>
            <a:xfrm>
              <a:off x="25830" y="1723282"/>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
            <p:cNvSpPr/>
            <p:nvPr/>
          </p:nvSpPr>
          <p:spPr>
            <a:xfrm>
              <a:off x="-38422" y="1787121"/>
              <a:ext cx="38894" cy="38894"/>
            </a:xfrm>
            <a:custGeom>
              <a:avLst/>
              <a:gdLst/>
              <a:ahLst/>
              <a:cxnLst/>
              <a:rect l="l" t="t" r="r" b="b"/>
              <a:pathLst>
                <a:path w="1132" h="1132" extrusionOk="0">
                  <a:moveTo>
                    <a:pt x="560" y="0"/>
                  </a:moveTo>
                  <a:cubicBezTo>
                    <a:pt x="251" y="0"/>
                    <a:pt x="1" y="262"/>
                    <a:pt x="1" y="572"/>
                  </a:cubicBezTo>
                  <a:cubicBezTo>
                    <a:pt x="1" y="869"/>
                    <a:pt x="251" y="1131"/>
                    <a:pt x="560" y="1131"/>
                  </a:cubicBezTo>
                  <a:cubicBezTo>
                    <a:pt x="882" y="1131"/>
                    <a:pt x="1132" y="881"/>
                    <a:pt x="1132" y="572"/>
                  </a:cubicBezTo>
                  <a:cubicBezTo>
                    <a:pt x="1132" y="262"/>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
            <p:cNvSpPr/>
            <p:nvPr/>
          </p:nvSpPr>
          <p:spPr>
            <a:xfrm>
              <a:off x="89222" y="1787121"/>
              <a:ext cx="38894" cy="38894"/>
            </a:xfrm>
            <a:custGeom>
              <a:avLst/>
              <a:gdLst/>
              <a:ahLst/>
              <a:cxnLst/>
              <a:rect l="l" t="t" r="r" b="b"/>
              <a:pathLst>
                <a:path w="1132" h="1132" extrusionOk="0">
                  <a:moveTo>
                    <a:pt x="572" y="0"/>
                  </a:moveTo>
                  <a:cubicBezTo>
                    <a:pt x="262" y="0"/>
                    <a:pt x="0" y="262"/>
                    <a:pt x="0" y="572"/>
                  </a:cubicBezTo>
                  <a:cubicBezTo>
                    <a:pt x="0" y="881"/>
                    <a:pt x="274"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
            <p:cNvSpPr/>
            <p:nvPr/>
          </p:nvSpPr>
          <p:spPr>
            <a:xfrm>
              <a:off x="-38422" y="1659065"/>
              <a:ext cx="38894" cy="38894"/>
            </a:xfrm>
            <a:custGeom>
              <a:avLst/>
              <a:gdLst/>
              <a:ahLst/>
              <a:cxnLst/>
              <a:rect l="l" t="t" r="r" b="b"/>
              <a:pathLst>
                <a:path w="1132" h="1132" extrusionOk="0">
                  <a:moveTo>
                    <a:pt x="560" y="0"/>
                  </a:moveTo>
                  <a:cubicBezTo>
                    <a:pt x="251" y="0"/>
                    <a:pt x="1" y="250"/>
                    <a:pt x="1" y="560"/>
                  </a:cubicBezTo>
                  <a:cubicBezTo>
                    <a:pt x="1" y="870"/>
                    <a:pt x="251" y="1131"/>
                    <a:pt x="560" y="1131"/>
                  </a:cubicBezTo>
                  <a:cubicBezTo>
                    <a:pt x="882" y="1131"/>
                    <a:pt x="1132" y="870"/>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
            <p:cNvSpPr/>
            <p:nvPr/>
          </p:nvSpPr>
          <p:spPr>
            <a:xfrm>
              <a:off x="89222" y="1659065"/>
              <a:ext cx="38894" cy="38894"/>
            </a:xfrm>
            <a:custGeom>
              <a:avLst/>
              <a:gdLst/>
              <a:ahLst/>
              <a:cxnLst/>
              <a:rect l="l" t="t" r="r" b="b"/>
              <a:pathLst>
                <a:path w="1132" h="1132" extrusionOk="0">
                  <a:moveTo>
                    <a:pt x="572" y="0"/>
                  </a:moveTo>
                  <a:cubicBezTo>
                    <a:pt x="262" y="0"/>
                    <a:pt x="0" y="250"/>
                    <a:pt x="0" y="560"/>
                  </a:cubicBezTo>
                  <a:cubicBezTo>
                    <a:pt x="24" y="870"/>
                    <a:pt x="274" y="1131"/>
                    <a:pt x="572" y="1131"/>
                  </a:cubicBezTo>
                  <a:cubicBezTo>
                    <a:pt x="882" y="1131"/>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
            <p:cNvSpPr/>
            <p:nvPr/>
          </p:nvSpPr>
          <p:spPr>
            <a:xfrm>
              <a:off x="153851" y="1594848"/>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82" y="1131"/>
                    <a:pt x="1132" y="881"/>
                    <a:pt x="1132" y="572"/>
                  </a:cubicBezTo>
                  <a:cubicBezTo>
                    <a:pt x="1132" y="262"/>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
            <p:cNvSpPr/>
            <p:nvPr/>
          </p:nvSpPr>
          <p:spPr>
            <a:xfrm>
              <a:off x="25830" y="1594848"/>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
            <p:cNvSpPr/>
            <p:nvPr/>
          </p:nvSpPr>
          <p:spPr>
            <a:xfrm>
              <a:off x="153851" y="1978982"/>
              <a:ext cx="38894" cy="38894"/>
            </a:xfrm>
            <a:custGeom>
              <a:avLst/>
              <a:gdLst/>
              <a:ahLst/>
              <a:cxnLst/>
              <a:rect l="l" t="t" r="r" b="b"/>
              <a:pathLst>
                <a:path w="1132" h="1132" extrusionOk="0">
                  <a:moveTo>
                    <a:pt x="560" y="0"/>
                  </a:moveTo>
                  <a:cubicBezTo>
                    <a:pt x="251" y="0"/>
                    <a:pt x="1" y="250"/>
                    <a:pt x="1" y="572"/>
                  </a:cubicBezTo>
                  <a:cubicBezTo>
                    <a:pt x="1" y="881"/>
                    <a:pt x="251" y="1131"/>
                    <a:pt x="560" y="1131"/>
                  </a:cubicBezTo>
                  <a:cubicBezTo>
                    <a:pt x="882" y="1131"/>
                    <a:pt x="1132" y="881"/>
                    <a:pt x="1132" y="572"/>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
            <p:cNvSpPr/>
            <p:nvPr/>
          </p:nvSpPr>
          <p:spPr>
            <a:xfrm>
              <a:off x="25830" y="1979359"/>
              <a:ext cx="38894" cy="38929"/>
            </a:xfrm>
            <a:custGeom>
              <a:avLst/>
              <a:gdLst/>
              <a:ahLst/>
              <a:cxnLst/>
              <a:rect l="l" t="t" r="r" b="b"/>
              <a:pathLst>
                <a:path w="1132" h="1133"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
            <p:cNvSpPr/>
            <p:nvPr/>
          </p:nvSpPr>
          <p:spPr>
            <a:xfrm>
              <a:off x="-38422" y="2043611"/>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
            <p:cNvSpPr/>
            <p:nvPr/>
          </p:nvSpPr>
          <p:spPr>
            <a:xfrm>
              <a:off x="89222" y="2043611"/>
              <a:ext cx="38894" cy="38894"/>
            </a:xfrm>
            <a:custGeom>
              <a:avLst/>
              <a:gdLst/>
              <a:ahLst/>
              <a:cxnLst/>
              <a:rect l="l" t="t" r="r" b="b"/>
              <a:pathLst>
                <a:path w="1132" h="1132" extrusionOk="0">
                  <a:moveTo>
                    <a:pt x="572" y="0"/>
                  </a:moveTo>
                  <a:cubicBezTo>
                    <a:pt x="262" y="0"/>
                    <a:pt x="0" y="250"/>
                    <a:pt x="0" y="560"/>
                  </a:cubicBezTo>
                  <a:cubicBezTo>
                    <a:pt x="24" y="869"/>
                    <a:pt x="274"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
            <p:cNvSpPr/>
            <p:nvPr/>
          </p:nvSpPr>
          <p:spPr>
            <a:xfrm>
              <a:off x="-38422" y="1915143"/>
              <a:ext cx="38894" cy="38894"/>
            </a:xfrm>
            <a:custGeom>
              <a:avLst/>
              <a:gdLst/>
              <a:ahLst/>
              <a:cxnLst/>
              <a:rect l="l" t="t" r="r" b="b"/>
              <a:pathLst>
                <a:path w="1132" h="1132" extrusionOk="0">
                  <a:moveTo>
                    <a:pt x="560" y="1"/>
                  </a:moveTo>
                  <a:cubicBezTo>
                    <a:pt x="251" y="1"/>
                    <a:pt x="1" y="251"/>
                    <a:pt x="1" y="560"/>
                  </a:cubicBezTo>
                  <a:cubicBezTo>
                    <a:pt x="1" y="882"/>
                    <a:pt x="251" y="1132"/>
                    <a:pt x="560" y="1132"/>
                  </a:cubicBezTo>
                  <a:cubicBezTo>
                    <a:pt x="882" y="1132"/>
                    <a:pt x="1132" y="882"/>
                    <a:pt x="1132" y="560"/>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
            <p:cNvSpPr/>
            <p:nvPr/>
          </p:nvSpPr>
          <p:spPr>
            <a:xfrm>
              <a:off x="89222" y="1915143"/>
              <a:ext cx="38894" cy="38894"/>
            </a:xfrm>
            <a:custGeom>
              <a:avLst/>
              <a:gdLst/>
              <a:ahLst/>
              <a:cxnLst/>
              <a:rect l="l" t="t" r="r" b="b"/>
              <a:pathLst>
                <a:path w="1132" h="1132" extrusionOk="0">
                  <a:moveTo>
                    <a:pt x="572" y="1"/>
                  </a:moveTo>
                  <a:cubicBezTo>
                    <a:pt x="262" y="1"/>
                    <a:pt x="0" y="251"/>
                    <a:pt x="0" y="560"/>
                  </a:cubicBezTo>
                  <a:cubicBezTo>
                    <a:pt x="24" y="882"/>
                    <a:pt x="274" y="1132"/>
                    <a:pt x="572" y="1132"/>
                  </a:cubicBezTo>
                  <a:cubicBezTo>
                    <a:pt x="882" y="1132"/>
                    <a:pt x="1132" y="882"/>
                    <a:pt x="1132" y="560"/>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
            <p:cNvSpPr/>
            <p:nvPr/>
          </p:nvSpPr>
          <p:spPr>
            <a:xfrm>
              <a:off x="153851" y="1851338"/>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
            <p:cNvSpPr/>
            <p:nvPr/>
          </p:nvSpPr>
          <p:spPr>
            <a:xfrm>
              <a:off x="25830" y="1851338"/>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
            <p:cNvSpPr/>
            <p:nvPr/>
          </p:nvSpPr>
          <p:spPr>
            <a:xfrm>
              <a:off x="-136173" y="-1814"/>
              <a:ext cx="8212" cy="31507"/>
            </a:xfrm>
            <a:custGeom>
              <a:avLst/>
              <a:gdLst/>
              <a:ahLst/>
              <a:cxnLst/>
              <a:rect l="l" t="t" r="r" b="b"/>
              <a:pathLst>
                <a:path w="239" h="917" extrusionOk="0">
                  <a:moveTo>
                    <a:pt x="0" y="0"/>
                  </a:moveTo>
                  <a:lnTo>
                    <a:pt x="0" y="917"/>
                  </a:lnTo>
                  <a:cubicBezTo>
                    <a:pt x="155" y="810"/>
                    <a:pt x="238" y="643"/>
                    <a:pt x="238" y="453"/>
                  </a:cubicBezTo>
                  <a:cubicBezTo>
                    <a:pt x="238" y="262"/>
                    <a:pt x="131" y="95"/>
                    <a:pt x="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
            <p:cNvSpPr/>
            <p:nvPr/>
          </p:nvSpPr>
          <p:spPr>
            <a:xfrm>
              <a:off x="-102226" y="186335"/>
              <a:ext cx="38894" cy="38516"/>
            </a:xfrm>
            <a:custGeom>
              <a:avLst/>
              <a:gdLst/>
              <a:ahLst/>
              <a:cxnLst/>
              <a:rect l="l" t="t" r="r" b="b"/>
              <a:pathLst>
                <a:path w="1132" h="1121" extrusionOk="0">
                  <a:moveTo>
                    <a:pt x="560" y="1"/>
                  </a:moveTo>
                  <a:cubicBezTo>
                    <a:pt x="250" y="1"/>
                    <a:pt x="0" y="251"/>
                    <a:pt x="0" y="561"/>
                  </a:cubicBezTo>
                  <a:cubicBezTo>
                    <a:pt x="0" y="870"/>
                    <a:pt x="250" y="1120"/>
                    <a:pt x="560" y="1120"/>
                  </a:cubicBezTo>
                  <a:cubicBezTo>
                    <a:pt x="870" y="1120"/>
                    <a:pt x="1131" y="870"/>
                    <a:pt x="1131" y="561"/>
                  </a:cubicBezTo>
                  <a:cubicBezTo>
                    <a:pt x="1131"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
            <p:cNvSpPr/>
            <p:nvPr/>
          </p:nvSpPr>
          <p:spPr>
            <a:xfrm>
              <a:off x="-136173" y="253851"/>
              <a:ext cx="8212" cy="31542"/>
            </a:xfrm>
            <a:custGeom>
              <a:avLst/>
              <a:gdLst/>
              <a:ahLst/>
              <a:cxnLst/>
              <a:rect l="l" t="t" r="r" b="b"/>
              <a:pathLst>
                <a:path w="239" h="918" extrusionOk="0">
                  <a:moveTo>
                    <a:pt x="0" y="1"/>
                  </a:moveTo>
                  <a:lnTo>
                    <a:pt x="0" y="917"/>
                  </a:lnTo>
                  <a:cubicBezTo>
                    <a:pt x="155" y="810"/>
                    <a:pt x="238" y="643"/>
                    <a:pt x="238" y="453"/>
                  </a:cubicBezTo>
                  <a:cubicBezTo>
                    <a:pt x="238" y="262"/>
                    <a:pt x="131" y="96"/>
                    <a:pt x="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
            <p:cNvSpPr/>
            <p:nvPr/>
          </p:nvSpPr>
          <p:spPr>
            <a:xfrm>
              <a:off x="-136173" y="125795"/>
              <a:ext cx="8212" cy="31954"/>
            </a:xfrm>
            <a:custGeom>
              <a:avLst/>
              <a:gdLst/>
              <a:ahLst/>
              <a:cxnLst/>
              <a:rect l="l" t="t" r="r" b="b"/>
              <a:pathLst>
                <a:path w="239" h="930" extrusionOk="0">
                  <a:moveTo>
                    <a:pt x="0" y="1"/>
                  </a:moveTo>
                  <a:lnTo>
                    <a:pt x="0" y="930"/>
                  </a:lnTo>
                  <a:cubicBezTo>
                    <a:pt x="155" y="822"/>
                    <a:pt x="238" y="656"/>
                    <a:pt x="238" y="465"/>
                  </a:cubicBezTo>
                  <a:cubicBezTo>
                    <a:pt x="238" y="275"/>
                    <a:pt x="131" y="108"/>
                    <a:pt x="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
            <p:cNvSpPr/>
            <p:nvPr/>
          </p:nvSpPr>
          <p:spPr>
            <a:xfrm>
              <a:off x="-102226" y="58314"/>
              <a:ext cx="38894" cy="38894"/>
            </a:xfrm>
            <a:custGeom>
              <a:avLst/>
              <a:gdLst/>
              <a:ahLst/>
              <a:cxnLst/>
              <a:rect l="l" t="t" r="r" b="b"/>
              <a:pathLst>
                <a:path w="1132" h="1132" extrusionOk="0">
                  <a:moveTo>
                    <a:pt x="560" y="0"/>
                  </a:moveTo>
                  <a:cubicBezTo>
                    <a:pt x="250" y="0"/>
                    <a:pt x="0" y="250"/>
                    <a:pt x="0" y="572"/>
                  </a:cubicBezTo>
                  <a:cubicBezTo>
                    <a:pt x="0" y="881"/>
                    <a:pt x="250" y="1131"/>
                    <a:pt x="560" y="1131"/>
                  </a:cubicBezTo>
                  <a:cubicBezTo>
                    <a:pt x="870" y="1131"/>
                    <a:pt x="1131" y="881"/>
                    <a:pt x="1131" y="572"/>
                  </a:cubicBezTo>
                  <a:cubicBezTo>
                    <a:pt x="1131"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
            <p:cNvSpPr/>
            <p:nvPr/>
          </p:nvSpPr>
          <p:spPr>
            <a:xfrm>
              <a:off x="-102226" y="442447"/>
              <a:ext cx="38894" cy="38894"/>
            </a:xfrm>
            <a:custGeom>
              <a:avLst/>
              <a:gdLst/>
              <a:ahLst/>
              <a:cxnLst/>
              <a:rect l="l" t="t" r="r" b="b"/>
              <a:pathLst>
                <a:path w="1132" h="1132" extrusionOk="0">
                  <a:moveTo>
                    <a:pt x="560" y="0"/>
                  </a:moveTo>
                  <a:cubicBezTo>
                    <a:pt x="250" y="0"/>
                    <a:pt x="0" y="250"/>
                    <a:pt x="0" y="560"/>
                  </a:cubicBezTo>
                  <a:cubicBezTo>
                    <a:pt x="0" y="881"/>
                    <a:pt x="250" y="1131"/>
                    <a:pt x="560" y="1131"/>
                  </a:cubicBezTo>
                  <a:cubicBezTo>
                    <a:pt x="870" y="1131"/>
                    <a:pt x="1131" y="881"/>
                    <a:pt x="1131" y="560"/>
                  </a:cubicBezTo>
                  <a:cubicBezTo>
                    <a:pt x="1131"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
            <p:cNvSpPr/>
            <p:nvPr/>
          </p:nvSpPr>
          <p:spPr>
            <a:xfrm>
              <a:off x="-136173" y="509928"/>
              <a:ext cx="8212" cy="31542"/>
            </a:xfrm>
            <a:custGeom>
              <a:avLst/>
              <a:gdLst/>
              <a:ahLst/>
              <a:cxnLst/>
              <a:rect l="l" t="t" r="r" b="b"/>
              <a:pathLst>
                <a:path w="239" h="918" extrusionOk="0">
                  <a:moveTo>
                    <a:pt x="0" y="1"/>
                  </a:moveTo>
                  <a:lnTo>
                    <a:pt x="0" y="918"/>
                  </a:lnTo>
                  <a:cubicBezTo>
                    <a:pt x="155" y="822"/>
                    <a:pt x="238" y="656"/>
                    <a:pt x="238" y="465"/>
                  </a:cubicBezTo>
                  <a:cubicBezTo>
                    <a:pt x="238" y="263"/>
                    <a:pt x="131" y="108"/>
                    <a:pt x="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
            <p:cNvSpPr/>
            <p:nvPr/>
          </p:nvSpPr>
          <p:spPr>
            <a:xfrm>
              <a:off x="-136173" y="381907"/>
              <a:ext cx="8212" cy="31920"/>
            </a:xfrm>
            <a:custGeom>
              <a:avLst/>
              <a:gdLst/>
              <a:ahLst/>
              <a:cxnLst/>
              <a:rect l="l" t="t" r="r" b="b"/>
              <a:pathLst>
                <a:path w="239" h="929" extrusionOk="0">
                  <a:moveTo>
                    <a:pt x="0" y="0"/>
                  </a:moveTo>
                  <a:lnTo>
                    <a:pt x="0" y="929"/>
                  </a:lnTo>
                  <a:cubicBezTo>
                    <a:pt x="155" y="822"/>
                    <a:pt x="238" y="655"/>
                    <a:pt x="238" y="464"/>
                  </a:cubicBezTo>
                  <a:cubicBezTo>
                    <a:pt x="238" y="274"/>
                    <a:pt x="131" y="107"/>
                    <a:pt x="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
            <p:cNvSpPr/>
            <p:nvPr/>
          </p:nvSpPr>
          <p:spPr>
            <a:xfrm>
              <a:off x="-102226" y="313979"/>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70" y="1132"/>
                    <a:pt x="1131" y="882"/>
                    <a:pt x="1131" y="572"/>
                  </a:cubicBezTo>
                  <a:cubicBezTo>
                    <a:pt x="1131" y="275"/>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
            <p:cNvSpPr/>
            <p:nvPr/>
          </p:nvSpPr>
          <p:spPr>
            <a:xfrm>
              <a:off x="-102226" y="698525"/>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70" y="1132"/>
                    <a:pt x="1131" y="882"/>
                    <a:pt x="1131" y="572"/>
                  </a:cubicBezTo>
                  <a:cubicBezTo>
                    <a:pt x="1131"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
            <p:cNvSpPr/>
            <p:nvPr/>
          </p:nvSpPr>
          <p:spPr>
            <a:xfrm>
              <a:off x="-136173" y="766040"/>
              <a:ext cx="8212" cy="31920"/>
            </a:xfrm>
            <a:custGeom>
              <a:avLst/>
              <a:gdLst/>
              <a:ahLst/>
              <a:cxnLst/>
              <a:rect l="l" t="t" r="r" b="b"/>
              <a:pathLst>
                <a:path w="239" h="929" extrusionOk="0">
                  <a:moveTo>
                    <a:pt x="0" y="0"/>
                  </a:moveTo>
                  <a:lnTo>
                    <a:pt x="0" y="929"/>
                  </a:lnTo>
                  <a:cubicBezTo>
                    <a:pt x="155" y="834"/>
                    <a:pt x="238" y="655"/>
                    <a:pt x="238" y="464"/>
                  </a:cubicBezTo>
                  <a:cubicBezTo>
                    <a:pt x="238" y="274"/>
                    <a:pt x="131" y="107"/>
                    <a:pt x="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
            <p:cNvSpPr/>
            <p:nvPr/>
          </p:nvSpPr>
          <p:spPr>
            <a:xfrm>
              <a:off x="-136173" y="638397"/>
              <a:ext cx="8212" cy="31542"/>
            </a:xfrm>
            <a:custGeom>
              <a:avLst/>
              <a:gdLst/>
              <a:ahLst/>
              <a:cxnLst/>
              <a:rect l="l" t="t" r="r" b="b"/>
              <a:pathLst>
                <a:path w="239" h="918" extrusionOk="0">
                  <a:moveTo>
                    <a:pt x="0" y="0"/>
                  </a:moveTo>
                  <a:lnTo>
                    <a:pt x="0" y="917"/>
                  </a:lnTo>
                  <a:cubicBezTo>
                    <a:pt x="155" y="810"/>
                    <a:pt x="238" y="655"/>
                    <a:pt x="238" y="453"/>
                  </a:cubicBezTo>
                  <a:cubicBezTo>
                    <a:pt x="238" y="262"/>
                    <a:pt x="131" y="96"/>
                    <a:pt x="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
            <p:cNvSpPr/>
            <p:nvPr/>
          </p:nvSpPr>
          <p:spPr>
            <a:xfrm>
              <a:off x="-102226" y="570091"/>
              <a:ext cx="38894" cy="38894"/>
            </a:xfrm>
            <a:custGeom>
              <a:avLst/>
              <a:gdLst/>
              <a:ahLst/>
              <a:cxnLst/>
              <a:rect l="l" t="t" r="r" b="b"/>
              <a:pathLst>
                <a:path w="1132" h="1132" extrusionOk="0">
                  <a:moveTo>
                    <a:pt x="560" y="0"/>
                  </a:moveTo>
                  <a:cubicBezTo>
                    <a:pt x="250" y="0"/>
                    <a:pt x="0" y="262"/>
                    <a:pt x="0" y="572"/>
                  </a:cubicBezTo>
                  <a:cubicBezTo>
                    <a:pt x="0" y="893"/>
                    <a:pt x="250" y="1131"/>
                    <a:pt x="560" y="1131"/>
                  </a:cubicBezTo>
                  <a:cubicBezTo>
                    <a:pt x="870" y="1131"/>
                    <a:pt x="1131" y="881"/>
                    <a:pt x="1131" y="572"/>
                  </a:cubicBezTo>
                  <a:cubicBezTo>
                    <a:pt x="1131"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
            <p:cNvSpPr/>
            <p:nvPr/>
          </p:nvSpPr>
          <p:spPr>
            <a:xfrm>
              <a:off x="-102226" y="954603"/>
              <a:ext cx="38894" cy="38894"/>
            </a:xfrm>
            <a:custGeom>
              <a:avLst/>
              <a:gdLst/>
              <a:ahLst/>
              <a:cxnLst/>
              <a:rect l="l" t="t" r="r" b="b"/>
              <a:pathLst>
                <a:path w="1132" h="1132" extrusionOk="0">
                  <a:moveTo>
                    <a:pt x="560" y="1"/>
                  </a:moveTo>
                  <a:cubicBezTo>
                    <a:pt x="250" y="1"/>
                    <a:pt x="0" y="263"/>
                    <a:pt x="0" y="572"/>
                  </a:cubicBezTo>
                  <a:cubicBezTo>
                    <a:pt x="0" y="882"/>
                    <a:pt x="250" y="1132"/>
                    <a:pt x="560" y="1132"/>
                  </a:cubicBezTo>
                  <a:cubicBezTo>
                    <a:pt x="870" y="1132"/>
                    <a:pt x="1131" y="882"/>
                    <a:pt x="1131" y="572"/>
                  </a:cubicBezTo>
                  <a:cubicBezTo>
                    <a:pt x="1131"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
            <p:cNvSpPr/>
            <p:nvPr/>
          </p:nvSpPr>
          <p:spPr>
            <a:xfrm>
              <a:off x="-136173" y="1022118"/>
              <a:ext cx="8212" cy="31954"/>
            </a:xfrm>
            <a:custGeom>
              <a:avLst/>
              <a:gdLst/>
              <a:ahLst/>
              <a:cxnLst/>
              <a:rect l="l" t="t" r="r" b="b"/>
              <a:pathLst>
                <a:path w="239" h="930" extrusionOk="0">
                  <a:moveTo>
                    <a:pt x="0" y="0"/>
                  </a:moveTo>
                  <a:lnTo>
                    <a:pt x="0" y="929"/>
                  </a:lnTo>
                  <a:cubicBezTo>
                    <a:pt x="155" y="834"/>
                    <a:pt x="238" y="655"/>
                    <a:pt x="238" y="465"/>
                  </a:cubicBezTo>
                  <a:cubicBezTo>
                    <a:pt x="238" y="274"/>
                    <a:pt x="131" y="108"/>
                    <a:pt x="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
            <p:cNvSpPr/>
            <p:nvPr/>
          </p:nvSpPr>
          <p:spPr>
            <a:xfrm>
              <a:off x="-136173" y="894474"/>
              <a:ext cx="8212" cy="31542"/>
            </a:xfrm>
            <a:custGeom>
              <a:avLst/>
              <a:gdLst/>
              <a:ahLst/>
              <a:cxnLst/>
              <a:rect l="l" t="t" r="r" b="b"/>
              <a:pathLst>
                <a:path w="239" h="918" extrusionOk="0">
                  <a:moveTo>
                    <a:pt x="0" y="1"/>
                  </a:moveTo>
                  <a:lnTo>
                    <a:pt x="0" y="917"/>
                  </a:lnTo>
                  <a:cubicBezTo>
                    <a:pt x="155" y="822"/>
                    <a:pt x="238" y="655"/>
                    <a:pt x="238" y="465"/>
                  </a:cubicBezTo>
                  <a:cubicBezTo>
                    <a:pt x="238" y="263"/>
                    <a:pt x="131" y="96"/>
                    <a:pt x="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
            <p:cNvSpPr/>
            <p:nvPr/>
          </p:nvSpPr>
          <p:spPr>
            <a:xfrm>
              <a:off x="-102226" y="826581"/>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70" y="1131"/>
                    <a:pt x="1131" y="869"/>
                    <a:pt x="1131" y="560"/>
                  </a:cubicBezTo>
                  <a:cubicBezTo>
                    <a:pt x="1131"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
            <p:cNvSpPr/>
            <p:nvPr/>
          </p:nvSpPr>
          <p:spPr>
            <a:xfrm>
              <a:off x="-102226" y="1210302"/>
              <a:ext cx="38894" cy="38894"/>
            </a:xfrm>
            <a:custGeom>
              <a:avLst/>
              <a:gdLst/>
              <a:ahLst/>
              <a:cxnLst/>
              <a:rect l="l" t="t" r="r" b="b"/>
              <a:pathLst>
                <a:path w="1132" h="1132" extrusionOk="0">
                  <a:moveTo>
                    <a:pt x="560" y="0"/>
                  </a:moveTo>
                  <a:cubicBezTo>
                    <a:pt x="250" y="0"/>
                    <a:pt x="0" y="262"/>
                    <a:pt x="0" y="572"/>
                  </a:cubicBezTo>
                  <a:cubicBezTo>
                    <a:pt x="0" y="893"/>
                    <a:pt x="250" y="1131"/>
                    <a:pt x="560" y="1131"/>
                  </a:cubicBezTo>
                  <a:cubicBezTo>
                    <a:pt x="870" y="1131"/>
                    <a:pt x="1131" y="881"/>
                    <a:pt x="1131" y="572"/>
                  </a:cubicBezTo>
                  <a:cubicBezTo>
                    <a:pt x="1131"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
            <p:cNvSpPr/>
            <p:nvPr/>
          </p:nvSpPr>
          <p:spPr>
            <a:xfrm>
              <a:off x="-136173" y="1278608"/>
              <a:ext cx="8212" cy="31542"/>
            </a:xfrm>
            <a:custGeom>
              <a:avLst/>
              <a:gdLst/>
              <a:ahLst/>
              <a:cxnLst/>
              <a:rect l="l" t="t" r="r" b="b"/>
              <a:pathLst>
                <a:path w="239" h="918" extrusionOk="0">
                  <a:moveTo>
                    <a:pt x="0" y="1"/>
                  </a:moveTo>
                  <a:lnTo>
                    <a:pt x="0" y="917"/>
                  </a:lnTo>
                  <a:cubicBezTo>
                    <a:pt x="155" y="810"/>
                    <a:pt x="238" y="655"/>
                    <a:pt x="238" y="453"/>
                  </a:cubicBezTo>
                  <a:cubicBezTo>
                    <a:pt x="238" y="263"/>
                    <a:pt x="131" y="96"/>
                    <a:pt x="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
            <p:cNvSpPr/>
            <p:nvPr/>
          </p:nvSpPr>
          <p:spPr>
            <a:xfrm>
              <a:off x="-136173" y="1150174"/>
              <a:ext cx="8212" cy="31507"/>
            </a:xfrm>
            <a:custGeom>
              <a:avLst/>
              <a:gdLst/>
              <a:ahLst/>
              <a:cxnLst/>
              <a:rect l="l" t="t" r="r" b="b"/>
              <a:pathLst>
                <a:path w="239" h="917" extrusionOk="0">
                  <a:moveTo>
                    <a:pt x="0" y="0"/>
                  </a:moveTo>
                  <a:lnTo>
                    <a:pt x="0" y="917"/>
                  </a:lnTo>
                  <a:cubicBezTo>
                    <a:pt x="155" y="833"/>
                    <a:pt x="238" y="655"/>
                    <a:pt x="238" y="464"/>
                  </a:cubicBezTo>
                  <a:cubicBezTo>
                    <a:pt x="238" y="262"/>
                    <a:pt x="131" y="95"/>
                    <a:pt x="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
            <p:cNvSpPr/>
            <p:nvPr/>
          </p:nvSpPr>
          <p:spPr>
            <a:xfrm>
              <a:off x="-102226" y="1082659"/>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70" y="1132"/>
                    <a:pt x="1131" y="882"/>
                    <a:pt x="1131" y="560"/>
                  </a:cubicBezTo>
                  <a:cubicBezTo>
                    <a:pt x="1131"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
            <p:cNvSpPr/>
            <p:nvPr/>
          </p:nvSpPr>
          <p:spPr>
            <a:xfrm>
              <a:off x="-102226" y="1466792"/>
              <a:ext cx="38894" cy="38894"/>
            </a:xfrm>
            <a:custGeom>
              <a:avLst/>
              <a:gdLst/>
              <a:ahLst/>
              <a:cxnLst/>
              <a:rect l="l" t="t" r="r" b="b"/>
              <a:pathLst>
                <a:path w="1132" h="1132" extrusionOk="0">
                  <a:moveTo>
                    <a:pt x="560" y="0"/>
                  </a:moveTo>
                  <a:cubicBezTo>
                    <a:pt x="250" y="0"/>
                    <a:pt x="0" y="250"/>
                    <a:pt x="0" y="560"/>
                  </a:cubicBezTo>
                  <a:cubicBezTo>
                    <a:pt x="0" y="893"/>
                    <a:pt x="250" y="1132"/>
                    <a:pt x="560" y="1132"/>
                  </a:cubicBezTo>
                  <a:cubicBezTo>
                    <a:pt x="870" y="1132"/>
                    <a:pt x="1131" y="870"/>
                    <a:pt x="1131" y="560"/>
                  </a:cubicBezTo>
                  <a:cubicBezTo>
                    <a:pt x="1131"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
            <p:cNvSpPr/>
            <p:nvPr/>
          </p:nvSpPr>
          <p:spPr>
            <a:xfrm>
              <a:off x="-136173" y="1534685"/>
              <a:ext cx="8212" cy="31542"/>
            </a:xfrm>
            <a:custGeom>
              <a:avLst/>
              <a:gdLst/>
              <a:ahLst/>
              <a:cxnLst/>
              <a:rect l="l" t="t" r="r" b="b"/>
              <a:pathLst>
                <a:path w="239" h="918" extrusionOk="0">
                  <a:moveTo>
                    <a:pt x="0" y="1"/>
                  </a:moveTo>
                  <a:lnTo>
                    <a:pt x="0" y="918"/>
                  </a:lnTo>
                  <a:cubicBezTo>
                    <a:pt x="155" y="822"/>
                    <a:pt x="238" y="656"/>
                    <a:pt x="238" y="465"/>
                  </a:cubicBezTo>
                  <a:cubicBezTo>
                    <a:pt x="238" y="263"/>
                    <a:pt x="131" y="108"/>
                    <a:pt x="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
            <p:cNvSpPr/>
            <p:nvPr/>
          </p:nvSpPr>
          <p:spPr>
            <a:xfrm>
              <a:off x="-136173" y="1406251"/>
              <a:ext cx="8212" cy="31954"/>
            </a:xfrm>
            <a:custGeom>
              <a:avLst/>
              <a:gdLst/>
              <a:ahLst/>
              <a:cxnLst/>
              <a:rect l="l" t="t" r="r" b="b"/>
              <a:pathLst>
                <a:path w="239" h="930" extrusionOk="0">
                  <a:moveTo>
                    <a:pt x="0" y="0"/>
                  </a:moveTo>
                  <a:lnTo>
                    <a:pt x="0" y="929"/>
                  </a:lnTo>
                  <a:cubicBezTo>
                    <a:pt x="155" y="834"/>
                    <a:pt x="238" y="655"/>
                    <a:pt x="238" y="465"/>
                  </a:cubicBezTo>
                  <a:cubicBezTo>
                    <a:pt x="238" y="274"/>
                    <a:pt x="131" y="107"/>
                    <a:pt x="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
            <p:cNvSpPr/>
            <p:nvPr/>
          </p:nvSpPr>
          <p:spPr>
            <a:xfrm>
              <a:off x="-102226" y="1338736"/>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70" y="1132"/>
                    <a:pt x="1131" y="882"/>
                    <a:pt x="1131" y="572"/>
                  </a:cubicBezTo>
                  <a:cubicBezTo>
                    <a:pt x="1131" y="275"/>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
            <p:cNvSpPr/>
            <p:nvPr/>
          </p:nvSpPr>
          <p:spPr>
            <a:xfrm>
              <a:off x="-102226" y="1722870"/>
              <a:ext cx="38894" cy="38894"/>
            </a:xfrm>
            <a:custGeom>
              <a:avLst/>
              <a:gdLst/>
              <a:ahLst/>
              <a:cxnLst/>
              <a:rect l="l" t="t" r="r" b="b"/>
              <a:pathLst>
                <a:path w="1132" h="1132" extrusionOk="0">
                  <a:moveTo>
                    <a:pt x="560" y="1"/>
                  </a:moveTo>
                  <a:cubicBezTo>
                    <a:pt x="250" y="1"/>
                    <a:pt x="0" y="251"/>
                    <a:pt x="0" y="560"/>
                  </a:cubicBezTo>
                  <a:cubicBezTo>
                    <a:pt x="0" y="882"/>
                    <a:pt x="250" y="1132"/>
                    <a:pt x="560" y="1132"/>
                  </a:cubicBezTo>
                  <a:cubicBezTo>
                    <a:pt x="870" y="1132"/>
                    <a:pt x="1131" y="882"/>
                    <a:pt x="1131" y="560"/>
                  </a:cubicBezTo>
                  <a:cubicBezTo>
                    <a:pt x="1131"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
            <p:cNvSpPr/>
            <p:nvPr/>
          </p:nvSpPr>
          <p:spPr>
            <a:xfrm>
              <a:off x="-136173" y="1790797"/>
              <a:ext cx="8212" cy="31920"/>
            </a:xfrm>
            <a:custGeom>
              <a:avLst/>
              <a:gdLst/>
              <a:ahLst/>
              <a:cxnLst/>
              <a:rect l="l" t="t" r="r" b="b"/>
              <a:pathLst>
                <a:path w="239" h="929" extrusionOk="0">
                  <a:moveTo>
                    <a:pt x="0" y="0"/>
                  </a:moveTo>
                  <a:lnTo>
                    <a:pt x="0" y="929"/>
                  </a:lnTo>
                  <a:cubicBezTo>
                    <a:pt x="155" y="822"/>
                    <a:pt x="238" y="655"/>
                    <a:pt x="238" y="465"/>
                  </a:cubicBezTo>
                  <a:cubicBezTo>
                    <a:pt x="238" y="274"/>
                    <a:pt x="131" y="107"/>
                    <a:pt x="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
            <p:cNvSpPr/>
            <p:nvPr/>
          </p:nvSpPr>
          <p:spPr>
            <a:xfrm>
              <a:off x="-136173" y="1662329"/>
              <a:ext cx="8212" cy="31954"/>
            </a:xfrm>
            <a:custGeom>
              <a:avLst/>
              <a:gdLst/>
              <a:ahLst/>
              <a:cxnLst/>
              <a:rect l="l" t="t" r="r" b="b"/>
              <a:pathLst>
                <a:path w="239" h="930" extrusionOk="0">
                  <a:moveTo>
                    <a:pt x="0" y="1"/>
                  </a:moveTo>
                  <a:lnTo>
                    <a:pt x="0" y="929"/>
                  </a:lnTo>
                  <a:cubicBezTo>
                    <a:pt x="155" y="834"/>
                    <a:pt x="238" y="679"/>
                    <a:pt x="238" y="465"/>
                  </a:cubicBezTo>
                  <a:cubicBezTo>
                    <a:pt x="238" y="274"/>
                    <a:pt x="131" y="108"/>
                    <a:pt x="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
            <p:cNvSpPr/>
            <p:nvPr/>
          </p:nvSpPr>
          <p:spPr>
            <a:xfrm>
              <a:off x="-102226" y="1594848"/>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70" y="1131"/>
                    <a:pt x="1131" y="881"/>
                    <a:pt x="1131" y="572"/>
                  </a:cubicBezTo>
                  <a:cubicBezTo>
                    <a:pt x="1131"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
            <p:cNvSpPr/>
            <p:nvPr/>
          </p:nvSpPr>
          <p:spPr>
            <a:xfrm>
              <a:off x="-102226" y="1978982"/>
              <a:ext cx="38894" cy="38894"/>
            </a:xfrm>
            <a:custGeom>
              <a:avLst/>
              <a:gdLst/>
              <a:ahLst/>
              <a:cxnLst/>
              <a:rect l="l" t="t" r="r" b="b"/>
              <a:pathLst>
                <a:path w="1132" h="1132" extrusionOk="0">
                  <a:moveTo>
                    <a:pt x="560" y="0"/>
                  </a:moveTo>
                  <a:cubicBezTo>
                    <a:pt x="250" y="0"/>
                    <a:pt x="0" y="250"/>
                    <a:pt x="0" y="572"/>
                  </a:cubicBezTo>
                  <a:cubicBezTo>
                    <a:pt x="0" y="881"/>
                    <a:pt x="250" y="1131"/>
                    <a:pt x="560" y="1131"/>
                  </a:cubicBezTo>
                  <a:cubicBezTo>
                    <a:pt x="870" y="1131"/>
                    <a:pt x="1131" y="881"/>
                    <a:pt x="1131" y="572"/>
                  </a:cubicBezTo>
                  <a:cubicBezTo>
                    <a:pt x="1131"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
            <p:cNvSpPr/>
            <p:nvPr/>
          </p:nvSpPr>
          <p:spPr>
            <a:xfrm>
              <a:off x="-136173" y="2046875"/>
              <a:ext cx="8212" cy="31954"/>
            </a:xfrm>
            <a:custGeom>
              <a:avLst/>
              <a:gdLst/>
              <a:ahLst/>
              <a:cxnLst/>
              <a:rect l="l" t="t" r="r" b="b"/>
              <a:pathLst>
                <a:path w="239" h="930" extrusionOk="0">
                  <a:moveTo>
                    <a:pt x="0" y="0"/>
                  </a:moveTo>
                  <a:lnTo>
                    <a:pt x="0" y="929"/>
                  </a:lnTo>
                  <a:cubicBezTo>
                    <a:pt x="155" y="822"/>
                    <a:pt x="238" y="655"/>
                    <a:pt x="238" y="465"/>
                  </a:cubicBezTo>
                  <a:cubicBezTo>
                    <a:pt x="238" y="274"/>
                    <a:pt x="131" y="108"/>
                    <a:pt x="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
            <p:cNvSpPr/>
            <p:nvPr/>
          </p:nvSpPr>
          <p:spPr>
            <a:xfrm>
              <a:off x="-136173" y="1919231"/>
              <a:ext cx="8212" cy="31542"/>
            </a:xfrm>
            <a:custGeom>
              <a:avLst/>
              <a:gdLst/>
              <a:ahLst/>
              <a:cxnLst/>
              <a:rect l="l" t="t" r="r" b="b"/>
              <a:pathLst>
                <a:path w="239" h="918" extrusionOk="0">
                  <a:moveTo>
                    <a:pt x="0" y="1"/>
                  </a:moveTo>
                  <a:lnTo>
                    <a:pt x="0" y="918"/>
                  </a:lnTo>
                  <a:cubicBezTo>
                    <a:pt x="155" y="822"/>
                    <a:pt x="238" y="644"/>
                    <a:pt x="238" y="465"/>
                  </a:cubicBezTo>
                  <a:cubicBezTo>
                    <a:pt x="238" y="263"/>
                    <a:pt x="131" y="108"/>
                    <a:pt x="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
            <p:cNvSpPr/>
            <p:nvPr/>
          </p:nvSpPr>
          <p:spPr>
            <a:xfrm>
              <a:off x="-102226" y="1851338"/>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70" y="1131"/>
                    <a:pt x="1131" y="869"/>
                    <a:pt x="1131" y="560"/>
                  </a:cubicBezTo>
                  <a:cubicBezTo>
                    <a:pt x="1131"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
            <p:cNvSpPr/>
            <p:nvPr/>
          </p:nvSpPr>
          <p:spPr>
            <a:xfrm>
              <a:off x="2459065" y="2100887"/>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
            <p:cNvSpPr/>
            <p:nvPr/>
          </p:nvSpPr>
          <p:spPr>
            <a:xfrm>
              <a:off x="2330597" y="2100475"/>
              <a:ext cx="38894" cy="38894"/>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
            <p:cNvSpPr/>
            <p:nvPr/>
          </p:nvSpPr>
          <p:spPr>
            <a:xfrm>
              <a:off x="2267204" y="2164692"/>
              <a:ext cx="38894" cy="38894"/>
            </a:xfrm>
            <a:custGeom>
              <a:avLst/>
              <a:gdLst/>
              <a:ahLst/>
              <a:cxnLst/>
              <a:rect l="l" t="t" r="r" b="b"/>
              <a:pathLst>
                <a:path w="1132" h="1132" extrusionOk="0">
                  <a:moveTo>
                    <a:pt x="560" y="0"/>
                  </a:moveTo>
                  <a:cubicBezTo>
                    <a:pt x="250" y="0"/>
                    <a:pt x="0" y="251"/>
                    <a:pt x="0" y="560"/>
                  </a:cubicBezTo>
                  <a:cubicBezTo>
                    <a:pt x="0" y="882"/>
                    <a:pt x="250" y="1132"/>
                    <a:pt x="560" y="1132"/>
                  </a:cubicBezTo>
                  <a:cubicBezTo>
                    <a:pt x="881" y="1132"/>
                    <a:pt x="1131" y="882"/>
                    <a:pt x="1131" y="560"/>
                  </a:cubicBezTo>
                  <a:cubicBezTo>
                    <a:pt x="1131" y="251"/>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
            <p:cNvSpPr/>
            <p:nvPr/>
          </p:nvSpPr>
          <p:spPr>
            <a:xfrm>
              <a:off x="2395260" y="2164692"/>
              <a:ext cx="38482" cy="38894"/>
            </a:xfrm>
            <a:custGeom>
              <a:avLst/>
              <a:gdLst/>
              <a:ahLst/>
              <a:cxnLst/>
              <a:rect l="l" t="t" r="r" b="b"/>
              <a:pathLst>
                <a:path w="1120" h="1132" extrusionOk="0">
                  <a:moveTo>
                    <a:pt x="560" y="0"/>
                  </a:moveTo>
                  <a:cubicBezTo>
                    <a:pt x="250" y="0"/>
                    <a:pt x="0" y="251"/>
                    <a:pt x="0" y="560"/>
                  </a:cubicBezTo>
                  <a:cubicBezTo>
                    <a:pt x="0" y="882"/>
                    <a:pt x="250" y="1132"/>
                    <a:pt x="560" y="1132"/>
                  </a:cubicBezTo>
                  <a:cubicBezTo>
                    <a:pt x="869" y="1132"/>
                    <a:pt x="1119" y="882"/>
                    <a:pt x="1119" y="560"/>
                  </a:cubicBezTo>
                  <a:cubicBezTo>
                    <a:pt x="1119" y="251"/>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
            <p:cNvSpPr/>
            <p:nvPr/>
          </p:nvSpPr>
          <p:spPr>
            <a:xfrm>
              <a:off x="2459065" y="2356965"/>
              <a:ext cx="38894" cy="38894"/>
            </a:xfrm>
            <a:custGeom>
              <a:avLst/>
              <a:gdLst/>
              <a:ahLst/>
              <a:cxnLst/>
              <a:rect l="l" t="t" r="r" b="b"/>
              <a:pathLst>
                <a:path w="1132" h="1132" extrusionOk="0">
                  <a:moveTo>
                    <a:pt x="560" y="0"/>
                  </a:moveTo>
                  <a:cubicBezTo>
                    <a:pt x="250" y="0"/>
                    <a:pt x="0" y="250"/>
                    <a:pt x="0" y="560"/>
                  </a:cubicBezTo>
                  <a:cubicBezTo>
                    <a:pt x="0" y="881"/>
                    <a:pt x="250" y="1132"/>
                    <a:pt x="560" y="1132"/>
                  </a:cubicBezTo>
                  <a:cubicBezTo>
                    <a:pt x="881" y="1132"/>
                    <a:pt x="1131" y="881"/>
                    <a:pt x="1131" y="560"/>
                  </a:cubicBezTo>
                  <a:cubicBezTo>
                    <a:pt x="1131"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
            <p:cNvSpPr/>
            <p:nvPr/>
          </p:nvSpPr>
          <p:spPr>
            <a:xfrm>
              <a:off x="2330597" y="2356965"/>
              <a:ext cx="38894" cy="38894"/>
            </a:xfrm>
            <a:custGeom>
              <a:avLst/>
              <a:gdLst/>
              <a:ahLst/>
              <a:cxnLst/>
              <a:rect l="l" t="t" r="r" b="b"/>
              <a:pathLst>
                <a:path w="1132" h="1132" extrusionOk="0">
                  <a:moveTo>
                    <a:pt x="572" y="0"/>
                  </a:moveTo>
                  <a:cubicBezTo>
                    <a:pt x="251" y="0"/>
                    <a:pt x="1" y="250"/>
                    <a:pt x="1" y="560"/>
                  </a:cubicBezTo>
                  <a:cubicBezTo>
                    <a:pt x="1" y="870"/>
                    <a:pt x="251" y="1132"/>
                    <a:pt x="572" y="1132"/>
                  </a:cubicBezTo>
                  <a:cubicBezTo>
                    <a:pt x="882" y="1132"/>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
            <p:cNvSpPr/>
            <p:nvPr/>
          </p:nvSpPr>
          <p:spPr>
            <a:xfrm>
              <a:off x="2267204" y="2420769"/>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
            <p:cNvSpPr/>
            <p:nvPr/>
          </p:nvSpPr>
          <p:spPr>
            <a:xfrm>
              <a:off x="2395260" y="2420769"/>
              <a:ext cx="38482" cy="38894"/>
            </a:xfrm>
            <a:custGeom>
              <a:avLst/>
              <a:gdLst/>
              <a:ahLst/>
              <a:cxnLst/>
              <a:rect l="l" t="t" r="r" b="b"/>
              <a:pathLst>
                <a:path w="1120" h="1132" extrusionOk="0">
                  <a:moveTo>
                    <a:pt x="560" y="1"/>
                  </a:moveTo>
                  <a:cubicBezTo>
                    <a:pt x="250" y="1"/>
                    <a:pt x="0" y="251"/>
                    <a:pt x="0" y="572"/>
                  </a:cubicBezTo>
                  <a:cubicBezTo>
                    <a:pt x="0" y="882"/>
                    <a:pt x="250" y="1132"/>
                    <a:pt x="560" y="1132"/>
                  </a:cubicBezTo>
                  <a:cubicBezTo>
                    <a:pt x="869" y="1132"/>
                    <a:pt x="1119" y="882"/>
                    <a:pt x="1119" y="572"/>
                  </a:cubicBezTo>
                  <a:cubicBezTo>
                    <a:pt x="1119"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
            <p:cNvSpPr/>
            <p:nvPr/>
          </p:nvSpPr>
          <p:spPr>
            <a:xfrm>
              <a:off x="2267204" y="2292336"/>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
            <p:cNvSpPr/>
            <p:nvPr/>
          </p:nvSpPr>
          <p:spPr>
            <a:xfrm>
              <a:off x="2395260" y="2292336"/>
              <a:ext cx="38482" cy="38894"/>
            </a:xfrm>
            <a:custGeom>
              <a:avLst/>
              <a:gdLst/>
              <a:ahLst/>
              <a:cxnLst/>
              <a:rect l="l" t="t" r="r" b="b"/>
              <a:pathLst>
                <a:path w="1120" h="1132" extrusionOk="0">
                  <a:moveTo>
                    <a:pt x="560" y="0"/>
                  </a:moveTo>
                  <a:cubicBezTo>
                    <a:pt x="250" y="0"/>
                    <a:pt x="0" y="262"/>
                    <a:pt x="0" y="572"/>
                  </a:cubicBezTo>
                  <a:cubicBezTo>
                    <a:pt x="0" y="881"/>
                    <a:pt x="250" y="1131"/>
                    <a:pt x="560" y="1131"/>
                  </a:cubicBezTo>
                  <a:cubicBezTo>
                    <a:pt x="869" y="1131"/>
                    <a:pt x="1119" y="881"/>
                    <a:pt x="1119" y="572"/>
                  </a:cubicBezTo>
                  <a:cubicBezTo>
                    <a:pt x="1119"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
            <p:cNvSpPr/>
            <p:nvPr/>
          </p:nvSpPr>
          <p:spPr>
            <a:xfrm>
              <a:off x="2459065" y="2228497"/>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
            <p:cNvSpPr/>
            <p:nvPr/>
          </p:nvSpPr>
          <p:spPr>
            <a:xfrm>
              <a:off x="2330597" y="2228909"/>
              <a:ext cx="38894" cy="38894"/>
            </a:xfrm>
            <a:custGeom>
              <a:avLst/>
              <a:gdLst/>
              <a:ahLst/>
              <a:cxnLst/>
              <a:rect l="l" t="t" r="r" b="b"/>
              <a:pathLst>
                <a:path w="1132" h="1132"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
            <p:cNvSpPr/>
            <p:nvPr/>
          </p:nvSpPr>
          <p:spPr>
            <a:xfrm>
              <a:off x="2202987" y="2100887"/>
              <a:ext cx="38894" cy="38894"/>
            </a:xfrm>
            <a:custGeom>
              <a:avLst/>
              <a:gdLst/>
              <a:ahLst/>
              <a:cxnLst/>
              <a:rect l="l" t="t" r="r" b="b"/>
              <a:pathLst>
                <a:path w="1132" h="1132" extrusionOk="0">
                  <a:moveTo>
                    <a:pt x="560" y="0"/>
                  </a:moveTo>
                  <a:cubicBezTo>
                    <a:pt x="250" y="0"/>
                    <a:pt x="0" y="250"/>
                    <a:pt x="0" y="560"/>
                  </a:cubicBezTo>
                  <a:cubicBezTo>
                    <a:pt x="12" y="869"/>
                    <a:pt x="250" y="1131"/>
                    <a:pt x="560" y="1131"/>
                  </a:cubicBezTo>
                  <a:cubicBezTo>
                    <a:pt x="869" y="1131"/>
                    <a:pt x="1131" y="869"/>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
            <p:cNvSpPr/>
            <p:nvPr/>
          </p:nvSpPr>
          <p:spPr>
            <a:xfrm>
              <a:off x="2074931" y="2100475"/>
              <a:ext cx="38894" cy="38894"/>
            </a:xfrm>
            <a:custGeom>
              <a:avLst/>
              <a:gdLst/>
              <a:ahLst/>
              <a:cxnLst/>
              <a:rect l="l" t="t" r="r" b="b"/>
              <a:pathLst>
                <a:path w="1132" h="1132" extrusionOk="0">
                  <a:moveTo>
                    <a:pt x="572" y="0"/>
                  </a:moveTo>
                  <a:cubicBezTo>
                    <a:pt x="250" y="0"/>
                    <a:pt x="0" y="262"/>
                    <a:pt x="0" y="572"/>
                  </a:cubicBezTo>
                  <a:cubicBezTo>
                    <a:pt x="0" y="881"/>
                    <a:pt x="250" y="1131"/>
                    <a:pt x="572" y="1131"/>
                  </a:cubicBezTo>
                  <a:cubicBezTo>
                    <a:pt x="881" y="1131"/>
                    <a:pt x="1132" y="881"/>
                    <a:pt x="1132" y="572"/>
                  </a:cubicBezTo>
                  <a:cubicBezTo>
                    <a:pt x="1132"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
            <p:cNvSpPr/>
            <p:nvPr/>
          </p:nvSpPr>
          <p:spPr>
            <a:xfrm>
              <a:off x="2011127" y="2164692"/>
              <a:ext cx="38894" cy="38894"/>
            </a:xfrm>
            <a:custGeom>
              <a:avLst/>
              <a:gdLst/>
              <a:ahLst/>
              <a:cxnLst/>
              <a:rect l="l" t="t" r="r" b="b"/>
              <a:pathLst>
                <a:path w="1132" h="1132" extrusionOk="0">
                  <a:moveTo>
                    <a:pt x="560" y="0"/>
                  </a:moveTo>
                  <a:cubicBezTo>
                    <a:pt x="250" y="0"/>
                    <a:pt x="0" y="251"/>
                    <a:pt x="0" y="560"/>
                  </a:cubicBezTo>
                  <a:cubicBezTo>
                    <a:pt x="0" y="882"/>
                    <a:pt x="250" y="1132"/>
                    <a:pt x="560" y="1132"/>
                  </a:cubicBezTo>
                  <a:cubicBezTo>
                    <a:pt x="881" y="1132"/>
                    <a:pt x="1131" y="882"/>
                    <a:pt x="1131" y="560"/>
                  </a:cubicBezTo>
                  <a:cubicBezTo>
                    <a:pt x="1131" y="251"/>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
            <p:cNvSpPr/>
            <p:nvPr/>
          </p:nvSpPr>
          <p:spPr>
            <a:xfrm>
              <a:off x="2138736" y="2164692"/>
              <a:ext cx="38894" cy="38894"/>
            </a:xfrm>
            <a:custGeom>
              <a:avLst/>
              <a:gdLst/>
              <a:ahLst/>
              <a:cxnLst/>
              <a:rect l="l" t="t" r="r" b="b"/>
              <a:pathLst>
                <a:path w="1132" h="1132" extrusionOk="0">
                  <a:moveTo>
                    <a:pt x="572" y="0"/>
                  </a:moveTo>
                  <a:cubicBezTo>
                    <a:pt x="263" y="0"/>
                    <a:pt x="1" y="251"/>
                    <a:pt x="1" y="560"/>
                  </a:cubicBezTo>
                  <a:cubicBezTo>
                    <a:pt x="25" y="882"/>
                    <a:pt x="263" y="1132"/>
                    <a:pt x="572" y="1132"/>
                  </a:cubicBezTo>
                  <a:cubicBezTo>
                    <a:pt x="882" y="1132"/>
                    <a:pt x="1132" y="882"/>
                    <a:pt x="1132" y="560"/>
                  </a:cubicBezTo>
                  <a:cubicBezTo>
                    <a:pt x="1132" y="251"/>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
            <p:cNvSpPr/>
            <p:nvPr/>
          </p:nvSpPr>
          <p:spPr>
            <a:xfrm>
              <a:off x="2202987" y="2356965"/>
              <a:ext cx="38894" cy="38894"/>
            </a:xfrm>
            <a:custGeom>
              <a:avLst/>
              <a:gdLst/>
              <a:ahLst/>
              <a:cxnLst/>
              <a:rect l="l" t="t" r="r" b="b"/>
              <a:pathLst>
                <a:path w="1132" h="1132" extrusionOk="0">
                  <a:moveTo>
                    <a:pt x="560" y="0"/>
                  </a:moveTo>
                  <a:cubicBezTo>
                    <a:pt x="250" y="0"/>
                    <a:pt x="0" y="250"/>
                    <a:pt x="0" y="560"/>
                  </a:cubicBezTo>
                  <a:cubicBezTo>
                    <a:pt x="0" y="881"/>
                    <a:pt x="250" y="1132"/>
                    <a:pt x="560" y="1132"/>
                  </a:cubicBezTo>
                  <a:cubicBezTo>
                    <a:pt x="869" y="1132"/>
                    <a:pt x="1131" y="881"/>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
            <p:cNvSpPr/>
            <p:nvPr/>
          </p:nvSpPr>
          <p:spPr>
            <a:xfrm>
              <a:off x="2074931" y="2356965"/>
              <a:ext cx="38894" cy="38894"/>
            </a:xfrm>
            <a:custGeom>
              <a:avLst/>
              <a:gdLst/>
              <a:ahLst/>
              <a:cxnLst/>
              <a:rect l="l" t="t" r="r" b="b"/>
              <a:pathLst>
                <a:path w="1132" h="1132" extrusionOk="0">
                  <a:moveTo>
                    <a:pt x="572" y="0"/>
                  </a:moveTo>
                  <a:cubicBezTo>
                    <a:pt x="250" y="0"/>
                    <a:pt x="0" y="250"/>
                    <a:pt x="0" y="560"/>
                  </a:cubicBezTo>
                  <a:cubicBezTo>
                    <a:pt x="0" y="870"/>
                    <a:pt x="250" y="1132"/>
                    <a:pt x="572" y="1132"/>
                  </a:cubicBezTo>
                  <a:cubicBezTo>
                    <a:pt x="881" y="1132"/>
                    <a:pt x="1132" y="870"/>
                    <a:pt x="1132" y="560"/>
                  </a:cubicBezTo>
                  <a:cubicBezTo>
                    <a:pt x="1132"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
            <p:cNvSpPr/>
            <p:nvPr/>
          </p:nvSpPr>
          <p:spPr>
            <a:xfrm>
              <a:off x="2011127" y="2420769"/>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
            <p:cNvSpPr/>
            <p:nvPr/>
          </p:nvSpPr>
          <p:spPr>
            <a:xfrm>
              <a:off x="2138736" y="2420769"/>
              <a:ext cx="38894" cy="38894"/>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
            <p:cNvSpPr/>
            <p:nvPr/>
          </p:nvSpPr>
          <p:spPr>
            <a:xfrm>
              <a:off x="2011127" y="2292336"/>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
            <p:cNvSpPr/>
            <p:nvPr/>
          </p:nvSpPr>
          <p:spPr>
            <a:xfrm>
              <a:off x="2138736" y="2292336"/>
              <a:ext cx="38894" cy="38894"/>
            </a:xfrm>
            <a:custGeom>
              <a:avLst/>
              <a:gdLst/>
              <a:ahLst/>
              <a:cxnLst/>
              <a:rect l="l" t="t" r="r" b="b"/>
              <a:pathLst>
                <a:path w="1132" h="1132" extrusionOk="0">
                  <a:moveTo>
                    <a:pt x="572" y="0"/>
                  </a:moveTo>
                  <a:cubicBezTo>
                    <a:pt x="263" y="0"/>
                    <a:pt x="1" y="262"/>
                    <a:pt x="1" y="572"/>
                  </a:cubicBezTo>
                  <a:cubicBezTo>
                    <a:pt x="25" y="881"/>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
            <p:cNvSpPr/>
            <p:nvPr/>
          </p:nvSpPr>
          <p:spPr>
            <a:xfrm>
              <a:off x="2202987" y="2228497"/>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
            <p:cNvSpPr/>
            <p:nvPr/>
          </p:nvSpPr>
          <p:spPr>
            <a:xfrm>
              <a:off x="2074931" y="2228909"/>
              <a:ext cx="38894" cy="38894"/>
            </a:xfrm>
            <a:custGeom>
              <a:avLst/>
              <a:gdLst/>
              <a:ahLst/>
              <a:cxnLst/>
              <a:rect l="l" t="t" r="r" b="b"/>
              <a:pathLst>
                <a:path w="1132" h="1132" extrusionOk="0">
                  <a:moveTo>
                    <a:pt x="572" y="1"/>
                  </a:moveTo>
                  <a:cubicBezTo>
                    <a:pt x="250" y="1"/>
                    <a:pt x="0" y="263"/>
                    <a:pt x="0" y="572"/>
                  </a:cubicBezTo>
                  <a:cubicBezTo>
                    <a:pt x="0" y="882"/>
                    <a:pt x="250" y="1132"/>
                    <a:pt x="572" y="1132"/>
                  </a:cubicBezTo>
                  <a:cubicBezTo>
                    <a:pt x="881" y="1132"/>
                    <a:pt x="1132" y="882"/>
                    <a:pt x="1132" y="572"/>
                  </a:cubicBezTo>
                  <a:cubicBezTo>
                    <a:pt x="1132"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
            <p:cNvSpPr/>
            <p:nvPr/>
          </p:nvSpPr>
          <p:spPr>
            <a:xfrm>
              <a:off x="1946463" y="2100887"/>
              <a:ext cx="38894" cy="38894"/>
            </a:xfrm>
            <a:custGeom>
              <a:avLst/>
              <a:gdLst/>
              <a:ahLst/>
              <a:cxnLst/>
              <a:rect l="l" t="t" r="r" b="b"/>
              <a:pathLst>
                <a:path w="1132" h="1132" extrusionOk="0">
                  <a:moveTo>
                    <a:pt x="572" y="0"/>
                  </a:moveTo>
                  <a:cubicBezTo>
                    <a:pt x="263" y="0"/>
                    <a:pt x="1" y="250"/>
                    <a:pt x="1" y="560"/>
                  </a:cubicBezTo>
                  <a:cubicBezTo>
                    <a:pt x="25" y="869"/>
                    <a:pt x="263"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
            <p:cNvSpPr/>
            <p:nvPr/>
          </p:nvSpPr>
          <p:spPr>
            <a:xfrm>
              <a:off x="1818854" y="2100475"/>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69" y="1131"/>
                    <a:pt x="1131" y="881"/>
                    <a:pt x="1131" y="572"/>
                  </a:cubicBezTo>
                  <a:cubicBezTo>
                    <a:pt x="1131" y="262"/>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
            <p:cNvSpPr/>
            <p:nvPr/>
          </p:nvSpPr>
          <p:spPr>
            <a:xfrm>
              <a:off x="1755015" y="2164692"/>
              <a:ext cx="38894" cy="38894"/>
            </a:xfrm>
            <a:custGeom>
              <a:avLst/>
              <a:gdLst/>
              <a:ahLst/>
              <a:cxnLst/>
              <a:rect l="l" t="t" r="r" b="b"/>
              <a:pathLst>
                <a:path w="1132" h="1132" extrusionOk="0">
                  <a:moveTo>
                    <a:pt x="560" y="0"/>
                  </a:moveTo>
                  <a:cubicBezTo>
                    <a:pt x="251" y="0"/>
                    <a:pt x="1" y="251"/>
                    <a:pt x="1" y="560"/>
                  </a:cubicBezTo>
                  <a:cubicBezTo>
                    <a:pt x="1" y="882"/>
                    <a:pt x="251" y="1132"/>
                    <a:pt x="560" y="1132"/>
                  </a:cubicBezTo>
                  <a:cubicBezTo>
                    <a:pt x="870" y="1132"/>
                    <a:pt x="1132" y="882"/>
                    <a:pt x="1132" y="560"/>
                  </a:cubicBezTo>
                  <a:cubicBezTo>
                    <a:pt x="1132" y="251"/>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
            <p:cNvSpPr/>
            <p:nvPr/>
          </p:nvSpPr>
          <p:spPr>
            <a:xfrm>
              <a:off x="1882658" y="2164692"/>
              <a:ext cx="38894" cy="38894"/>
            </a:xfrm>
            <a:custGeom>
              <a:avLst/>
              <a:gdLst/>
              <a:ahLst/>
              <a:cxnLst/>
              <a:rect l="l" t="t" r="r" b="b"/>
              <a:pathLst>
                <a:path w="1132" h="1132" extrusionOk="0">
                  <a:moveTo>
                    <a:pt x="572" y="0"/>
                  </a:moveTo>
                  <a:cubicBezTo>
                    <a:pt x="251" y="0"/>
                    <a:pt x="0" y="251"/>
                    <a:pt x="0" y="560"/>
                  </a:cubicBezTo>
                  <a:cubicBezTo>
                    <a:pt x="0" y="882"/>
                    <a:pt x="251" y="1132"/>
                    <a:pt x="572" y="1132"/>
                  </a:cubicBezTo>
                  <a:cubicBezTo>
                    <a:pt x="882" y="1132"/>
                    <a:pt x="1132" y="882"/>
                    <a:pt x="1132" y="560"/>
                  </a:cubicBezTo>
                  <a:cubicBezTo>
                    <a:pt x="1132" y="251"/>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
            <p:cNvSpPr/>
            <p:nvPr/>
          </p:nvSpPr>
          <p:spPr>
            <a:xfrm>
              <a:off x="1946463" y="2356965"/>
              <a:ext cx="38894" cy="38894"/>
            </a:xfrm>
            <a:custGeom>
              <a:avLst/>
              <a:gdLst/>
              <a:ahLst/>
              <a:cxnLst/>
              <a:rect l="l" t="t" r="r" b="b"/>
              <a:pathLst>
                <a:path w="1132" h="1132" extrusionOk="0">
                  <a:moveTo>
                    <a:pt x="572" y="0"/>
                  </a:moveTo>
                  <a:cubicBezTo>
                    <a:pt x="263" y="0"/>
                    <a:pt x="1" y="250"/>
                    <a:pt x="1" y="560"/>
                  </a:cubicBezTo>
                  <a:cubicBezTo>
                    <a:pt x="25" y="881"/>
                    <a:pt x="263" y="1132"/>
                    <a:pt x="572" y="1132"/>
                  </a:cubicBezTo>
                  <a:cubicBezTo>
                    <a:pt x="882" y="1132"/>
                    <a:pt x="1132" y="881"/>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
            <p:cNvSpPr/>
            <p:nvPr/>
          </p:nvSpPr>
          <p:spPr>
            <a:xfrm>
              <a:off x="1818854" y="2356965"/>
              <a:ext cx="38894" cy="38894"/>
            </a:xfrm>
            <a:custGeom>
              <a:avLst/>
              <a:gdLst/>
              <a:ahLst/>
              <a:cxnLst/>
              <a:rect l="l" t="t" r="r" b="b"/>
              <a:pathLst>
                <a:path w="1132" h="1132" extrusionOk="0">
                  <a:moveTo>
                    <a:pt x="560" y="0"/>
                  </a:moveTo>
                  <a:cubicBezTo>
                    <a:pt x="250" y="0"/>
                    <a:pt x="0" y="250"/>
                    <a:pt x="0" y="560"/>
                  </a:cubicBezTo>
                  <a:cubicBezTo>
                    <a:pt x="0" y="870"/>
                    <a:pt x="250" y="1132"/>
                    <a:pt x="560" y="1132"/>
                  </a:cubicBezTo>
                  <a:cubicBezTo>
                    <a:pt x="869" y="1132"/>
                    <a:pt x="1131" y="870"/>
                    <a:pt x="1131" y="560"/>
                  </a:cubicBezTo>
                  <a:cubicBezTo>
                    <a:pt x="1131" y="250"/>
                    <a:pt x="869"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
            <p:cNvSpPr/>
            <p:nvPr/>
          </p:nvSpPr>
          <p:spPr>
            <a:xfrm>
              <a:off x="1755015" y="2420769"/>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
            <p:cNvSpPr/>
            <p:nvPr/>
          </p:nvSpPr>
          <p:spPr>
            <a:xfrm>
              <a:off x="1882658" y="2420769"/>
              <a:ext cx="38894" cy="38894"/>
            </a:xfrm>
            <a:custGeom>
              <a:avLst/>
              <a:gdLst/>
              <a:ahLst/>
              <a:cxnLst/>
              <a:rect l="l" t="t" r="r" b="b"/>
              <a:pathLst>
                <a:path w="1132" h="1132" extrusionOk="0">
                  <a:moveTo>
                    <a:pt x="572" y="1"/>
                  </a:moveTo>
                  <a:cubicBezTo>
                    <a:pt x="251" y="1"/>
                    <a:pt x="0" y="251"/>
                    <a:pt x="0" y="572"/>
                  </a:cubicBezTo>
                  <a:cubicBezTo>
                    <a:pt x="0"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
            <p:cNvSpPr/>
            <p:nvPr/>
          </p:nvSpPr>
          <p:spPr>
            <a:xfrm>
              <a:off x="1755015" y="2292336"/>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
            <p:cNvSpPr/>
            <p:nvPr/>
          </p:nvSpPr>
          <p:spPr>
            <a:xfrm>
              <a:off x="1882658" y="2292336"/>
              <a:ext cx="38894" cy="38894"/>
            </a:xfrm>
            <a:custGeom>
              <a:avLst/>
              <a:gdLst/>
              <a:ahLst/>
              <a:cxnLst/>
              <a:rect l="l" t="t" r="r" b="b"/>
              <a:pathLst>
                <a:path w="1132" h="1132" extrusionOk="0">
                  <a:moveTo>
                    <a:pt x="572" y="0"/>
                  </a:moveTo>
                  <a:cubicBezTo>
                    <a:pt x="251" y="0"/>
                    <a:pt x="0" y="262"/>
                    <a:pt x="0" y="572"/>
                  </a:cubicBezTo>
                  <a:cubicBezTo>
                    <a:pt x="0" y="881"/>
                    <a:pt x="251"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
            <p:cNvSpPr/>
            <p:nvPr/>
          </p:nvSpPr>
          <p:spPr>
            <a:xfrm>
              <a:off x="1946463" y="2228497"/>
              <a:ext cx="38894" cy="38894"/>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
            <p:cNvSpPr/>
            <p:nvPr/>
          </p:nvSpPr>
          <p:spPr>
            <a:xfrm>
              <a:off x="1818854" y="2228909"/>
              <a:ext cx="38894" cy="38894"/>
            </a:xfrm>
            <a:custGeom>
              <a:avLst/>
              <a:gdLst/>
              <a:ahLst/>
              <a:cxnLst/>
              <a:rect l="l" t="t" r="r" b="b"/>
              <a:pathLst>
                <a:path w="1132" h="1132" extrusionOk="0">
                  <a:moveTo>
                    <a:pt x="560" y="1"/>
                  </a:moveTo>
                  <a:cubicBezTo>
                    <a:pt x="250" y="1"/>
                    <a:pt x="0" y="263"/>
                    <a:pt x="0" y="572"/>
                  </a:cubicBezTo>
                  <a:cubicBezTo>
                    <a:pt x="0" y="882"/>
                    <a:pt x="250" y="1132"/>
                    <a:pt x="560" y="1132"/>
                  </a:cubicBezTo>
                  <a:cubicBezTo>
                    <a:pt x="869" y="1132"/>
                    <a:pt x="1131" y="882"/>
                    <a:pt x="1131" y="572"/>
                  </a:cubicBezTo>
                  <a:cubicBezTo>
                    <a:pt x="1131" y="263"/>
                    <a:pt x="869"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
            <p:cNvSpPr/>
            <p:nvPr/>
          </p:nvSpPr>
          <p:spPr>
            <a:xfrm>
              <a:off x="1690385" y="2100887"/>
              <a:ext cx="38894" cy="38894"/>
            </a:xfrm>
            <a:custGeom>
              <a:avLst/>
              <a:gdLst/>
              <a:ahLst/>
              <a:cxnLst/>
              <a:rect l="l" t="t" r="r" b="b"/>
              <a:pathLst>
                <a:path w="1132" h="1132" extrusionOk="0">
                  <a:moveTo>
                    <a:pt x="572" y="0"/>
                  </a:moveTo>
                  <a:cubicBezTo>
                    <a:pt x="251" y="0"/>
                    <a:pt x="1" y="250"/>
                    <a:pt x="1" y="560"/>
                  </a:cubicBezTo>
                  <a:cubicBezTo>
                    <a:pt x="12"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
            <p:cNvSpPr/>
            <p:nvPr/>
          </p:nvSpPr>
          <p:spPr>
            <a:xfrm>
              <a:off x="1562742" y="2100475"/>
              <a:ext cx="38482" cy="38894"/>
            </a:xfrm>
            <a:custGeom>
              <a:avLst/>
              <a:gdLst/>
              <a:ahLst/>
              <a:cxnLst/>
              <a:rect l="l" t="t" r="r" b="b"/>
              <a:pathLst>
                <a:path w="1120" h="1132" extrusionOk="0">
                  <a:moveTo>
                    <a:pt x="560" y="0"/>
                  </a:moveTo>
                  <a:cubicBezTo>
                    <a:pt x="251" y="0"/>
                    <a:pt x="1" y="262"/>
                    <a:pt x="1" y="572"/>
                  </a:cubicBezTo>
                  <a:cubicBezTo>
                    <a:pt x="1" y="881"/>
                    <a:pt x="251" y="1131"/>
                    <a:pt x="560" y="1131"/>
                  </a:cubicBezTo>
                  <a:cubicBezTo>
                    <a:pt x="870" y="1131"/>
                    <a:pt x="1120" y="881"/>
                    <a:pt x="1120" y="572"/>
                  </a:cubicBezTo>
                  <a:cubicBezTo>
                    <a:pt x="1120"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
            <p:cNvSpPr/>
            <p:nvPr/>
          </p:nvSpPr>
          <p:spPr>
            <a:xfrm>
              <a:off x="1498113" y="2164692"/>
              <a:ext cx="38894" cy="38894"/>
            </a:xfrm>
            <a:custGeom>
              <a:avLst/>
              <a:gdLst/>
              <a:ahLst/>
              <a:cxnLst/>
              <a:rect l="l" t="t" r="r" b="b"/>
              <a:pathLst>
                <a:path w="1132" h="1132" extrusionOk="0">
                  <a:moveTo>
                    <a:pt x="572" y="0"/>
                  </a:moveTo>
                  <a:cubicBezTo>
                    <a:pt x="251" y="0"/>
                    <a:pt x="1" y="251"/>
                    <a:pt x="1" y="560"/>
                  </a:cubicBezTo>
                  <a:cubicBezTo>
                    <a:pt x="13" y="882"/>
                    <a:pt x="274" y="1132"/>
                    <a:pt x="572" y="1132"/>
                  </a:cubicBezTo>
                  <a:cubicBezTo>
                    <a:pt x="882" y="1132"/>
                    <a:pt x="1132" y="882"/>
                    <a:pt x="1132" y="560"/>
                  </a:cubicBezTo>
                  <a:cubicBezTo>
                    <a:pt x="1132" y="251"/>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
            <p:cNvSpPr/>
            <p:nvPr/>
          </p:nvSpPr>
          <p:spPr>
            <a:xfrm>
              <a:off x="1626581" y="2164692"/>
              <a:ext cx="38894" cy="38894"/>
            </a:xfrm>
            <a:custGeom>
              <a:avLst/>
              <a:gdLst/>
              <a:ahLst/>
              <a:cxnLst/>
              <a:rect l="l" t="t" r="r" b="b"/>
              <a:pathLst>
                <a:path w="1132" h="1132" extrusionOk="0">
                  <a:moveTo>
                    <a:pt x="560" y="0"/>
                  </a:moveTo>
                  <a:cubicBezTo>
                    <a:pt x="250" y="0"/>
                    <a:pt x="0" y="251"/>
                    <a:pt x="0" y="560"/>
                  </a:cubicBezTo>
                  <a:cubicBezTo>
                    <a:pt x="0" y="882"/>
                    <a:pt x="262" y="1132"/>
                    <a:pt x="560" y="1132"/>
                  </a:cubicBezTo>
                  <a:cubicBezTo>
                    <a:pt x="881" y="1132"/>
                    <a:pt x="1131" y="882"/>
                    <a:pt x="1131" y="560"/>
                  </a:cubicBezTo>
                  <a:cubicBezTo>
                    <a:pt x="1131" y="251"/>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
            <p:cNvSpPr/>
            <p:nvPr/>
          </p:nvSpPr>
          <p:spPr>
            <a:xfrm>
              <a:off x="1690385" y="2356965"/>
              <a:ext cx="38894" cy="38894"/>
            </a:xfrm>
            <a:custGeom>
              <a:avLst/>
              <a:gdLst/>
              <a:ahLst/>
              <a:cxnLst/>
              <a:rect l="l" t="t" r="r" b="b"/>
              <a:pathLst>
                <a:path w="1132" h="1132" extrusionOk="0">
                  <a:moveTo>
                    <a:pt x="572" y="0"/>
                  </a:moveTo>
                  <a:cubicBezTo>
                    <a:pt x="251" y="0"/>
                    <a:pt x="1" y="250"/>
                    <a:pt x="1" y="560"/>
                  </a:cubicBezTo>
                  <a:cubicBezTo>
                    <a:pt x="12" y="881"/>
                    <a:pt x="251" y="1132"/>
                    <a:pt x="572" y="1132"/>
                  </a:cubicBezTo>
                  <a:cubicBezTo>
                    <a:pt x="882" y="1132"/>
                    <a:pt x="1132" y="881"/>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
            <p:cNvSpPr/>
            <p:nvPr/>
          </p:nvSpPr>
          <p:spPr>
            <a:xfrm>
              <a:off x="1562742" y="2356965"/>
              <a:ext cx="38482" cy="38894"/>
            </a:xfrm>
            <a:custGeom>
              <a:avLst/>
              <a:gdLst/>
              <a:ahLst/>
              <a:cxnLst/>
              <a:rect l="l" t="t" r="r" b="b"/>
              <a:pathLst>
                <a:path w="1120" h="1132" extrusionOk="0">
                  <a:moveTo>
                    <a:pt x="560" y="0"/>
                  </a:moveTo>
                  <a:cubicBezTo>
                    <a:pt x="251" y="0"/>
                    <a:pt x="1" y="250"/>
                    <a:pt x="1" y="560"/>
                  </a:cubicBezTo>
                  <a:cubicBezTo>
                    <a:pt x="1" y="870"/>
                    <a:pt x="251" y="1132"/>
                    <a:pt x="560" y="1132"/>
                  </a:cubicBezTo>
                  <a:cubicBezTo>
                    <a:pt x="870" y="1132"/>
                    <a:pt x="1120" y="870"/>
                    <a:pt x="1120" y="560"/>
                  </a:cubicBezTo>
                  <a:cubicBezTo>
                    <a:pt x="1120"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
            <p:cNvSpPr/>
            <p:nvPr/>
          </p:nvSpPr>
          <p:spPr>
            <a:xfrm>
              <a:off x="1498113" y="2420769"/>
              <a:ext cx="38894" cy="38894"/>
            </a:xfrm>
            <a:custGeom>
              <a:avLst/>
              <a:gdLst/>
              <a:ahLst/>
              <a:cxnLst/>
              <a:rect l="l" t="t" r="r" b="b"/>
              <a:pathLst>
                <a:path w="1132" h="1132" extrusionOk="0">
                  <a:moveTo>
                    <a:pt x="572" y="1"/>
                  </a:moveTo>
                  <a:cubicBezTo>
                    <a:pt x="251" y="1"/>
                    <a:pt x="1" y="251"/>
                    <a:pt x="1" y="572"/>
                  </a:cubicBezTo>
                  <a:cubicBezTo>
                    <a:pt x="1" y="882"/>
                    <a:pt x="274"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
            <p:cNvSpPr/>
            <p:nvPr/>
          </p:nvSpPr>
          <p:spPr>
            <a:xfrm>
              <a:off x="1626581" y="2420769"/>
              <a:ext cx="38894" cy="38894"/>
            </a:xfrm>
            <a:custGeom>
              <a:avLst/>
              <a:gdLst/>
              <a:ahLst/>
              <a:cxnLst/>
              <a:rect l="l" t="t" r="r" b="b"/>
              <a:pathLst>
                <a:path w="1132" h="1132" extrusionOk="0">
                  <a:moveTo>
                    <a:pt x="560" y="1"/>
                  </a:moveTo>
                  <a:cubicBezTo>
                    <a:pt x="250" y="1"/>
                    <a:pt x="0" y="251"/>
                    <a:pt x="0" y="572"/>
                  </a:cubicBezTo>
                  <a:cubicBezTo>
                    <a:pt x="0" y="882"/>
                    <a:pt x="262"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
            <p:cNvSpPr/>
            <p:nvPr/>
          </p:nvSpPr>
          <p:spPr>
            <a:xfrm>
              <a:off x="1498113" y="2292336"/>
              <a:ext cx="38894" cy="38894"/>
            </a:xfrm>
            <a:custGeom>
              <a:avLst/>
              <a:gdLst/>
              <a:ahLst/>
              <a:cxnLst/>
              <a:rect l="l" t="t" r="r" b="b"/>
              <a:pathLst>
                <a:path w="1132" h="1132" extrusionOk="0">
                  <a:moveTo>
                    <a:pt x="572" y="0"/>
                  </a:moveTo>
                  <a:cubicBezTo>
                    <a:pt x="251" y="0"/>
                    <a:pt x="1" y="262"/>
                    <a:pt x="1" y="572"/>
                  </a:cubicBezTo>
                  <a:cubicBezTo>
                    <a:pt x="13" y="881"/>
                    <a:pt x="274"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
            <p:cNvSpPr/>
            <p:nvPr/>
          </p:nvSpPr>
          <p:spPr>
            <a:xfrm>
              <a:off x="1626581" y="2292336"/>
              <a:ext cx="38894" cy="38894"/>
            </a:xfrm>
            <a:custGeom>
              <a:avLst/>
              <a:gdLst/>
              <a:ahLst/>
              <a:cxnLst/>
              <a:rect l="l" t="t" r="r" b="b"/>
              <a:pathLst>
                <a:path w="1132" h="1132" extrusionOk="0">
                  <a:moveTo>
                    <a:pt x="560" y="0"/>
                  </a:moveTo>
                  <a:cubicBezTo>
                    <a:pt x="250" y="0"/>
                    <a:pt x="0" y="262"/>
                    <a:pt x="0" y="572"/>
                  </a:cubicBezTo>
                  <a:cubicBezTo>
                    <a:pt x="0" y="881"/>
                    <a:pt x="262"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
            <p:cNvSpPr/>
            <p:nvPr/>
          </p:nvSpPr>
          <p:spPr>
            <a:xfrm>
              <a:off x="1690385" y="2228497"/>
              <a:ext cx="38894" cy="38894"/>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
            <p:cNvSpPr/>
            <p:nvPr/>
          </p:nvSpPr>
          <p:spPr>
            <a:xfrm>
              <a:off x="1562742" y="2228909"/>
              <a:ext cx="38482" cy="38894"/>
            </a:xfrm>
            <a:custGeom>
              <a:avLst/>
              <a:gdLst/>
              <a:ahLst/>
              <a:cxnLst/>
              <a:rect l="l" t="t" r="r" b="b"/>
              <a:pathLst>
                <a:path w="1120" h="1132" extrusionOk="0">
                  <a:moveTo>
                    <a:pt x="560" y="1"/>
                  </a:moveTo>
                  <a:cubicBezTo>
                    <a:pt x="251" y="1"/>
                    <a:pt x="1" y="263"/>
                    <a:pt x="1" y="572"/>
                  </a:cubicBezTo>
                  <a:cubicBezTo>
                    <a:pt x="1" y="882"/>
                    <a:pt x="251" y="1132"/>
                    <a:pt x="560" y="1132"/>
                  </a:cubicBezTo>
                  <a:cubicBezTo>
                    <a:pt x="870" y="1132"/>
                    <a:pt x="1120" y="882"/>
                    <a:pt x="1120" y="572"/>
                  </a:cubicBezTo>
                  <a:cubicBezTo>
                    <a:pt x="1120"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
            <p:cNvSpPr/>
            <p:nvPr/>
          </p:nvSpPr>
          <p:spPr>
            <a:xfrm>
              <a:off x="1434308" y="2100887"/>
              <a:ext cx="38894" cy="38894"/>
            </a:xfrm>
            <a:custGeom>
              <a:avLst/>
              <a:gdLst/>
              <a:ahLst/>
              <a:cxnLst/>
              <a:rect l="l" t="t" r="r" b="b"/>
              <a:pathLst>
                <a:path w="1132" h="1132" extrusionOk="0">
                  <a:moveTo>
                    <a:pt x="560" y="0"/>
                  </a:moveTo>
                  <a:cubicBezTo>
                    <a:pt x="250" y="0"/>
                    <a:pt x="0" y="250"/>
                    <a:pt x="0" y="560"/>
                  </a:cubicBezTo>
                  <a:cubicBezTo>
                    <a:pt x="12" y="869"/>
                    <a:pt x="262" y="1131"/>
                    <a:pt x="560" y="1131"/>
                  </a:cubicBezTo>
                  <a:cubicBezTo>
                    <a:pt x="881" y="1131"/>
                    <a:pt x="1131" y="869"/>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
            <p:cNvSpPr/>
            <p:nvPr/>
          </p:nvSpPr>
          <p:spPr>
            <a:xfrm>
              <a:off x="1306252" y="2100475"/>
              <a:ext cx="38894" cy="38894"/>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
            <p:cNvSpPr/>
            <p:nvPr/>
          </p:nvSpPr>
          <p:spPr>
            <a:xfrm>
              <a:off x="1242035" y="2164692"/>
              <a:ext cx="38894" cy="38894"/>
            </a:xfrm>
            <a:custGeom>
              <a:avLst/>
              <a:gdLst/>
              <a:ahLst/>
              <a:cxnLst/>
              <a:rect l="l" t="t" r="r" b="b"/>
              <a:pathLst>
                <a:path w="1132" h="1132" extrusionOk="0">
                  <a:moveTo>
                    <a:pt x="560" y="0"/>
                  </a:moveTo>
                  <a:cubicBezTo>
                    <a:pt x="250" y="0"/>
                    <a:pt x="0" y="251"/>
                    <a:pt x="0" y="560"/>
                  </a:cubicBezTo>
                  <a:cubicBezTo>
                    <a:pt x="12" y="882"/>
                    <a:pt x="262" y="1132"/>
                    <a:pt x="560" y="1132"/>
                  </a:cubicBezTo>
                  <a:cubicBezTo>
                    <a:pt x="881" y="1132"/>
                    <a:pt x="1131" y="882"/>
                    <a:pt x="1131" y="560"/>
                  </a:cubicBezTo>
                  <a:cubicBezTo>
                    <a:pt x="1131" y="251"/>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
            <p:cNvSpPr/>
            <p:nvPr/>
          </p:nvSpPr>
          <p:spPr>
            <a:xfrm>
              <a:off x="1370469" y="2164692"/>
              <a:ext cx="38894" cy="38894"/>
            </a:xfrm>
            <a:custGeom>
              <a:avLst/>
              <a:gdLst/>
              <a:ahLst/>
              <a:cxnLst/>
              <a:rect l="l" t="t" r="r" b="b"/>
              <a:pathLst>
                <a:path w="1132" h="1132" extrusionOk="0">
                  <a:moveTo>
                    <a:pt x="560" y="0"/>
                  </a:moveTo>
                  <a:cubicBezTo>
                    <a:pt x="251" y="0"/>
                    <a:pt x="1" y="251"/>
                    <a:pt x="1" y="560"/>
                  </a:cubicBezTo>
                  <a:cubicBezTo>
                    <a:pt x="1" y="882"/>
                    <a:pt x="251" y="1132"/>
                    <a:pt x="560" y="1132"/>
                  </a:cubicBezTo>
                  <a:cubicBezTo>
                    <a:pt x="870" y="1132"/>
                    <a:pt x="1132" y="882"/>
                    <a:pt x="1132" y="560"/>
                  </a:cubicBezTo>
                  <a:cubicBezTo>
                    <a:pt x="1132" y="251"/>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
            <p:cNvSpPr/>
            <p:nvPr/>
          </p:nvSpPr>
          <p:spPr>
            <a:xfrm>
              <a:off x="1434308" y="2356965"/>
              <a:ext cx="38894" cy="38894"/>
            </a:xfrm>
            <a:custGeom>
              <a:avLst/>
              <a:gdLst/>
              <a:ahLst/>
              <a:cxnLst/>
              <a:rect l="l" t="t" r="r" b="b"/>
              <a:pathLst>
                <a:path w="1132" h="1132" extrusionOk="0">
                  <a:moveTo>
                    <a:pt x="560" y="0"/>
                  </a:moveTo>
                  <a:cubicBezTo>
                    <a:pt x="250" y="0"/>
                    <a:pt x="0" y="250"/>
                    <a:pt x="0" y="560"/>
                  </a:cubicBezTo>
                  <a:cubicBezTo>
                    <a:pt x="12" y="881"/>
                    <a:pt x="262" y="1132"/>
                    <a:pt x="560" y="1132"/>
                  </a:cubicBezTo>
                  <a:cubicBezTo>
                    <a:pt x="881" y="1132"/>
                    <a:pt x="1131" y="881"/>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
            <p:cNvSpPr/>
            <p:nvPr/>
          </p:nvSpPr>
          <p:spPr>
            <a:xfrm>
              <a:off x="1306252" y="2356965"/>
              <a:ext cx="38894" cy="38894"/>
            </a:xfrm>
            <a:custGeom>
              <a:avLst/>
              <a:gdLst/>
              <a:ahLst/>
              <a:cxnLst/>
              <a:rect l="l" t="t" r="r" b="b"/>
              <a:pathLst>
                <a:path w="1132" h="1132" extrusionOk="0">
                  <a:moveTo>
                    <a:pt x="572" y="0"/>
                  </a:moveTo>
                  <a:cubicBezTo>
                    <a:pt x="263" y="0"/>
                    <a:pt x="1" y="250"/>
                    <a:pt x="1" y="560"/>
                  </a:cubicBezTo>
                  <a:cubicBezTo>
                    <a:pt x="1" y="870"/>
                    <a:pt x="263" y="1132"/>
                    <a:pt x="572" y="1132"/>
                  </a:cubicBezTo>
                  <a:cubicBezTo>
                    <a:pt x="882" y="1132"/>
                    <a:pt x="1132" y="870"/>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
            <p:cNvSpPr/>
            <p:nvPr/>
          </p:nvSpPr>
          <p:spPr>
            <a:xfrm>
              <a:off x="1242035" y="2420769"/>
              <a:ext cx="38894" cy="38894"/>
            </a:xfrm>
            <a:custGeom>
              <a:avLst/>
              <a:gdLst/>
              <a:ahLst/>
              <a:cxnLst/>
              <a:rect l="l" t="t" r="r" b="b"/>
              <a:pathLst>
                <a:path w="1132" h="1132" extrusionOk="0">
                  <a:moveTo>
                    <a:pt x="560" y="1"/>
                  </a:moveTo>
                  <a:cubicBezTo>
                    <a:pt x="250" y="1"/>
                    <a:pt x="0" y="251"/>
                    <a:pt x="0" y="572"/>
                  </a:cubicBezTo>
                  <a:cubicBezTo>
                    <a:pt x="0" y="882"/>
                    <a:pt x="262"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
            <p:cNvSpPr/>
            <p:nvPr/>
          </p:nvSpPr>
          <p:spPr>
            <a:xfrm>
              <a:off x="1370469" y="2420769"/>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
            <p:cNvSpPr/>
            <p:nvPr/>
          </p:nvSpPr>
          <p:spPr>
            <a:xfrm>
              <a:off x="1242035" y="2292336"/>
              <a:ext cx="38894" cy="38894"/>
            </a:xfrm>
            <a:custGeom>
              <a:avLst/>
              <a:gdLst/>
              <a:ahLst/>
              <a:cxnLst/>
              <a:rect l="l" t="t" r="r" b="b"/>
              <a:pathLst>
                <a:path w="1132" h="1132" extrusionOk="0">
                  <a:moveTo>
                    <a:pt x="560" y="0"/>
                  </a:moveTo>
                  <a:cubicBezTo>
                    <a:pt x="250" y="0"/>
                    <a:pt x="0" y="262"/>
                    <a:pt x="0" y="572"/>
                  </a:cubicBezTo>
                  <a:cubicBezTo>
                    <a:pt x="12" y="881"/>
                    <a:pt x="262"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
            <p:cNvSpPr/>
            <p:nvPr/>
          </p:nvSpPr>
          <p:spPr>
            <a:xfrm>
              <a:off x="1370469" y="2292336"/>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
            <p:cNvSpPr/>
            <p:nvPr/>
          </p:nvSpPr>
          <p:spPr>
            <a:xfrm>
              <a:off x="1434308" y="2228497"/>
              <a:ext cx="38894" cy="38894"/>
            </a:xfrm>
            <a:custGeom>
              <a:avLst/>
              <a:gdLst/>
              <a:ahLst/>
              <a:cxnLst/>
              <a:rect l="l" t="t" r="r" b="b"/>
              <a:pathLst>
                <a:path w="1132" h="1132" extrusionOk="0">
                  <a:moveTo>
                    <a:pt x="560" y="1"/>
                  </a:moveTo>
                  <a:cubicBezTo>
                    <a:pt x="250" y="1"/>
                    <a:pt x="0" y="251"/>
                    <a:pt x="0" y="572"/>
                  </a:cubicBezTo>
                  <a:cubicBezTo>
                    <a:pt x="0" y="882"/>
                    <a:pt x="262"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
            <p:cNvSpPr/>
            <p:nvPr/>
          </p:nvSpPr>
          <p:spPr>
            <a:xfrm>
              <a:off x="1306252" y="2228909"/>
              <a:ext cx="38894" cy="38894"/>
            </a:xfrm>
            <a:custGeom>
              <a:avLst/>
              <a:gdLst/>
              <a:ahLst/>
              <a:cxnLst/>
              <a:rect l="l" t="t" r="r" b="b"/>
              <a:pathLst>
                <a:path w="1132" h="1132"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
            <p:cNvSpPr/>
            <p:nvPr/>
          </p:nvSpPr>
          <p:spPr>
            <a:xfrm>
              <a:off x="1178196" y="2100887"/>
              <a:ext cx="38894" cy="38894"/>
            </a:xfrm>
            <a:custGeom>
              <a:avLst/>
              <a:gdLst/>
              <a:ahLst/>
              <a:cxnLst/>
              <a:rect l="l" t="t" r="r" b="b"/>
              <a:pathLst>
                <a:path w="1132" h="1132" extrusionOk="0">
                  <a:moveTo>
                    <a:pt x="561" y="0"/>
                  </a:moveTo>
                  <a:cubicBezTo>
                    <a:pt x="251" y="0"/>
                    <a:pt x="1" y="250"/>
                    <a:pt x="1" y="560"/>
                  </a:cubicBezTo>
                  <a:cubicBezTo>
                    <a:pt x="13" y="869"/>
                    <a:pt x="263" y="1131"/>
                    <a:pt x="561" y="1131"/>
                  </a:cubicBezTo>
                  <a:cubicBezTo>
                    <a:pt x="870" y="1131"/>
                    <a:pt x="1132" y="869"/>
                    <a:pt x="1132" y="560"/>
                  </a:cubicBezTo>
                  <a:cubicBezTo>
                    <a:pt x="1132" y="250"/>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
            <p:cNvSpPr/>
            <p:nvPr/>
          </p:nvSpPr>
          <p:spPr>
            <a:xfrm>
              <a:off x="1050174" y="2100475"/>
              <a:ext cx="38894" cy="38894"/>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
            <p:cNvSpPr/>
            <p:nvPr/>
          </p:nvSpPr>
          <p:spPr>
            <a:xfrm>
              <a:off x="986335" y="2164692"/>
              <a:ext cx="38894" cy="38894"/>
            </a:xfrm>
            <a:custGeom>
              <a:avLst/>
              <a:gdLst/>
              <a:ahLst/>
              <a:cxnLst/>
              <a:rect l="l" t="t" r="r" b="b"/>
              <a:pathLst>
                <a:path w="1132" h="1132" extrusionOk="0">
                  <a:moveTo>
                    <a:pt x="560" y="0"/>
                  </a:moveTo>
                  <a:cubicBezTo>
                    <a:pt x="251" y="0"/>
                    <a:pt x="1" y="251"/>
                    <a:pt x="1" y="560"/>
                  </a:cubicBezTo>
                  <a:cubicBezTo>
                    <a:pt x="1" y="882"/>
                    <a:pt x="251" y="1132"/>
                    <a:pt x="560" y="1132"/>
                  </a:cubicBezTo>
                  <a:cubicBezTo>
                    <a:pt x="882" y="1132"/>
                    <a:pt x="1132" y="882"/>
                    <a:pt x="1132" y="560"/>
                  </a:cubicBezTo>
                  <a:cubicBezTo>
                    <a:pt x="1132" y="251"/>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
            <p:cNvSpPr/>
            <p:nvPr/>
          </p:nvSpPr>
          <p:spPr>
            <a:xfrm>
              <a:off x="1113979" y="2164692"/>
              <a:ext cx="38894" cy="38894"/>
            </a:xfrm>
            <a:custGeom>
              <a:avLst/>
              <a:gdLst/>
              <a:ahLst/>
              <a:cxnLst/>
              <a:rect l="l" t="t" r="r" b="b"/>
              <a:pathLst>
                <a:path w="1132" h="1132" extrusionOk="0">
                  <a:moveTo>
                    <a:pt x="572" y="0"/>
                  </a:moveTo>
                  <a:cubicBezTo>
                    <a:pt x="263" y="0"/>
                    <a:pt x="1" y="251"/>
                    <a:pt x="1" y="560"/>
                  </a:cubicBezTo>
                  <a:cubicBezTo>
                    <a:pt x="1" y="882"/>
                    <a:pt x="263" y="1132"/>
                    <a:pt x="572" y="1132"/>
                  </a:cubicBezTo>
                  <a:cubicBezTo>
                    <a:pt x="882" y="1132"/>
                    <a:pt x="1132" y="882"/>
                    <a:pt x="1132" y="560"/>
                  </a:cubicBezTo>
                  <a:cubicBezTo>
                    <a:pt x="1132" y="251"/>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
            <p:cNvSpPr/>
            <p:nvPr/>
          </p:nvSpPr>
          <p:spPr>
            <a:xfrm>
              <a:off x="1178196" y="2356965"/>
              <a:ext cx="38894" cy="38894"/>
            </a:xfrm>
            <a:custGeom>
              <a:avLst/>
              <a:gdLst/>
              <a:ahLst/>
              <a:cxnLst/>
              <a:rect l="l" t="t" r="r" b="b"/>
              <a:pathLst>
                <a:path w="1132" h="1132" extrusionOk="0">
                  <a:moveTo>
                    <a:pt x="561" y="0"/>
                  </a:moveTo>
                  <a:cubicBezTo>
                    <a:pt x="251" y="0"/>
                    <a:pt x="1" y="250"/>
                    <a:pt x="1" y="560"/>
                  </a:cubicBezTo>
                  <a:cubicBezTo>
                    <a:pt x="13" y="881"/>
                    <a:pt x="263" y="1132"/>
                    <a:pt x="561" y="1132"/>
                  </a:cubicBezTo>
                  <a:cubicBezTo>
                    <a:pt x="870" y="1132"/>
                    <a:pt x="1132" y="881"/>
                    <a:pt x="1132" y="560"/>
                  </a:cubicBezTo>
                  <a:cubicBezTo>
                    <a:pt x="1132" y="250"/>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
            <p:cNvSpPr/>
            <p:nvPr/>
          </p:nvSpPr>
          <p:spPr>
            <a:xfrm>
              <a:off x="1050174" y="2356965"/>
              <a:ext cx="38894" cy="38894"/>
            </a:xfrm>
            <a:custGeom>
              <a:avLst/>
              <a:gdLst/>
              <a:ahLst/>
              <a:cxnLst/>
              <a:rect l="l" t="t" r="r" b="b"/>
              <a:pathLst>
                <a:path w="1132" h="1132" extrusionOk="0">
                  <a:moveTo>
                    <a:pt x="560" y="0"/>
                  </a:moveTo>
                  <a:cubicBezTo>
                    <a:pt x="250" y="0"/>
                    <a:pt x="0" y="250"/>
                    <a:pt x="0" y="560"/>
                  </a:cubicBezTo>
                  <a:cubicBezTo>
                    <a:pt x="0" y="870"/>
                    <a:pt x="250" y="1132"/>
                    <a:pt x="560" y="1132"/>
                  </a:cubicBezTo>
                  <a:cubicBezTo>
                    <a:pt x="881" y="1132"/>
                    <a:pt x="1131" y="870"/>
                    <a:pt x="1131" y="560"/>
                  </a:cubicBezTo>
                  <a:cubicBezTo>
                    <a:pt x="1131" y="250"/>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
            <p:cNvSpPr/>
            <p:nvPr/>
          </p:nvSpPr>
          <p:spPr>
            <a:xfrm>
              <a:off x="986335" y="2420769"/>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
            <p:cNvSpPr/>
            <p:nvPr/>
          </p:nvSpPr>
          <p:spPr>
            <a:xfrm>
              <a:off x="1113979" y="2420769"/>
              <a:ext cx="38894" cy="38894"/>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
            <p:cNvSpPr/>
            <p:nvPr/>
          </p:nvSpPr>
          <p:spPr>
            <a:xfrm>
              <a:off x="986335" y="2292336"/>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82" y="1131"/>
                    <a:pt x="1132" y="881"/>
                    <a:pt x="1132" y="572"/>
                  </a:cubicBezTo>
                  <a:cubicBezTo>
                    <a:pt x="1132" y="262"/>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
            <p:cNvSpPr/>
            <p:nvPr/>
          </p:nvSpPr>
          <p:spPr>
            <a:xfrm>
              <a:off x="1113979" y="2292336"/>
              <a:ext cx="38894" cy="38894"/>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
            <p:cNvSpPr/>
            <p:nvPr/>
          </p:nvSpPr>
          <p:spPr>
            <a:xfrm>
              <a:off x="1178196" y="2228497"/>
              <a:ext cx="38894" cy="38894"/>
            </a:xfrm>
            <a:custGeom>
              <a:avLst/>
              <a:gdLst/>
              <a:ahLst/>
              <a:cxnLst/>
              <a:rect l="l" t="t" r="r" b="b"/>
              <a:pathLst>
                <a:path w="1132" h="1132" extrusionOk="0">
                  <a:moveTo>
                    <a:pt x="561" y="1"/>
                  </a:moveTo>
                  <a:cubicBezTo>
                    <a:pt x="251" y="1"/>
                    <a:pt x="1" y="251"/>
                    <a:pt x="1" y="572"/>
                  </a:cubicBezTo>
                  <a:cubicBezTo>
                    <a:pt x="1" y="882"/>
                    <a:pt x="263" y="1132"/>
                    <a:pt x="561" y="1132"/>
                  </a:cubicBezTo>
                  <a:cubicBezTo>
                    <a:pt x="870" y="1132"/>
                    <a:pt x="1132" y="882"/>
                    <a:pt x="1132" y="572"/>
                  </a:cubicBezTo>
                  <a:cubicBezTo>
                    <a:pt x="1132" y="251"/>
                    <a:pt x="870" y="1"/>
                    <a:pt x="56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
            <p:cNvSpPr/>
            <p:nvPr/>
          </p:nvSpPr>
          <p:spPr>
            <a:xfrm>
              <a:off x="1050174" y="2228909"/>
              <a:ext cx="38894" cy="38894"/>
            </a:xfrm>
            <a:custGeom>
              <a:avLst/>
              <a:gdLst/>
              <a:ahLst/>
              <a:cxnLst/>
              <a:rect l="l" t="t" r="r" b="b"/>
              <a:pathLst>
                <a:path w="1132" h="1132" extrusionOk="0">
                  <a:moveTo>
                    <a:pt x="560" y="1"/>
                  </a:moveTo>
                  <a:cubicBezTo>
                    <a:pt x="250" y="1"/>
                    <a:pt x="0" y="263"/>
                    <a:pt x="0" y="572"/>
                  </a:cubicBezTo>
                  <a:cubicBezTo>
                    <a:pt x="0" y="882"/>
                    <a:pt x="250" y="1132"/>
                    <a:pt x="560" y="1132"/>
                  </a:cubicBezTo>
                  <a:cubicBezTo>
                    <a:pt x="881" y="1132"/>
                    <a:pt x="1131" y="882"/>
                    <a:pt x="1131" y="572"/>
                  </a:cubicBezTo>
                  <a:cubicBezTo>
                    <a:pt x="1131" y="263"/>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
            <p:cNvSpPr/>
            <p:nvPr/>
          </p:nvSpPr>
          <p:spPr>
            <a:xfrm>
              <a:off x="922531" y="2100887"/>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
            <p:cNvSpPr/>
            <p:nvPr/>
          </p:nvSpPr>
          <p:spPr>
            <a:xfrm>
              <a:off x="794062" y="2100475"/>
              <a:ext cx="38929" cy="38894"/>
            </a:xfrm>
            <a:custGeom>
              <a:avLst/>
              <a:gdLst/>
              <a:ahLst/>
              <a:cxnLst/>
              <a:rect l="l" t="t" r="r" b="b"/>
              <a:pathLst>
                <a:path w="1133" h="1132" extrusionOk="0">
                  <a:moveTo>
                    <a:pt x="561" y="0"/>
                  </a:moveTo>
                  <a:cubicBezTo>
                    <a:pt x="251" y="0"/>
                    <a:pt x="1" y="262"/>
                    <a:pt x="1" y="572"/>
                  </a:cubicBezTo>
                  <a:cubicBezTo>
                    <a:pt x="1" y="881"/>
                    <a:pt x="251" y="1131"/>
                    <a:pt x="561" y="1131"/>
                  </a:cubicBezTo>
                  <a:cubicBezTo>
                    <a:pt x="870" y="1131"/>
                    <a:pt x="1132" y="881"/>
                    <a:pt x="1132" y="572"/>
                  </a:cubicBezTo>
                  <a:cubicBezTo>
                    <a:pt x="1132" y="262"/>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
            <p:cNvSpPr/>
            <p:nvPr/>
          </p:nvSpPr>
          <p:spPr>
            <a:xfrm>
              <a:off x="729845" y="2164692"/>
              <a:ext cx="39307" cy="38894"/>
            </a:xfrm>
            <a:custGeom>
              <a:avLst/>
              <a:gdLst/>
              <a:ahLst/>
              <a:cxnLst/>
              <a:rect l="l" t="t" r="r" b="b"/>
              <a:pathLst>
                <a:path w="1144" h="1132" extrusionOk="0">
                  <a:moveTo>
                    <a:pt x="572" y="0"/>
                  </a:moveTo>
                  <a:cubicBezTo>
                    <a:pt x="263" y="0"/>
                    <a:pt x="1" y="251"/>
                    <a:pt x="1" y="560"/>
                  </a:cubicBezTo>
                  <a:cubicBezTo>
                    <a:pt x="13" y="882"/>
                    <a:pt x="263" y="1132"/>
                    <a:pt x="572" y="1132"/>
                  </a:cubicBezTo>
                  <a:cubicBezTo>
                    <a:pt x="882" y="1132"/>
                    <a:pt x="1144" y="882"/>
                    <a:pt x="1144" y="560"/>
                  </a:cubicBezTo>
                  <a:cubicBezTo>
                    <a:pt x="1144" y="251"/>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
            <p:cNvSpPr/>
            <p:nvPr/>
          </p:nvSpPr>
          <p:spPr>
            <a:xfrm>
              <a:off x="857901" y="2164692"/>
              <a:ext cx="38894" cy="38894"/>
            </a:xfrm>
            <a:custGeom>
              <a:avLst/>
              <a:gdLst/>
              <a:ahLst/>
              <a:cxnLst/>
              <a:rect l="l" t="t" r="r" b="b"/>
              <a:pathLst>
                <a:path w="1132" h="1132" extrusionOk="0">
                  <a:moveTo>
                    <a:pt x="572" y="0"/>
                  </a:moveTo>
                  <a:cubicBezTo>
                    <a:pt x="250" y="0"/>
                    <a:pt x="0" y="251"/>
                    <a:pt x="0" y="560"/>
                  </a:cubicBezTo>
                  <a:cubicBezTo>
                    <a:pt x="12" y="882"/>
                    <a:pt x="250" y="1132"/>
                    <a:pt x="572" y="1132"/>
                  </a:cubicBezTo>
                  <a:cubicBezTo>
                    <a:pt x="881" y="1132"/>
                    <a:pt x="1131" y="882"/>
                    <a:pt x="1131" y="560"/>
                  </a:cubicBezTo>
                  <a:cubicBezTo>
                    <a:pt x="1131" y="251"/>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
            <p:cNvSpPr/>
            <p:nvPr/>
          </p:nvSpPr>
          <p:spPr>
            <a:xfrm>
              <a:off x="922531" y="2356965"/>
              <a:ext cx="38894" cy="38894"/>
            </a:xfrm>
            <a:custGeom>
              <a:avLst/>
              <a:gdLst/>
              <a:ahLst/>
              <a:cxnLst/>
              <a:rect l="l" t="t" r="r" b="b"/>
              <a:pathLst>
                <a:path w="1132" h="1132" extrusionOk="0">
                  <a:moveTo>
                    <a:pt x="560" y="0"/>
                  </a:moveTo>
                  <a:cubicBezTo>
                    <a:pt x="251" y="0"/>
                    <a:pt x="1" y="250"/>
                    <a:pt x="1" y="560"/>
                  </a:cubicBezTo>
                  <a:cubicBezTo>
                    <a:pt x="1" y="881"/>
                    <a:pt x="251" y="1132"/>
                    <a:pt x="560" y="1132"/>
                  </a:cubicBezTo>
                  <a:cubicBezTo>
                    <a:pt x="870" y="1132"/>
                    <a:pt x="1132" y="881"/>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
            <p:cNvSpPr/>
            <p:nvPr/>
          </p:nvSpPr>
          <p:spPr>
            <a:xfrm>
              <a:off x="794062" y="2356965"/>
              <a:ext cx="38929" cy="38894"/>
            </a:xfrm>
            <a:custGeom>
              <a:avLst/>
              <a:gdLst/>
              <a:ahLst/>
              <a:cxnLst/>
              <a:rect l="l" t="t" r="r" b="b"/>
              <a:pathLst>
                <a:path w="1133" h="1132" extrusionOk="0">
                  <a:moveTo>
                    <a:pt x="561" y="0"/>
                  </a:moveTo>
                  <a:cubicBezTo>
                    <a:pt x="251" y="0"/>
                    <a:pt x="1" y="250"/>
                    <a:pt x="1" y="560"/>
                  </a:cubicBezTo>
                  <a:cubicBezTo>
                    <a:pt x="1" y="870"/>
                    <a:pt x="251" y="1132"/>
                    <a:pt x="561" y="1132"/>
                  </a:cubicBezTo>
                  <a:cubicBezTo>
                    <a:pt x="870" y="1132"/>
                    <a:pt x="1132" y="870"/>
                    <a:pt x="1132" y="560"/>
                  </a:cubicBezTo>
                  <a:cubicBezTo>
                    <a:pt x="1132" y="250"/>
                    <a:pt x="870" y="0"/>
                    <a:pt x="56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
            <p:cNvSpPr/>
            <p:nvPr/>
          </p:nvSpPr>
          <p:spPr>
            <a:xfrm>
              <a:off x="729845" y="2420769"/>
              <a:ext cx="39307" cy="38894"/>
            </a:xfrm>
            <a:custGeom>
              <a:avLst/>
              <a:gdLst/>
              <a:ahLst/>
              <a:cxnLst/>
              <a:rect l="l" t="t" r="r" b="b"/>
              <a:pathLst>
                <a:path w="1144" h="1132" extrusionOk="0">
                  <a:moveTo>
                    <a:pt x="572" y="1"/>
                  </a:moveTo>
                  <a:cubicBezTo>
                    <a:pt x="263" y="1"/>
                    <a:pt x="1" y="251"/>
                    <a:pt x="1" y="572"/>
                  </a:cubicBezTo>
                  <a:cubicBezTo>
                    <a:pt x="1" y="882"/>
                    <a:pt x="263" y="1132"/>
                    <a:pt x="572" y="1132"/>
                  </a:cubicBezTo>
                  <a:cubicBezTo>
                    <a:pt x="882" y="1132"/>
                    <a:pt x="1144" y="882"/>
                    <a:pt x="1144" y="572"/>
                  </a:cubicBezTo>
                  <a:cubicBezTo>
                    <a:pt x="1144"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
            <p:cNvSpPr/>
            <p:nvPr/>
          </p:nvSpPr>
          <p:spPr>
            <a:xfrm>
              <a:off x="857901" y="2420769"/>
              <a:ext cx="38894" cy="38894"/>
            </a:xfrm>
            <a:custGeom>
              <a:avLst/>
              <a:gdLst/>
              <a:ahLst/>
              <a:cxnLst/>
              <a:rect l="l" t="t" r="r" b="b"/>
              <a:pathLst>
                <a:path w="1132" h="1132" extrusionOk="0">
                  <a:moveTo>
                    <a:pt x="572" y="1"/>
                  </a:moveTo>
                  <a:cubicBezTo>
                    <a:pt x="250" y="1"/>
                    <a:pt x="0" y="251"/>
                    <a:pt x="0" y="572"/>
                  </a:cubicBezTo>
                  <a:cubicBezTo>
                    <a:pt x="0" y="882"/>
                    <a:pt x="250"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
            <p:cNvSpPr/>
            <p:nvPr/>
          </p:nvSpPr>
          <p:spPr>
            <a:xfrm>
              <a:off x="729845" y="2292336"/>
              <a:ext cx="39307" cy="38894"/>
            </a:xfrm>
            <a:custGeom>
              <a:avLst/>
              <a:gdLst/>
              <a:ahLst/>
              <a:cxnLst/>
              <a:rect l="l" t="t" r="r" b="b"/>
              <a:pathLst>
                <a:path w="1144" h="1132" extrusionOk="0">
                  <a:moveTo>
                    <a:pt x="572" y="0"/>
                  </a:moveTo>
                  <a:cubicBezTo>
                    <a:pt x="263" y="0"/>
                    <a:pt x="1" y="262"/>
                    <a:pt x="1" y="572"/>
                  </a:cubicBezTo>
                  <a:cubicBezTo>
                    <a:pt x="13" y="881"/>
                    <a:pt x="263" y="1131"/>
                    <a:pt x="572" y="1131"/>
                  </a:cubicBezTo>
                  <a:cubicBezTo>
                    <a:pt x="882" y="1131"/>
                    <a:pt x="1144" y="881"/>
                    <a:pt x="1144" y="572"/>
                  </a:cubicBezTo>
                  <a:cubicBezTo>
                    <a:pt x="1144"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
            <p:cNvSpPr/>
            <p:nvPr/>
          </p:nvSpPr>
          <p:spPr>
            <a:xfrm>
              <a:off x="857901" y="2292336"/>
              <a:ext cx="38894" cy="38894"/>
            </a:xfrm>
            <a:custGeom>
              <a:avLst/>
              <a:gdLst/>
              <a:ahLst/>
              <a:cxnLst/>
              <a:rect l="l" t="t" r="r" b="b"/>
              <a:pathLst>
                <a:path w="1132" h="1132" extrusionOk="0">
                  <a:moveTo>
                    <a:pt x="572" y="0"/>
                  </a:moveTo>
                  <a:cubicBezTo>
                    <a:pt x="250" y="0"/>
                    <a:pt x="0" y="262"/>
                    <a:pt x="0" y="572"/>
                  </a:cubicBezTo>
                  <a:cubicBezTo>
                    <a:pt x="12" y="881"/>
                    <a:pt x="250"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
            <p:cNvSpPr/>
            <p:nvPr/>
          </p:nvSpPr>
          <p:spPr>
            <a:xfrm>
              <a:off x="922531" y="2228497"/>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
            <p:cNvSpPr/>
            <p:nvPr/>
          </p:nvSpPr>
          <p:spPr>
            <a:xfrm>
              <a:off x="794062" y="2228909"/>
              <a:ext cx="38929" cy="38894"/>
            </a:xfrm>
            <a:custGeom>
              <a:avLst/>
              <a:gdLst/>
              <a:ahLst/>
              <a:cxnLst/>
              <a:rect l="l" t="t" r="r" b="b"/>
              <a:pathLst>
                <a:path w="1133" h="1132" extrusionOk="0">
                  <a:moveTo>
                    <a:pt x="561" y="1"/>
                  </a:moveTo>
                  <a:cubicBezTo>
                    <a:pt x="251" y="1"/>
                    <a:pt x="1" y="263"/>
                    <a:pt x="1" y="572"/>
                  </a:cubicBezTo>
                  <a:cubicBezTo>
                    <a:pt x="1" y="882"/>
                    <a:pt x="251" y="1132"/>
                    <a:pt x="561" y="1132"/>
                  </a:cubicBezTo>
                  <a:cubicBezTo>
                    <a:pt x="870" y="1132"/>
                    <a:pt x="1132" y="882"/>
                    <a:pt x="1132" y="572"/>
                  </a:cubicBezTo>
                  <a:cubicBezTo>
                    <a:pt x="1132" y="263"/>
                    <a:pt x="870" y="1"/>
                    <a:pt x="56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
            <p:cNvSpPr/>
            <p:nvPr/>
          </p:nvSpPr>
          <p:spPr>
            <a:xfrm>
              <a:off x="666041" y="2100887"/>
              <a:ext cx="38894" cy="38894"/>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
            <p:cNvSpPr/>
            <p:nvPr/>
          </p:nvSpPr>
          <p:spPr>
            <a:xfrm>
              <a:off x="537985" y="2100475"/>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
            <p:cNvSpPr/>
            <p:nvPr/>
          </p:nvSpPr>
          <p:spPr>
            <a:xfrm>
              <a:off x="473768" y="2164692"/>
              <a:ext cx="38894" cy="38894"/>
            </a:xfrm>
            <a:custGeom>
              <a:avLst/>
              <a:gdLst/>
              <a:ahLst/>
              <a:cxnLst/>
              <a:rect l="l" t="t" r="r" b="b"/>
              <a:pathLst>
                <a:path w="1132" h="1132" extrusionOk="0">
                  <a:moveTo>
                    <a:pt x="572" y="0"/>
                  </a:moveTo>
                  <a:cubicBezTo>
                    <a:pt x="262" y="0"/>
                    <a:pt x="0" y="251"/>
                    <a:pt x="0" y="560"/>
                  </a:cubicBezTo>
                  <a:cubicBezTo>
                    <a:pt x="0" y="882"/>
                    <a:pt x="262" y="1132"/>
                    <a:pt x="572" y="1132"/>
                  </a:cubicBezTo>
                  <a:cubicBezTo>
                    <a:pt x="881" y="1132"/>
                    <a:pt x="1131" y="882"/>
                    <a:pt x="1131" y="560"/>
                  </a:cubicBezTo>
                  <a:cubicBezTo>
                    <a:pt x="1131" y="251"/>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
            <p:cNvSpPr/>
            <p:nvPr/>
          </p:nvSpPr>
          <p:spPr>
            <a:xfrm>
              <a:off x="601824" y="2164692"/>
              <a:ext cx="38894" cy="38894"/>
            </a:xfrm>
            <a:custGeom>
              <a:avLst/>
              <a:gdLst/>
              <a:ahLst/>
              <a:cxnLst/>
              <a:rect l="l" t="t" r="r" b="b"/>
              <a:pathLst>
                <a:path w="1132" h="1132" extrusionOk="0">
                  <a:moveTo>
                    <a:pt x="560" y="0"/>
                  </a:moveTo>
                  <a:cubicBezTo>
                    <a:pt x="250" y="0"/>
                    <a:pt x="0" y="251"/>
                    <a:pt x="0" y="560"/>
                  </a:cubicBezTo>
                  <a:cubicBezTo>
                    <a:pt x="12" y="882"/>
                    <a:pt x="250" y="1132"/>
                    <a:pt x="560" y="1132"/>
                  </a:cubicBezTo>
                  <a:cubicBezTo>
                    <a:pt x="881" y="1132"/>
                    <a:pt x="1131" y="882"/>
                    <a:pt x="1131" y="560"/>
                  </a:cubicBezTo>
                  <a:cubicBezTo>
                    <a:pt x="1131" y="251"/>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
            <p:cNvSpPr/>
            <p:nvPr/>
          </p:nvSpPr>
          <p:spPr>
            <a:xfrm>
              <a:off x="666041" y="2356965"/>
              <a:ext cx="38894" cy="38894"/>
            </a:xfrm>
            <a:custGeom>
              <a:avLst/>
              <a:gdLst/>
              <a:ahLst/>
              <a:cxnLst/>
              <a:rect l="l" t="t" r="r" b="b"/>
              <a:pathLst>
                <a:path w="1132" h="1132" extrusionOk="0">
                  <a:moveTo>
                    <a:pt x="572" y="0"/>
                  </a:moveTo>
                  <a:cubicBezTo>
                    <a:pt x="262" y="0"/>
                    <a:pt x="0" y="250"/>
                    <a:pt x="0" y="560"/>
                  </a:cubicBezTo>
                  <a:cubicBezTo>
                    <a:pt x="0" y="881"/>
                    <a:pt x="262" y="1132"/>
                    <a:pt x="572" y="1132"/>
                  </a:cubicBezTo>
                  <a:cubicBezTo>
                    <a:pt x="881" y="1132"/>
                    <a:pt x="1131" y="881"/>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
            <p:cNvSpPr/>
            <p:nvPr/>
          </p:nvSpPr>
          <p:spPr>
            <a:xfrm>
              <a:off x="537985" y="2356965"/>
              <a:ext cx="38894" cy="38894"/>
            </a:xfrm>
            <a:custGeom>
              <a:avLst/>
              <a:gdLst/>
              <a:ahLst/>
              <a:cxnLst/>
              <a:rect l="l" t="t" r="r" b="b"/>
              <a:pathLst>
                <a:path w="1132" h="1132" extrusionOk="0">
                  <a:moveTo>
                    <a:pt x="560" y="0"/>
                  </a:moveTo>
                  <a:cubicBezTo>
                    <a:pt x="251" y="0"/>
                    <a:pt x="1" y="250"/>
                    <a:pt x="1" y="560"/>
                  </a:cubicBezTo>
                  <a:cubicBezTo>
                    <a:pt x="1" y="870"/>
                    <a:pt x="251" y="1132"/>
                    <a:pt x="560" y="1132"/>
                  </a:cubicBezTo>
                  <a:cubicBezTo>
                    <a:pt x="870" y="1132"/>
                    <a:pt x="1132" y="870"/>
                    <a:pt x="1132" y="560"/>
                  </a:cubicBezTo>
                  <a:cubicBezTo>
                    <a:pt x="1132"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
            <p:cNvSpPr/>
            <p:nvPr/>
          </p:nvSpPr>
          <p:spPr>
            <a:xfrm>
              <a:off x="473768" y="2420769"/>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
            <p:cNvSpPr/>
            <p:nvPr/>
          </p:nvSpPr>
          <p:spPr>
            <a:xfrm>
              <a:off x="601824" y="2420769"/>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
            <p:cNvSpPr/>
            <p:nvPr/>
          </p:nvSpPr>
          <p:spPr>
            <a:xfrm>
              <a:off x="473768" y="2292336"/>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
            <p:cNvSpPr/>
            <p:nvPr/>
          </p:nvSpPr>
          <p:spPr>
            <a:xfrm>
              <a:off x="601824" y="2292336"/>
              <a:ext cx="38894" cy="38894"/>
            </a:xfrm>
            <a:custGeom>
              <a:avLst/>
              <a:gdLst/>
              <a:ahLst/>
              <a:cxnLst/>
              <a:rect l="l" t="t" r="r" b="b"/>
              <a:pathLst>
                <a:path w="1132" h="1132" extrusionOk="0">
                  <a:moveTo>
                    <a:pt x="560" y="0"/>
                  </a:moveTo>
                  <a:cubicBezTo>
                    <a:pt x="250" y="0"/>
                    <a:pt x="0" y="262"/>
                    <a:pt x="0" y="572"/>
                  </a:cubicBezTo>
                  <a:cubicBezTo>
                    <a:pt x="12" y="881"/>
                    <a:pt x="250" y="1131"/>
                    <a:pt x="560" y="1131"/>
                  </a:cubicBezTo>
                  <a:cubicBezTo>
                    <a:pt x="881" y="1131"/>
                    <a:pt x="1131" y="881"/>
                    <a:pt x="1131" y="572"/>
                  </a:cubicBezTo>
                  <a:cubicBezTo>
                    <a:pt x="1131" y="262"/>
                    <a:pt x="881"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
            <p:cNvSpPr/>
            <p:nvPr/>
          </p:nvSpPr>
          <p:spPr>
            <a:xfrm>
              <a:off x="666041" y="2228497"/>
              <a:ext cx="38894" cy="38894"/>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
            <p:cNvSpPr/>
            <p:nvPr/>
          </p:nvSpPr>
          <p:spPr>
            <a:xfrm>
              <a:off x="537985" y="2228909"/>
              <a:ext cx="38894" cy="38894"/>
            </a:xfrm>
            <a:custGeom>
              <a:avLst/>
              <a:gdLst/>
              <a:ahLst/>
              <a:cxnLst/>
              <a:rect l="l" t="t" r="r" b="b"/>
              <a:pathLst>
                <a:path w="1132" h="1132" extrusionOk="0">
                  <a:moveTo>
                    <a:pt x="560" y="1"/>
                  </a:moveTo>
                  <a:cubicBezTo>
                    <a:pt x="251" y="1"/>
                    <a:pt x="1" y="263"/>
                    <a:pt x="1" y="572"/>
                  </a:cubicBezTo>
                  <a:cubicBezTo>
                    <a:pt x="1" y="882"/>
                    <a:pt x="251" y="1132"/>
                    <a:pt x="560" y="1132"/>
                  </a:cubicBezTo>
                  <a:cubicBezTo>
                    <a:pt x="870" y="1132"/>
                    <a:pt x="1132" y="882"/>
                    <a:pt x="1132" y="572"/>
                  </a:cubicBezTo>
                  <a:cubicBezTo>
                    <a:pt x="1132" y="263"/>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
            <p:cNvSpPr/>
            <p:nvPr/>
          </p:nvSpPr>
          <p:spPr>
            <a:xfrm>
              <a:off x="409929" y="2100887"/>
              <a:ext cx="38929" cy="38894"/>
            </a:xfrm>
            <a:custGeom>
              <a:avLst/>
              <a:gdLst/>
              <a:ahLst/>
              <a:cxnLst/>
              <a:rect l="l" t="t" r="r" b="b"/>
              <a:pathLst>
                <a:path w="1133"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
            <p:cNvSpPr/>
            <p:nvPr/>
          </p:nvSpPr>
          <p:spPr>
            <a:xfrm>
              <a:off x="281495" y="2100475"/>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2" y="881"/>
                    <a:pt x="1132" y="572"/>
                  </a:cubicBezTo>
                  <a:cubicBezTo>
                    <a:pt x="1132"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
            <p:cNvSpPr/>
            <p:nvPr/>
          </p:nvSpPr>
          <p:spPr>
            <a:xfrm>
              <a:off x="217690" y="2164692"/>
              <a:ext cx="38894" cy="38894"/>
            </a:xfrm>
            <a:custGeom>
              <a:avLst/>
              <a:gdLst/>
              <a:ahLst/>
              <a:cxnLst/>
              <a:rect l="l" t="t" r="r" b="b"/>
              <a:pathLst>
                <a:path w="1132" h="1132" extrusionOk="0">
                  <a:moveTo>
                    <a:pt x="572" y="0"/>
                  </a:moveTo>
                  <a:cubicBezTo>
                    <a:pt x="250" y="0"/>
                    <a:pt x="0" y="251"/>
                    <a:pt x="0" y="560"/>
                  </a:cubicBezTo>
                  <a:cubicBezTo>
                    <a:pt x="0" y="882"/>
                    <a:pt x="250" y="1132"/>
                    <a:pt x="572" y="1132"/>
                  </a:cubicBezTo>
                  <a:cubicBezTo>
                    <a:pt x="881" y="1132"/>
                    <a:pt x="1131" y="882"/>
                    <a:pt x="1131" y="560"/>
                  </a:cubicBezTo>
                  <a:cubicBezTo>
                    <a:pt x="1131" y="251"/>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
            <p:cNvSpPr/>
            <p:nvPr/>
          </p:nvSpPr>
          <p:spPr>
            <a:xfrm>
              <a:off x="345300" y="2164692"/>
              <a:ext cx="39307" cy="38894"/>
            </a:xfrm>
            <a:custGeom>
              <a:avLst/>
              <a:gdLst/>
              <a:ahLst/>
              <a:cxnLst/>
              <a:rect l="l" t="t" r="r" b="b"/>
              <a:pathLst>
                <a:path w="1144" h="1132" extrusionOk="0">
                  <a:moveTo>
                    <a:pt x="572" y="0"/>
                  </a:moveTo>
                  <a:cubicBezTo>
                    <a:pt x="263" y="0"/>
                    <a:pt x="1" y="251"/>
                    <a:pt x="1" y="560"/>
                  </a:cubicBezTo>
                  <a:cubicBezTo>
                    <a:pt x="25" y="882"/>
                    <a:pt x="275" y="1132"/>
                    <a:pt x="572" y="1132"/>
                  </a:cubicBezTo>
                  <a:cubicBezTo>
                    <a:pt x="882" y="1132"/>
                    <a:pt x="1144" y="882"/>
                    <a:pt x="1144" y="560"/>
                  </a:cubicBezTo>
                  <a:cubicBezTo>
                    <a:pt x="1144" y="251"/>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
            <p:cNvSpPr/>
            <p:nvPr/>
          </p:nvSpPr>
          <p:spPr>
            <a:xfrm>
              <a:off x="409929" y="2356965"/>
              <a:ext cx="38929" cy="38894"/>
            </a:xfrm>
            <a:custGeom>
              <a:avLst/>
              <a:gdLst/>
              <a:ahLst/>
              <a:cxnLst/>
              <a:rect l="l" t="t" r="r" b="b"/>
              <a:pathLst>
                <a:path w="1133" h="1132" extrusionOk="0">
                  <a:moveTo>
                    <a:pt x="572" y="0"/>
                  </a:moveTo>
                  <a:cubicBezTo>
                    <a:pt x="251" y="0"/>
                    <a:pt x="1" y="250"/>
                    <a:pt x="1" y="560"/>
                  </a:cubicBezTo>
                  <a:cubicBezTo>
                    <a:pt x="1" y="881"/>
                    <a:pt x="251" y="1132"/>
                    <a:pt x="572" y="1132"/>
                  </a:cubicBezTo>
                  <a:cubicBezTo>
                    <a:pt x="882" y="1132"/>
                    <a:pt x="1132" y="881"/>
                    <a:pt x="1132" y="560"/>
                  </a:cubicBezTo>
                  <a:cubicBezTo>
                    <a:pt x="1132" y="250"/>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
            <p:cNvSpPr/>
            <p:nvPr/>
          </p:nvSpPr>
          <p:spPr>
            <a:xfrm>
              <a:off x="281495" y="2356965"/>
              <a:ext cx="38894" cy="38894"/>
            </a:xfrm>
            <a:custGeom>
              <a:avLst/>
              <a:gdLst/>
              <a:ahLst/>
              <a:cxnLst/>
              <a:rect l="l" t="t" r="r" b="b"/>
              <a:pathLst>
                <a:path w="1132" h="1132" extrusionOk="0">
                  <a:moveTo>
                    <a:pt x="572" y="0"/>
                  </a:moveTo>
                  <a:cubicBezTo>
                    <a:pt x="262" y="0"/>
                    <a:pt x="0" y="250"/>
                    <a:pt x="0" y="560"/>
                  </a:cubicBezTo>
                  <a:cubicBezTo>
                    <a:pt x="0" y="870"/>
                    <a:pt x="262" y="1132"/>
                    <a:pt x="572" y="1132"/>
                  </a:cubicBezTo>
                  <a:cubicBezTo>
                    <a:pt x="881" y="1132"/>
                    <a:pt x="1132" y="870"/>
                    <a:pt x="1132" y="560"/>
                  </a:cubicBezTo>
                  <a:cubicBezTo>
                    <a:pt x="1132"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
            <p:cNvSpPr/>
            <p:nvPr/>
          </p:nvSpPr>
          <p:spPr>
            <a:xfrm>
              <a:off x="217690" y="2420769"/>
              <a:ext cx="38894" cy="38894"/>
            </a:xfrm>
            <a:custGeom>
              <a:avLst/>
              <a:gdLst/>
              <a:ahLst/>
              <a:cxnLst/>
              <a:rect l="l" t="t" r="r" b="b"/>
              <a:pathLst>
                <a:path w="1132" h="1132" extrusionOk="0">
                  <a:moveTo>
                    <a:pt x="572" y="1"/>
                  </a:moveTo>
                  <a:cubicBezTo>
                    <a:pt x="250" y="1"/>
                    <a:pt x="0" y="251"/>
                    <a:pt x="0" y="572"/>
                  </a:cubicBezTo>
                  <a:cubicBezTo>
                    <a:pt x="0" y="882"/>
                    <a:pt x="250" y="1132"/>
                    <a:pt x="572" y="1132"/>
                  </a:cubicBezTo>
                  <a:cubicBezTo>
                    <a:pt x="881" y="1132"/>
                    <a:pt x="1131" y="882"/>
                    <a:pt x="1131" y="572"/>
                  </a:cubicBezTo>
                  <a:cubicBezTo>
                    <a:pt x="1131" y="251"/>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
            <p:cNvSpPr/>
            <p:nvPr/>
          </p:nvSpPr>
          <p:spPr>
            <a:xfrm>
              <a:off x="345300" y="2420769"/>
              <a:ext cx="39307" cy="38894"/>
            </a:xfrm>
            <a:custGeom>
              <a:avLst/>
              <a:gdLst/>
              <a:ahLst/>
              <a:cxnLst/>
              <a:rect l="l" t="t" r="r" b="b"/>
              <a:pathLst>
                <a:path w="1144" h="1132" extrusionOk="0">
                  <a:moveTo>
                    <a:pt x="572" y="1"/>
                  </a:moveTo>
                  <a:cubicBezTo>
                    <a:pt x="263" y="1"/>
                    <a:pt x="1" y="251"/>
                    <a:pt x="1" y="572"/>
                  </a:cubicBezTo>
                  <a:cubicBezTo>
                    <a:pt x="1" y="882"/>
                    <a:pt x="275" y="1132"/>
                    <a:pt x="572" y="1132"/>
                  </a:cubicBezTo>
                  <a:cubicBezTo>
                    <a:pt x="882" y="1132"/>
                    <a:pt x="1144" y="882"/>
                    <a:pt x="1144" y="572"/>
                  </a:cubicBezTo>
                  <a:cubicBezTo>
                    <a:pt x="1144"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
            <p:cNvSpPr/>
            <p:nvPr/>
          </p:nvSpPr>
          <p:spPr>
            <a:xfrm>
              <a:off x="217690" y="2292336"/>
              <a:ext cx="38894" cy="38894"/>
            </a:xfrm>
            <a:custGeom>
              <a:avLst/>
              <a:gdLst/>
              <a:ahLst/>
              <a:cxnLst/>
              <a:rect l="l" t="t" r="r" b="b"/>
              <a:pathLst>
                <a:path w="1132" h="1132" extrusionOk="0">
                  <a:moveTo>
                    <a:pt x="572" y="0"/>
                  </a:moveTo>
                  <a:cubicBezTo>
                    <a:pt x="250" y="0"/>
                    <a:pt x="0" y="262"/>
                    <a:pt x="0" y="572"/>
                  </a:cubicBezTo>
                  <a:cubicBezTo>
                    <a:pt x="0" y="881"/>
                    <a:pt x="250"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
            <p:cNvSpPr/>
            <p:nvPr/>
          </p:nvSpPr>
          <p:spPr>
            <a:xfrm>
              <a:off x="345300" y="2292336"/>
              <a:ext cx="39307" cy="38894"/>
            </a:xfrm>
            <a:custGeom>
              <a:avLst/>
              <a:gdLst/>
              <a:ahLst/>
              <a:cxnLst/>
              <a:rect l="l" t="t" r="r" b="b"/>
              <a:pathLst>
                <a:path w="1144" h="1132" extrusionOk="0">
                  <a:moveTo>
                    <a:pt x="572" y="0"/>
                  </a:moveTo>
                  <a:cubicBezTo>
                    <a:pt x="263" y="0"/>
                    <a:pt x="1" y="262"/>
                    <a:pt x="1" y="572"/>
                  </a:cubicBezTo>
                  <a:cubicBezTo>
                    <a:pt x="25" y="881"/>
                    <a:pt x="275" y="1131"/>
                    <a:pt x="572" y="1131"/>
                  </a:cubicBezTo>
                  <a:cubicBezTo>
                    <a:pt x="882" y="1131"/>
                    <a:pt x="1144" y="881"/>
                    <a:pt x="1144" y="572"/>
                  </a:cubicBezTo>
                  <a:cubicBezTo>
                    <a:pt x="1144"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
            <p:cNvSpPr/>
            <p:nvPr/>
          </p:nvSpPr>
          <p:spPr>
            <a:xfrm>
              <a:off x="409929" y="2228497"/>
              <a:ext cx="38929" cy="38894"/>
            </a:xfrm>
            <a:custGeom>
              <a:avLst/>
              <a:gdLst/>
              <a:ahLst/>
              <a:cxnLst/>
              <a:rect l="l" t="t" r="r" b="b"/>
              <a:pathLst>
                <a:path w="1133"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
            <p:cNvSpPr/>
            <p:nvPr/>
          </p:nvSpPr>
          <p:spPr>
            <a:xfrm>
              <a:off x="281495" y="2228909"/>
              <a:ext cx="38894" cy="38894"/>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2" y="882"/>
                    <a:pt x="1132" y="572"/>
                  </a:cubicBezTo>
                  <a:cubicBezTo>
                    <a:pt x="1132"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
            <p:cNvSpPr/>
            <p:nvPr/>
          </p:nvSpPr>
          <p:spPr>
            <a:xfrm>
              <a:off x="153851" y="2100887"/>
              <a:ext cx="38894" cy="38894"/>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
            <p:cNvSpPr/>
            <p:nvPr/>
          </p:nvSpPr>
          <p:spPr>
            <a:xfrm>
              <a:off x="25830" y="2100475"/>
              <a:ext cx="38894" cy="38894"/>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
            <p:cNvSpPr/>
            <p:nvPr/>
          </p:nvSpPr>
          <p:spPr>
            <a:xfrm>
              <a:off x="-38422" y="2164692"/>
              <a:ext cx="38894" cy="38894"/>
            </a:xfrm>
            <a:custGeom>
              <a:avLst/>
              <a:gdLst/>
              <a:ahLst/>
              <a:cxnLst/>
              <a:rect l="l" t="t" r="r" b="b"/>
              <a:pathLst>
                <a:path w="1132" h="1132" extrusionOk="0">
                  <a:moveTo>
                    <a:pt x="560" y="0"/>
                  </a:moveTo>
                  <a:cubicBezTo>
                    <a:pt x="251" y="0"/>
                    <a:pt x="1" y="251"/>
                    <a:pt x="1" y="560"/>
                  </a:cubicBezTo>
                  <a:cubicBezTo>
                    <a:pt x="1" y="882"/>
                    <a:pt x="251" y="1132"/>
                    <a:pt x="560" y="1132"/>
                  </a:cubicBezTo>
                  <a:cubicBezTo>
                    <a:pt x="882" y="1132"/>
                    <a:pt x="1132" y="882"/>
                    <a:pt x="1132" y="560"/>
                  </a:cubicBezTo>
                  <a:cubicBezTo>
                    <a:pt x="1132" y="251"/>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
            <p:cNvSpPr/>
            <p:nvPr/>
          </p:nvSpPr>
          <p:spPr>
            <a:xfrm>
              <a:off x="89222" y="2164692"/>
              <a:ext cx="38894" cy="38894"/>
            </a:xfrm>
            <a:custGeom>
              <a:avLst/>
              <a:gdLst/>
              <a:ahLst/>
              <a:cxnLst/>
              <a:rect l="l" t="t" r="r" b="b"/>
              <a:pathLst>
                <a:path w="1132" h="1132" extrusionOk="0">
                  <a:moveTo>
                    <a:pt x="572" y="0"/>
                  </a:moveTo>
                  <a:cubicBezTo>
                    <a:pt x="262" y="0"/>
                    <a:pt x="0" y="251"/>
                    <a:pt x="0" y="560"/>
                  </a:cubicBezTo>
                  <a:cubicBezTo>
                    <a:pt x="24" y="882"/>
                    <a:pt x="274" y="1132"/>
                    <a:pt x="572" y="1132"/>
                  </a:cubicBezTo>
                  <a:cubicBezTo>
                    <a:pt x="882" y="1132"/>
                    <a:pt x="1132" y="882"/>
                    <a:pt x="1132" y="560"/>
                  </a:cubicBezTo>
                  <a:cubicBezTo>
                    <a:pt x="1132" y="251"/>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
            <p:cNvSpPr/>
            <p:nvPr/>
          </p:nvSpPr>
          <p:spPr>
            <a:xfrm>
              <a:off x="153851" y="2356965"/>
              <a:ext cx="38894" cy="38894"/>
            </a:xfrm>
            <a:custGeom>
              <a:avLst/>
              <a:gdLst/>
              <a:ahLst/>
              <a:cxnLst/>
              <a:rect l="l" t="t" r="r" b="b"/>
              <a:pathLst>
                <a:path w="1132" h="1132" extrusionOk="0">
                  <a:moveTo>
                    <a:pt x="560" y="0"/>
                  </a:moveTo>
                  <a:cubicBezTo>
                    <a:pt x="251" y="0"/>
                    <a:pt x="1" y="250"/>
                    <a:pt x="1" y="560"/>
                  </a:cubicBezTo>
                  <a:cubicBezTo>
                    <a:pt x="1" y="881"/>
                    <a:pt x="251" y="1132"/>
                    <a:pt x="560" y="1132"/>
                  </a:cubicBezTo>
                  <a:cubicBezTo>
                    <a:pt x="882" y="1132"/>
                    <a:pt x="1132" y="881"/>
                    <a:pt x="1132" y="560"/>
                  </a:cubicBezTo>
                  <a:cubicBezTo>
                    <a:pt x="1132" y="250"/>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
            <p:cNvSpPr/>
            <p:nvPr/>
          </p:nvSpPr>
          <p:spPr>
            <a:xfrm>
              <a:off x="25830" y="2356965"/>
              <a:ext cx="38894" cy="38894"/>
            </a:xfrm>
            <a:custGeom>
              <a:avLst/>
              <a:gdLst/>
              <a:ahLst/>
              <a:cxnLst/>
              <a:rect l="l" t="t" r="r" b="b"/>
              <a:pathLst>
                <a:path w="1132" h="1132" extrusionOk="0">
                  <a:moveTo>
                    <a:pt x="572" y="0"/>
                  </a:moveTo>
                  <a:cubicBezTo>
                    <a:pt x="262" y="0"/>
                    <a:pt x="0" y="250"/>
                    <a:pt x="0" y="560"/>
                  </a:cubicBezTo>
                  <a:cubicBezTo>
                    <a:pt x="0" y="870"/>
                    <a:pt x="262" y="1132"/>
                    <a:pt x="572" y="1132"/>
                  </a:cubicBezTo>
                  <a:cubicBezTo>
                    <a:pt x="881" y="1132"/>
                    <a:pt x="1131" y="870"/>
                    <a:pt x="1131" y="560"/>
                  </a:cubicBezTo>
                  <a:cubicBezTo>
                    <a:pt x="1131" y="250"/>
                    <a:pt x="881"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
            <p:cNvSpPr/>
            <p:nvPr/>
          </p:nvSpPr>
          <p:spPr>
            <a:xfrm>
              <a:off x="-38422" y="2420769"/>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
            <p:cNvSpPr/>
            <p:nvPr/>
          </p:nvSpPr>
          <p:spPr>
            <a:xfrm>
              <a:off x="89222" y="2420769"/>
              <a:ext cx="38894" cy="38894"/>
            </a:xfrm>
            <a:custGeom>
              <a:avLst/>
              <a:gdLst/>
              <a:ahLst/>
              <a:cxnLst/>
              <a:rect l="l" t="t" r="r" b="b"/>
              <a:pathLst>
                <a:path w="1132" h="1132" extrusionOk="0">
                  <a:moveTo>
                    <a:pt x="572" y="1"/>
                  </a:moveTo>
                  <a:cubicBezTo>
                    <a:pt x="262" y="1"/>
                    <a:pt x="0" y="251"/>
                    <a:pt x="0" y="572"/>
                  </a:cubicBezTo>
                  <a:cubicBezTo>
                    <a:pt x="0" y="882"/>
                    <a:pt x="274" y="1132"/>
                    <a:pt x="572" y="1132"/>
                  </a:cubicBezTo>
                  <a:cubicBezTo>
                    <a:pt x="882" y="1132"/>
                    <a:pt x="1132" y="882"/>
                    <a:pt x="1132" y="572"/>
                  </a:cubicBezTo>
                  <a:cubicBezTo>
                    <a:pt x="1132" y="251"/>
                    <a:pt x="882"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
            <p:cNvSpPr/>
            <p:nvPr/>
          </p:nvSpPr>
          <p:spPr>
            <a:xfrm>
              <a:off x="-38422" y="2292336"/>
              <a:ext cx="38894" cy="38894"/>
            </a:xfrm>
            <a:custGeom>
              <a:avLst/>
              <a:gdLst/>
              <a:ahLst/>
              <a:cxnLst/>
              <a:rect l="l" t="t" r="r" b="b"/>
              <a:pathLst>
                <a:path w="1132" h="1132" extrusionOk="0">
                  <a:moveTo>
                    <a:pt x="560" y="0"/>
                  </a:moveTo>
                  <a:cubicBezTo>
                    <a:pt x="251" y="0"/>
                    <a:pt x="1" y="262"/>
                    <a:pt x="1" y="572"/>
                  </a:cubicBezTo>
                  <a:cubicBezTo>
                    <a:pt x="1" y="881"/>
                    <a:pt x="251" y="1131"/>
                    <a:pt x="560" y="1131"/>
                  </a:cubicBezTo>
                  <a:cubicBezTo>
                    <a:pt x="882" y="1131"/>
                    <a:pt x="1132" y="881"/>
                    <a:pt x="1132" y="572"/>
                  </a:cubicBezTo>
                  <a:cubicBezTo>
                    <a:pt x="1132" y="262"/>
                    <a:pt x="882"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
            <p:cNvSpPr/>
            <p:nvPr/>
          </p:nvSpPr>
          <p:spPr>
            <a:xfrm>
              <a:off x="89222" y="2292336"/>
              <a:ext cx="38894" cy="38894"/>
            </a:xfrm>
            <a:custGeom>
              <a:avLst/>
              <a:gdLst/>
              <a:ahLst/>
              <a:cxnLst/>
              <a:rect l="l" t="t" r="r" b="b"/>
              <a:pathLst>
                <a:path w="1132" h="1132" extrusionOk="0">
                  <a:moveTo>
                    <a:pt x="572" y="0"/>
                  </a:moveTo>
                  <a:cubicBezTo>
                    <a:pt x="262" y="0"/>
                    <a:pt x="0" y="262"/>
                    <a:pt x="0" y="572"/>
                  </a:cubicBezTo>
                  <a:cubicBezTo>
                    <a:pt x="24" y="881"/>
                    <a:pt x="274" y="1131"/>
                    <a:pt x="572" y="1131"/>
                  </a:cubicBezTo>
                  <a:cubicBezTo>
                    <a:pt x="882" y="1131"/>
                    <a:pt x="1132" y="881"/>
                    <a:pt x="1132" y="572"/>
                  </a:cubicBezTo>
                  <a:cubicBezTo>
                    <a:pt x="1132" y="262"/>
                    <a:pt x="882" y="0"/>
                    <a:pt x="57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
            <p:cNvSpPr/>
            <p:nvPr/>
          </p:nvSpPr>
          <p:spPr>
            <a:xfrm>
              <a:off x="153851" y="2228497"/>
              <a:ext cx="38894" cy="38894"/>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82"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
            <p:cNvSpPr/>
            <p:nvPr/>
          </p:nvSpPr>
          <p:spPr>
            <a:xfrm>
              <a:off x="25830" y="2228909"/>
              <a:ext cx="38894" cy="38894"/>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
            <p:cNvSpPr/>
            <p:nvPr/>
          </p:nvSpPr>
          <p:spPr>
            <a:xfrm>
              <a:off x="-102226" y="2100887"/>
              <a:ext cx="38894" cy="38894"/>
            </a:xfrm>
            <a:custGeom>
              <a:avLst/>
              <a:gdLst/>
              <a:ahLst/>
              <a:cxnLst/>
              <a:rect l="l" t="t" r="r" b="b"/>
              <a:pathLst>
                <a:path w="1132" h="1132" extrusionOk="0">
                  <a:moveTo>
                    <a:pt x="560" y="0"/>
                  </a:moveTo>
                  <a:cubicBezTo>
                    <a:pt x="250" y="0"/>
                    <a:pt x="0" y="250"/>
                    <a:pt x="0" y="560"/>
                  </a:cubicBezTo>
                  <a:cubicBezTo>
                    <a:pt x="0" y="869"/>
                    <a:pt x="250" y="1131"/>
                    <a:pt x="560" y="1131"/>
                  </a:cubicBezTo>
                  <a:cubicBezTo>
                    <a:pt x="870" y="1131"/>
                    <a:pt x="1131" y="869"/>
                    <a:pt x="1131" y="560"/>
                  </a:cubicBezTo>
                  <a:cubicBezTo>
                    <a:pt x="1131"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
            <p:cNvSpPr/>
            <p:nvPr/>
          </p:nvSpPr>
          <p:spPr>
            <a:xfrm>
              <a:off x="-136173" y="2168368"/>
              <a:ext cx="8212" cy="31542"/>
            </a:xfrm>
            <a:custGeom>
              <a:avLst/>
              <a:gdLst/>
              <a:ahLst/>
              <a:cxnLst/>
              <a:rect l="l" t="t" r="r" b="b"/>
              <a:pathLst>
                <a:path w="239" h="918" extrusionOk="0">
                  <a:moveTo>
                    <a:pt x="0" y="1"/>
                  </a:moveTo>
                  <a:lnTo>
                    <a:pt x="0" y="917"/>
                  </a:lnTo>
                  <a:cubicBezTo>
                    <a:pt x="155" y="834"/>
                    <a:pt x="238" y="655"/>
                    <a:pt x="238" y="453"/>
                  </a:cubicBezTo>
                  <a:cubicBezTo>
                    <a:pt x="238" y="263"/>
                    <a:pt x="131" y="96"/>
                    <a:pt x="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
            <p:cNvSpPr/>
            <p:nvPr/>
          </p:nvSpPr>
          <p:spPr>
            <a:xfrm>
              <a:off x="-102226" y="2356965"/>
              <a:ext cx="38894" cy="38894"/>
            </a:xfrm>
            <a:custGeom>
              <a:avLst/>
              <a:gdLst/>
              <a:ahLst/>
              <a:cxnLst/>
              <a:rect l="l" t="t" r="r" b="b"/>
              <a:pathLst>
                <a:path w="1132" h="1132" extrusionOk="0">
                  <a:moveTo>
                    <a:pt x="560" y="0"/>
                  </a:moveTo>
                  <a:cubicBezTo>
                    <a:pt x="250" y="0"/>
                    <a:pt x="0" y="250"/>
                    <a:pt x="0" y="560"/>
                  </a:cubicBezTo>
                  <a:cubicBezTo>
                    <a:pt x="0" y="881"/>
                    <a:pt x="250" y="1132"/>
                    <a:pt x="560" y="1132"/>
                  </a:cubicBezTo>
                  <a:cubicBezTo>
                    <a:pt x="870" y="1132"/>
                    <a:pt x="1131" y="881"/>
                    <a:pt x="1131" y="560"/>
                  </a:cubicBezTo>
                  <a:cubicBezTo>
                    <a:pt x="1131" y="250"/>
                    <a:pt x="870" y="0"/>
                    <a:pt x="56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
            <p:cNvSpPr/>
            <p:nvPr/>
          </p:nvSpPr>
          <p:spPr>
            <a:xfrm>
              <a:off x="-136173" y="2424446"/>
              <a:ext cx="8212" cy="31542"/>
            </a:xfrm>
            <a:custGeom>
              <a:avLst/>
              <a:gdLst/>
              <a:ahLst/>
              <a:cxnLst/>
              <a:rect l="l" t="t" r="r" b="b"/>
              <a:pathLst>
                <a:path w="239" h="918" extrusionOk="0">
                  <a:moveTo>
                    <a:pt x="0" y="1"/>
                  </a:moveTo>
                  <a:lnTo>
                    <a:pt x="0" y="918"/>
                  </a:lnTo>
                  <a:cubicBezTo>
                    <a:pt x="155" y="834"/>
                    <a:pt x="238" y="656"/>
                    <a:pt x="238" y="465"/>
                  </a:cubicBezTo>
                  <a:cubicBezTo>
                    <a:pt x="238" y="263"/>
                    <a:pt x="131" y="108"/>
                    <a:pt x="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
            <p:cNvSpPr/>
            <p:nvPr/>
          </p:nvSpPr>
          <p:spPr>
            <a:xfrm>
              <a:off x="-136173" y="2296424"/>
              <a:ext cx="8212" cy="31920"/>
            </a:xfrm>
            <a:custGeom>
              <a:avLst/>
              <a:gdLst/>
              <a:ahLst/>
              <a:cxnLst/>
              <a:rect l="l" t="t" r="r" b="b"/>
              <a:pathLst>
                <a:path w="239" h="929" extrusionOk="0">
                  <a:moveTo>
                    <a:pt x="0" y="0"/>
                  </a:moveTo>
                  <a:lnTo>
                    <a:pt x="0" y="929"/>
                  </a:lnTo>
                  <a:cubicBezTo>
                    <a:pt x="155" y="822"/>
                    <a:pt x="238" y="655"/>
                    <a:pt x="238" y="465"/>
                  </a:cubicBezTo>
                  <a:cubicBezTo>
                    <a:pt x="238" y="274"/>
                    <a:pt x="131" y="107"/>
                    <a:pt x="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
            <p:cNvSpPr/>
            <p:nvPr/>
          </p:nvSpPr>
          <p:spPr>
            <a:xfrm>
              <a:off x="-102226" y="2228497"/>
              <a:ext cx="38894" cy="38894"/>
            </a:xfrm>
            <a:custGeom>
              <a:avLst/>
              <a:gdLst/>
              <a:ahLst/>
              <a:cxnLst/>
              <a:rect l="l" t="t" r="r" b="b"/>
              <a:pathLst>
                <a:path w="1132" h="1132" extrusionOk="0">
                  <a:moveTo>
                    <a:pt x="560" y="1"/>
                  </a:moveTo>
                  <a:cubicBezTo>
                    <a:pt x="250" y="1"/>
                    <a:pt x="0" y="251"/>
                    <a:pt x="0" y="572"/>
                  </a:cubicBezTo>
                  <a:cubicBezTo>
                    <a:pt x="0" y="882"/>
                    <a:pt x="250" y="1132"/>
                    <a:pt x="560" y="1132"/>
                  </a:cubicBezTo>
                  <a:cubicBezTo>
                    <a:pt x="870" y="1132"/>
                    <a:pt x="1131" y="882"/>
                    <a:pt x="1131" y="572"/>
                  </a:cubicBezTo>
                  <a:cubicBezTo>
                    <a:pt x="1131" y="251"/>
                    <a:pt x="870" y="1"/>
                    <a:pt x="560"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
            <p:cNvSpPr/>
            <p:nvPr/>
          </p:nvSpPr>
          <p:spPr>
            <a:xfrm>
              <a:off x="-136173" y="-33734"/>
              <a:ext cx="34" cy="34"/>
            </a:xfrm>
            <a:custGeom>
              <a:avLst/>
              <a:gdLst/>
              <a:ahLst/>
              <a:cxnLst/>
              <a:rect l="l" t="t" r="r" b="b"/>
              <a:pathLst>
                <a:path w="1" h="1" fill="none" extrusionOk="0">
                  <a:moveTo>
                    <a:pt x="0" y="0"/>
                  </a:moveTo>
                  <a:close/>
                </a:path>
              </a:pathLst>
            </a:custGeom>
            <a:solidFill>
              <a:schemeClr val="dk2"/>
            </a:solidFill>
            <a:ln w="3875" cap="flat"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
            <p:cNvSpPr/>
            <p:nvPr/>
          </p:nvSpPr>
          <p:spPr>
            <a:xfrm>
              <a:off x="-141086" y="-19818"/>
              <a:ext cx="5604501" cy="2507313"/>
            </a:xfrm>
            <a:custGeom>
              <a:avLst/>
              <a:gdLst/>
              <a:ahLst/>
              <a:cxnLst/>
              <a:rect l="l" t="t" r="r" b="b"/>
              <a:pathLst>
                <a:path w="163116" h="72974" fill="none" extrusionOk="0">
                  <a:moveTo>
                    <a:pt x="0" y="48"/>
                  </a:moveTo>
                  <a:lnTo>
                    <a:pt x="0" y="72973"/>
                  </a:lnTo>
                  <a:lnTo>
                    <a:pt x="163116" y="72973"/>
                  </a:lnTo>
                  <a:lnTo>
                    <a:pt x="129493" y="0"/>
                  </a:lnTo>
                  <a:close/>
                </a:path>
              </a:pathLst>
            </a:custGeom>
            <a:solidFill>
              <a:schemeClr val="dk2"/>
            </a:solidFill>
            <a:ln w="297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
            <p:cNvSpPr/>
            <p:nvPr/>
          </p:nvSpPr>
          <p:spPr>
            <a:xfrm>
              <a:off x="-143972" y="-18994"/>
              <a:ext cx="5607388" cy="2508928"/>
            </a:xfrm>
            <a:custGeom>
              <a:avLst/>
              <a:gdLst/>
              <a:ahLst/>
              <a:cxnLst/>
              <a:rect l="l" t="t" r="r" b="b"/>
              <a:pathLst>
                <a:path w="163200" h="73021" fill="none" extrusionOk="0">
                  <a:moveTo>
                    <a:pt x="1" y="24"/>
                  </a:moveTo>
                  <a:lnTo>
                    <a:pt x="1" y="73021"/>
                  </a:lnTo>
                  <a:lnTo>
                    <a:pt x="163200" y="73021"/>
                  </a:lnTo>
                  <a:lnTo>
                    <a:pt x="129529" y="0"/>
                  </a:lnTo>
                  <a:close/>
                </a:path>
              </a:pathLst>
            </a:custGeom>
            <a:solidFill>
              <a:schemeClr val="dk2"/>
            </a:solidFill>
            <a:ln w="3875" cap="flat" cmpd="sng">
              <a:solidFill>
                <a:schemeClr val="dk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
            <p:cNvSpPr/>
            <p:nvPr/>
          </p:nvSpPr>
          <p:spPr>
            <a:xfrm>
              <a:off x="-141086" y="-19818"/>
              <a:ext cx="5604501" cy="2507313"/>
            </a:xfrm>
            <a:custGeom>
              <a:avLst/>
              <a:gdLst/>
              <a:ahLst/>
              <a:cxnLst/>
              <a:rect l="l" t="t" r="r" b="b"/>
              <a:pathLst>
                <a:path w="163116" h="72974" fill="none" extrusionOk="0">
                  <a:moveTo>
                    <a:pt x="0" y="48"/>
                  </a:moveTo>
                  <a:lnTo>
                    <a:pt x="0" y="72973"/>
                  </a:lnTo>
                  <a:lnTo>
                    <a:pt x="163116" y="72973"/>
                  </a:lnTo>
                  <a:lnTo>
                    <a:pt x="129493" y="0"/>
                  </a:lnTo>
                  <a:close/>
                </a:path>
              </a:pathLst>
            </a:custGeom>
            <a:noFill/>
            <a:ln w="297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2"/>
          <p:cNvGrpSpPr/>
          <p:nvPr/>
        </p:nvGrpSpPr>
        <p:grpSpPr>
          <a:xfrm>
            <a:off x="-143978" y="2628900"/>
            <a:ext cx="6868628" cy="2562225"/>
            <a:chOff x="-143978" y="2628900"/>
            <a:chExt cx="6868628" cy="2562225"/>
          </a:xfrm>
        </p:grpSpPr>
        <p:sp>
          <p:nvSpPr>
            <p:cNvPr id="1574" name="Google Shape;1574;p2"/>
            <p:cNvSpPr/>
            <p:nvPr/>
          </p:nvSpPr>
          <p:spPr>
            <a:xfrm>
              <a:off x="-142875" y="2628900"/>
              <a:ext cx="6867525" cy="2562225"/>
            </a:xfrm>
            <a:custGeom>
              <a:avLst/>
              <a:gdLst/>
              <a:ahLst/>
              <a:cxnLst/>
              <a:rect l="l" t="t" r="r" b="b"/>
              <a:pathLst>
                <a:path w="274701" h="102489" extrusionOk="0">
                  <a:moveTo>
                    <a:pt x="0" y="1143"/>
                  </a:moveTo>
                  <a:lnTo>
                    <a:pt x="228219" y="0"/>
                  </a:lnTo>
                  <a:lnTo>
                    <a:pt x="274701" y="102489"/>
                  </a:lnTo>
                  <a:lnTo>
                    <a:pt x="381" y="101346"/>
                  </a:lnTo>
                  <a:close/>
                </a:path>
              </a:pathLst>
            </a:custGeom>
            <a:solidFill>
              <a:schemeClr val="accent2"/>
            </a:solidFill>
            <a:ln>
              <a:noFill/>
            </a:ln>
          </p:spPr>
        </p:sp>
        <p:sp>
          <p:nvSpPr>
            <p:cNvPr id="1575" name="Google Shape;1575;p2"/>
            <p:cNvSpPr/>
            <p:nvPr/>
          </p:nvSpPr>
          <p:spPr>
            <a:xfrm>
              <a:off x="3062850" y="2634723"/>
              <a:ext cx="2431314" cy="2537280"/>
            </a:xfrm>
            <a:custGeom>
              <a:avLst/>
              <a:gdLst/>
              <a:ahLst/>
              <a:cxnLst/>
              <a:rect l="l" t="t" r="r" b="b"/>
              <a:pathLst>
                <a:path w="70760" h="73844" extrusionOk="0">
                  <a:moveTo>
                    <a:pt x="70760" y="1"/>
                  </a:moveTo>
                  <a:lnTo>
                    <a:pt x="56758" y="36"/>
                  </a:lnTo>
                  <a:lnTo>
                    <a:pt x="1" y="73843"/>
                  </a:lnTo>
                  <a:lnTo>
                    <a:pt x="382" y="73843"/>
                  </a:lnTo>
                  <a:lnTo>
                    <a:pt x="707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
            <p:cNvSpPr/>
            <p:nvPr/>
          </p:nvSpPr>
          <p:spPr>
            <a:xfrm>
              <a:off x="3040757" y="2637197"/>
              <a:ext cx="1559486" cy="2534732"/>
            </a:xfrm>
            <a:custGeom>
              <a:avLst/>
              <a:gdLst/>
              <a:ahLst/>
              <a:cxnLst/>
              <a:rect l="l" t="t" r="r" b="b"/>
              <a:pathLst>
                <a:path w="45388" h="73772" extrusionOk="0">
                  <a:moveTo>
                    <a:pt x="45387" y="0"/>
                  </a:moveTo>
                  <a:lnTo>
                    <a:pt x="34767" y="24"/>
                  </a:lnTo>
                  <a:lnTo>
                    <a:pt x="1" y="73771"/>
                  </a:lnTo>
                  <a:lnTo>
                    <a:pt x="299" y="73771"/>
                  </a:lnTo>
                  <a:lnTo>
                    <a:pt x="4538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
            <p:cNvSpPr/>
            <p:nvPr/>
          </p:nvSpPr>
          <p:spPr>
            <a:xfrm>
              <a:off x="3244094" y="4239150"/>
              <a:ext cx="3184357" cy="932778"/>
            </a:xfrm>
            <a:custGeom>
              <a:avLst/>
              <a:gdLst/>
              <a:ahLst/>
              <a:cxnLst/>
              <a:rect l="l" t="t" r="r" b="b"/>
              <a:pathLst>
                <a:path w="92679" h="27148" extrusionOk="0">
                  <a:moveTo>
                    <a:pt x="88428" y="1"/>
                  </a:moveTo>
                  <a:lnTo>
                    <a:pt x="0" y="27147"/>
                  </a:lnTo>
                  <a:lnTo>
                    <a:pt x="3655" y="27147"/>
                  </a:lnTo>
                  <a:lnTo>
                    <a:pt x="92679" y="9276"/>
                  </a:lnTo>
                  <a:lnTo>
                    <a:pt x="884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
            <p:cNvSpPr/>
            <p:nvPr/>
          </p:nvSpPr>
          <p:spPr>
            <a:xfrm>
              <a:off x="3092330" y="2958728"/>
              <a:ext cx="2755626" cy="2213200"/>
            </a:xfrm>
            <a:custGeom>
              <a:avLst/>
              <a:gdLst/>
              <a:ahLst/>
              <a:cxnLst/>
              <a:rect l="l" t="t" r="r" b="b"/>
              <a:pathLst>
                <a:path w="80201" h="64414" extrusionOk="0">
                  <a:moveTo>
                    <a:pt x="75712" y="0"/>
                  </a:moveTo>
                  <a:lnTo>
                    <a:pt x="0" y="64413"/>
                  </a:lnTo>
                  <a:lnTo>
                    <a:pt x="595" y="64413"/>
                  </a:lnTo>
                  <a:lnTo>
                    <a:pt x="80201" y="9775"/>
                  </a:lnTo>
                  <a:lnTo>
                    <a:pt x="757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
            <p:cNvSpPr/>
            <p:nvPr/>
          </p:nvSpPr>
          <p:spPr>
            <a:xfrm>
              <a:off x="3740718" y="4890013"/>
              <a:ext cx="2970404" cy="281916"/>
            </a:xfrm>
            <a:custGeom>
              <a:avLst/>
              <a:gdLst/>
              <a:ahLst/>
              <a:cxnLst/>
              <a:rect l="l" t="t" r="r" b="b"/>
              <a:pathLst>
                <a:path w="86452" h="8205" extrusionOk="0">
                  <a:moveTo>
                    <a:pt x="82677" y="1"/>
                  </a:moveTo>
                  <a:lnTo>
                    <a:pt x="0" y="8204"/>
                  </a:lnTo>
                  <a:lnTo>
                    <a:pt x="86452" y="8204"/>
                  </a:lnTo>
                  <a:lnTo>
                    <a:pt x="8267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
            <p:cNvSpPr/>
            <p:nvPr/>
          </p:nvSpPr>
          <p:spPr>
            <a:xfrm>
              <a:off x="3022753" y="2639224"/>
              <a:ext cx="880003" cy="2532704"/>
            </a:xfrm>
            <a:custGeom>
              <a:avLst/>
              <a:gdLst/>
              <a:ahLst/>
              <a:cxnLst/>
              <a:rect l="l" t="t" r="r" b="b"/>
              <a:pathLst>
                <a:path w="25612" h="73713" extrusionOk="0">
                  <a:moveTo>
                    <a:pt x="25611" y="1"/>
                  </a:moveTo>
                  <a:lnTo>
                    <a:pt x="16586" y="25"/>
                  </a:lnTo>
                  <a:lnTo>
                    <a:pt x="1" y="73712"/>
                  </a:lnTo>
                  <a:lnTo>
                    <a:pt x="251" y="73712"/>
                  </a:lnTo>
                  <a:lnTo>
                    <a:pt x="2561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
            <p:cNvSpPr/>
            <p:nvPr/>
          </p:nvSpPr>
          <p:spPr>
            <a:xfrm>
              <a:off x="3140570" y="3614916"/>
              <a:ext cx="2998647" cy="1557012"/>
            </a:xfrm>
            <a:custGeom>
              <a:avLst/>
              <a:gdLst/>
              <a:ahLst/>
              <a:cxnLst/>
              <a:rect l="l" t="t" r="r" b="b"/>
              <a:pathLst>
                <a:path w="87274" h="45316" extrusionOk="0">
                  <a:moveTo>
                    <a:pt x="83083" y="0"/>
                  </a:moveTo>
                  <a:lnTo>
                    <a:pt x="1" y="45315"/>
                  </a:lnTo>
                  <a:lnTo>
                    <a:pt x="1144" y="45315"/>
                  </a:lnTo>
                  <a:lnTo>
                    <a:pt x="87274" y="9096"/>
                  </a:lnTo>
                  <a:lnTo>
                    <a:pt x="830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
            <p:cNvSpPr/>
            <p:nvPr/>
          </p:nvSpPr>
          <p:spPr>
            <a:xfrm>
              <a:off x="1008423" y="2645787"/>
              <a:ext cx="1953412" cy="2526142"/>
            </a:xfrm>
            <a:custGeom>
              <a:avLst/>
              <a:gdLst/>
              <a:ahLst/>
              <a:cxnLst/>
              <a:rect l="l" t="t" r="r" b="b"/>
              <a:pathLst>
                <a:path w="56853" h="73522" extrusionOk="0">
                  <a:moveTo>
                    <a:pt x="11931" y="0"/>
                  </a:moveTo>
                  <a:lnTo>
                    <a:pt x="1" y="36"/>
                  </a:lnTo>
                  <a:lnTo>
                    <a:pt x="56520" y="73521"/>
                  </a:lnTo>
                  <a:lnTo>
                    <a:pt x="56853" y="73521"/>
                  </a:lnTo>
                  <a:lnTo>
                    <a:pt x="119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
            <p:cNvSpPr/>
            <p:nvPr/>
          </p:nvSpPr>
          <p:spPr>
            <a:xfrm>
              <a:off x="1781191" y="2643725"/>
              <a:ext cx="1200297" cy="2528203"/>
            </a:xfrm>
            <a:custGeom>
              <a:avLst/>
              <a:gdLst/>
              <a:ahLst/>
              <a:cxnLst/>
              <a:rect l="l" t="t" r="r" b="b"/>
              <a:pathLst>
                <a:path w="34934" h="73582" extrusionOk="0">
                  <a:moveTo>
                    <a:pt x="9633" y="1"/>
                  </a:moveTo>
                  <a:lnTo>
                    <a:pt x="1" y="36"/>
                  </a:lnTo>
                  <a:lnTo>
                    <a:pt x="34660" y="73581"/>
                  </a:lnTo>
                  <a:lnTo>
                    <a:pt x="34933" y="73581"/>
                  </a:lnTo>
                  <a:lnTo>
                    <a:pt x="96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
            <p:cNvSpPr/>
            <p:nvPr/>
          </p:nvSpPr>
          <p:spPr>
            <a:xfrm>
              <a:off x="-141504" y="3921295"/>
              <a:ext cx="2974492" cy="1250633"/>
            </a:xfrm>
            <a:custGeom>
              <a:avLst/>
              <a:gdLst/>
              <a:ahLst/>
              <a:cxnLst/>
              <a:rect l="l" t="t" r="r" b="b"/>
              <a:pathLst>
                <a:path w="86571" h="36399" extrusionOk="0">
                  <a:moveTo>
                    <a:pt x="0" y="1"/>
                  </a:moveTo>
                  <a:lnTo>
                    <a:pt x="0" y="10395"/>
                  </a:lnTo>
                  <a:lnTo>
                    <a:pt x="84713" y="36398"/>
                  </a:lnTo>
                  <a:lnTo>
                    <a:pt x="86570" y="36398"/>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
            <p:cNvSpPr/>
            <p:nvPr/>
          </p:nvSpPr>
          <p:spPr>
            <a:xfrm>
              <a:off x="-141504" y="4613079"/>
              <a:ext cx="2785071" cy="558849"/>
            </a:xfrm>
            <a:custGeom>
              <a:avLst/>
              <a:gdLst/>
              <a:ahLst/>
              <a:cxnLst/>
              <a:rect l="l" t="t" r="r" b="b"/>
              <a:pathLst>
                <a:path w="81058" h="16265" extrusionOk="0">
                  <a:moveTo>
                    <a:pt x="0" y="0"/>
                  </a:moveTo>
                  <a:lnTo>
                    <a:pt x="0" y="9299"/>
                  </a:lnTo>
                  <a:lnTo>
                    <a:pt x="70247" y="16264"/>
                  </a:lnTo>
                  <a:lnTo>
                    <a:pt x="81058" y="16264"/>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
            <p:cNvSpPr/>
            <p:nvPr/>
          </p:nvSpPr>
          <p:spPr>
            <a:xfrm>
              <a:off x="-141504" y="3083898"/>
              <a:ext cx="3041595" cy="2088030"/>
            </a:xfrm>
            <a:custGeom>
              <a:avLst/>
              <a:gdLst/>
              <a:ahLst/>
              <a:cxnLst/>
              <a:rect l="l" t="t" r="r" b="b"/>
              <a:pathLst>
                <a:path w="88524" h="60771" extrusionOk="0">
                  <a:moveTo>
                    <a:pt x="0" y="1"/>
                  </a:moveTo>
                  <a:lnTo>
                    <a:pt x="0" y="12919"/>
                  </a:lnTo>
                  <a:lnTo>
                    <a:pt x="87737" y="60770"/>
                  </a:lnTo>
                  <a:lnTo>
                    <a:pt x="88523" y="60770"/>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
            <p:cNvSpPr/>
            <p:nvPr/>
          </p:nvSpPr>
          <p:spPr>
            <a:xfrm>
              <a:off x="2420990" y="2642110"/>
              <a:ext cx="577265" cy="2529818"/>
            </a:xfrm>
            <a:custGeom>
              <a:avLst/>
              <a:gdLst/>
              <a:ahLst/>
              <a:cxnLst/>
              <a:rect l="l" t="t" r="r" b="b"/>
              <a:pathLst>
                <a:path w="16801" h="73629" extrusionOk="0">
                  <a:moveTo>
                    <a:pt x="8621" y="0"/>
                  </a:moveTo>
                  <a:lnTo>
                    <a:pt x="1" y="36"/>
                  </a:lnTo>
                  <a:lnTo>
                    <a:pt x="16562" y="73628"/>
                  </a:lnTo>
                  <a:lnTo>
                    <a:pt x="16801" y="73628"/>
                  </a:lnTo>
                  <a:lnTo>
                    <a:pt x="862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
            <p:cNvSpPr/>
            <p:nvPr/>
          </p:nvSpPr>
          <p:spPr>
            <a:xfrm>
              <a:off x="3008460" y="2640873"/>
              <a:ext cx="288856" cy="2531055"/>
            </a:xfrm>
            <a:custGeom>
              <a:avLst/>
              <a:gdLst/>
              <a:ahLst/>
              <a:cxnLst/>
              <a:rect l="l" t="t" r="r" b="b"/>
              <a:pathLst>
                <a:path w="8407" h="73665" extrusionOk="0">
                  <a:moveTo>
                    <a:pt x="8406" y="0"/>
                  </a:moveTo>
                  <a:lnTo>
                    <a:pt x="0" y="24"/>
                  </a:lnTo>
                  <a:lnTo>
                    <a:pt x="0" y="73664"/>
                  </a:lnTo>
                  <a:lnTo>
                    <a:pt x="179" y="73664"/>
                  </a:lnTo>
                  <a:lnTo>
                    <a:pt x="84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
            <p:cNvSpPr/>
            <p:nvPr/>
          </p:nvSpPr>
          <p:spPr>
            <a:xfrm>
              <a:off x="2717989" y="2641698"/>
              <a:ext cx="290505" cy="2530231"/>
            </a:xfrm>
            <a:custGeom>
              <a:avLst/>
              <a:gdLst/>
              <a:ahLst/>
              <a:cxnLst/>
              <a:rect l="l" t="t" r="r" b="b"/>
              <a:pathLst>
                <a:path w="8455" h="73641" extrusionOk="0">
                  <a:moveTo>
                    <a:pt x="8454" y="0"/>
                  </a:moveTo>
                  <a:lnTo>
                    <a:pt x="1" y="12"/>
                  </a:lnTo>
                  <a:lnTo>
                    <a:pt x="8157" y="73640"/>
                  </a:lnTo>
                  <a:lnTo>
                    <a:pt x="8454" y="73640"/>
                  </a:lnTo>
                  <a:lnTo>
                    <a:pt x="84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
            <p:cNvSpPr/>
            <p:nvPr/>
          </p:nvSpPr>
          <p:spPr>
            <a:xfrm>
              <a:off x="2112137" y="2643313"/>
              <a:ext cx="877941" cy="2528616"/>
            </a:xfrm>
            <a:custGeom>
              <a:avLst/>
              <a:gdLst/>
              <a:ahLst/>
              <a:cxnLst/>
              <a:rect l="l" t="t" r="r" b="b"/>
              <a:pathLst>
                <a:path w="25552" h="73594" extrusionOk="0">
                  <a:moveTo>
                    <a:pt x="8990" y="1"/>
                  </a:moveTo>
                  <a:lnTo>
                    <a:pt x="1" y="13"/>
                  </a:lnTo>
                  <a:lnTo>
                    <a:pt x="25301" y="73593"/>
                  </a:lnTo>
                  <a:lnTo>
                    <a:pt x="25551" y="73593"/>
                  </a:lnTo>
                  <a:lnTo>
                    <a:pt x="89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
            <p:cNvSpPr/>
            <p:nvPr/>
          </p:nvSpPr>
          <p:spPr>
            <a:xfrm>
              <a:off x="1418325" y="2644962"/>
              <a:ext cx="1553748" cy="2526966"/>
            </a:xfrm>
            <a:custGeom>
              <a:avLst/>
              <a:gdLst/>
              <a:ahLst/>
              <a:cxnLst/>
              <a:rect l="l" t="t" r="r" b="b"/>
              <a:pathLst>
                <a:path w="45221" h="73546" extrusionOk="0">
                  <a:moveTo>
                    <a:pt x="10562" y="0"/>
                  </a:moveTo>
                  <a:lnTo>
                    <a:pt x="1" y="24"/>
                  </a:lnTo>
                  <a:lnTo>
                    <a:pt x="44923" y="73545"/>
                  </a:lnTo>
                  <a:lnTo>
                    <a:pt x="45221" y="73545"/>
                  </a:lnTo>
                  <a:lnTo>
                    <a:pt x="1056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
            <p:cNvSpPr/>
            <p:nvPr/>
          </p:nvSpPr>
          <p:spPr>
            <a:xfrm>
              <a:off x="531417" y="2646989"/>
              <a:ext cx="2418976" cy="2524939"/>
            </a:xfrm>
            <a:custGeom>
              <a:avLst/>
              <a:gdLst/>
              <a:ahLst/>
              <a:cxnLst/>
              <a:rect l="l" t="t" r="r" b="b"/>
              <a:pathLst>
                <a:path w="70403" h="73487" extrusionOk="0">
                  <a:moveTo>
                    <a:pt x="13884" y="1"/>
                  </a:moveTo>
                  <a:lnTo>
                    <a:pt x="1" y="37"/>
                  </a:lnTo>
                  <a:lnTo>
                    <a:pt x="70010" y="73486"/>
                  </a:lnTo>
                  <a:lnTo>
                    <a:pt x="70403" y="73486"/>
                  </a:lnTo>
                  <a:lnTo>
                    <a:pt x="138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
            <p:cNvSpPr/>
            <p:nvPr/>
          </p:nvSpPr>
          <p:spPr>
            <a:xfrm>
              <a:off x="-141504" y="2649875"/>
              <a:ext cx="3062451" cy="2522053"/>
            </a:xfrm>
            <a:custGeom>
              <a:avLst/>
              <a:gdLst/>
              <a:ahLst/>
              <a:cxnLst/>
              <a:rect l="l" t="t" r="r" b="b"/>
              <a:pathLst>
                <a:path w="89131" h="73403" extrusionOk="0">
                  <a:moveTo>
                    <a:pt x="0" y="0"/>
                  </a:moveTo>
                  <a:lnTo>
                    <a:pt x="0" y="12633"/>
                  </a:lnTo>
                  <a:lnTo>
                    <a:pt x="88523" y="73402"/>
                  </a:lnTo>
                  <a:lnTo>
                    <a:pt x="89130" y="73402"/>
                  </a:lnTo>
                  <a:lnTo>
                    <a:pt x="283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
            <p:cNvSpPr/>
            <p:nvPr/>
          </p:nvSpPr>
          <p:spPr>
            <a:xfrm>
              <a:off x="-141504" y="3527782"/>
              <a:ext cx="3014589" cy="1644147"/>
            </a:xfrm>
            <a:custGeom>
              <a:avLst/>
              <a:gdLst/>
              <a:ahLst/>
              <a:cxnLst/>
              <a:rect l="l" t="t" r="r" b="b"/>
              <a:pathLst>
                <a:path w="87738" h="47852" extrusionOk="0">
                  <a:moveTo>
                    <a:pt x="0" y="0"/>
                  </a:moveTo>
                  <a:lnTo>
                    <a:pt x="0" y="11454"/>
                  </a:lnTo>
                  <a:lnTo>
                    <a:pt x="86570" y="47851"/>
                  </a:lnTo>
                  <a:lnTo>
                    <a:pt x="87737" y="47851"/>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
            <p:cNvSpPr/>
            <p:nvPr/>
          </p:nvSpPr>
          <p:spPr>
            <a:xfrm>
              <a:off x="-141504" y="4278423"/>
              <a:ext cx="2910688" cy="893506"/>
            </a:xfrm>
            <a:custGeom>
              <a:avLst/>
              <a:gdLst/>
              <a:ahLst/>
              <a:cxnLst/>
              <a:rect l="l" t="t" r="r" b="b"/>
              <a:pathLst>
                <a:path w="84714" h="26005" extrusionOk="0">
                  <a:moveTo>
                    <a:pt x="0" y="1"/>
                  </a:moveTo>
                  <a:lnTo>
                    <a:pt x="0" y="9740"/>
                  </a:lnTo>
                  <a:lnTo>
                    <a:pt x="81058" y="26004"/>
                  </a:lnTo>
                  <a:lnTo>
                    <a:pt x="84713" y="2600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
            <p:cNvSpPr/>
            <p:nvPr/>
          </p:nvSpPr>
          <p:spPr>
            <a:xfrm>
              <a:off x="-141504" y="4932584"/>
              <a:ext cx="2413616" cy="239345"/>
            </a:xfrm>
            <a:custGeom>
              <a:avLst/>
              <a:gdLst/>
              <a:ahLst/>
              <a:cxnLst/>
              <a:rect l="l" t="t" r="r" b="b"/>
              <a:pathLst>
                <a:path w="70247" h="6966" extrusionOk="0">
                  <a:moveTo>
                    <a:pt x="0" y="0"/>
                  </a:moveTo>
                  <a:lnTo>
                    <a:pt x="0" y="6965"/>
                  </a:lnTo>
                  <a:lnTo>
                    <a:pt x="70247" y="6965"/>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
            <p:cNvSpPr/>
            <p:nvPr/>
          </p:nvSpPr>
          <p:spPr>
            <a:xfrm>
              <a:off x="3369676" y="4557830"/>
              <a:ext cx="3211776" cy="614098"/>
            </a:xfrm>
            <a:custGeom>
              <a:avLst/>
              <a:gdLst/>
              <a:ahLst/>
              <a:cxnLst/>
              <a:rect l="l" t="t" r="r" b="b"/>
              <a:pathLst>
                <a:path w="93477" h="17873" extrusionOk="0">
                  <a:moveTo>
                    <a:pt x="89024" y="1"/>
                  </a:moveTo>
                  <a:lnTo>
                    <a:pt x="0" y="17872"/>
                  </a:lnTo>
                  <a:lnTo>
                    <a:pt x="10799" y="17872"/>
                  </a:lnTo>
                  <a:lnTo>
                    <a:pt x="93476" y="9669"/>
                  </a:lnTo>
                  <a:lnTo>
                    <a:pt x="890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
            <p:cNvSpPr/>
            <p:nvPr/>
          </p:nvSpPr>
          <p:spPr>
            <a:xfrm>
              <a:off x="3179842" y="3927446"/>
              <a:ext cx="3102548" cy="1244483"/>
            </a:xfrm>
            <a:custGeom>
              <a:avLst/>
              <a:gdLst/>
              <a:ahLst/>
              <a:cxnLst/>
              <a:rect l="l" t="t" r="r" b="b"/>
              <a:pathLst>
                <a:path w="90298" h="36220" extrusionOk="0">
                  <a:moveTo>
                    <a:pt x="86131" y="0"/>
                  </a:moveTo>
                  <a:lnTo>
                    <a:pt x="1" y="36219"/>
                  </a:lnTo>
                  <a:lnTo>
                    <a:pt x="1870" y="36219"/>
                  </a:lnTo>
                  <a:lnTo>
                    <a:pt x="90298" y="9073"/>
                  </a:lnTo>
                  <a:lnTo>
                    <a:pt x="8613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
            <p:cNvSpPr/>
            <p:nvPr/>
          </p:nvSpPr>
          <p:spPr>
            <a:xfrm>
              <a:off x="3112773" y="3294587"/>
              <a:ext cx="2882445" cy="1877341"/>
            </a:xfrm>
            <a:custGeom>
              <a:avLst/>
              <a:gdLst/>
              <a:ahLst/>
              <a:cxnLst/>
              <a:rect l="l" t="t" r="r" b="b"/>
              <a:pathLst>
                <a:path w="83892" h="54639" extrusionOk="0">
                  <a:moveTo>
                    <a:pt x="79606" y="0"/>
                  </a:moveTo>
                  <a:lnTo>
                    <a:pt x="0" y="54638"/>
                  </a:lnTo>
                  <a:lnTo>
                    <a:pt x="810" y="54638"/>
                  </a:lnTo>
                  <a:lnTo>
                    <a:pt x="83892" y="9323"/>
                  </a:lnTo>
                  <a:lnTo>
                    <a:pt x="7960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
            <p:cNvSpPr/>
            <p:nvPr/>
          </p:nvSpPr>
          <p:spPr>
            <a:xfrm>
              <a:off x="3075941" y="2634723"/>
              <a:ext cx="2617777" cy="2537205"/>
            </a:xfrm>
            <a:custGeom>
              <a:avLst/>
              <a:gdLst/>
              <a:ahLst/>
              <a:cxnLst/>
              <a:rect l="l" t="t" r="r" b="b"/>
              <a:pathLst>
                <a:path w="76189" h="73844" extrusionOk="0">
                  <a:moveTo>
                    <a:pt x="71855" y="1"/>
                  </a:moveTo>
                  <a:lnTo>
                    <a:pt x="70379" y="13"/>
                  </a:lnTo>
                  <a:lnTo>
                    <a:pt x="1" y="73843"/>
                  </a:lnTo>
                  <a:lnTo>
                    <a:pt x="477" y="73843"/>
                  </a:lnTo>
                  <a:lnTo>
                    <a:pt x="76189" y="9430"/>
                  </a:lnTo>
                  <a:lnTo>
                    <a:pt x="7185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
            <p:cNvSpPr/>
            <p:nvPr/>
          </p:nvSpPr>
          <p:spPr>
            <a:xfrm>
              <a:off x="3050996" y="2635960"/>
              <a:ext cx="1962002" cy="2535969"/>
            </a:xfrm>
            <a:custGeom>
              <a:avLst/>
              <a:gdLst/>
              <a:ahLst/>
              <a:cxnLst/>
              <a:rect l="l" t="t" r="r" b="b"/>
              <a:pathLst>
                <a:path w="57103" h="73808" extrusionOk="0">
                  <a:moveTo>
                    <a:pt x="57103" y="0"/>
                  </a:moveTo>
                  <a:lnTo>
                    <a:pt x="45089" y="36"/>
                  </a:lnTo>
                  <a:lnTo>
                    <a:pt x="1" y="73807"/>
                  </a:lnTo>
                  <a:lnTo>
                    <a:pt x="346" y="73807"/>
                  </a:lnTo>
                  <a:lnTo>
                    <a:pt x="5710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
            <p:cNvSpPr/>
            <p:nvPr/>
          </p:nvSpPr>
          <p:spPr>
            <a:xfrm>
              <a:off x="3031377" y="2637987"/>
              <a:ext cx="1203973" cy="2533941"/>
            </a:xfrm>
            <a:custGeom>
              <a:avLst/>
              <a:gdLst/>
              <a:ahLst/>
              <a:cxnLst/>
              <a:rect l="l" t="t" r="r" b="b"/>
              <a:pathLst>
                <a:path w="35041" h="73749" extrusionOk="0">
                  <a:moveTo>
                    <a:pt x="35040" y="1"/>
                  </a:moveTo>
                  <a:lnTo>
                    <a:pt x="25360" y="37"/>
                  </a:lnTo>
                  <a:lnTo>
                    <a:pt x="0" y="73748"/>
                  </a:lnTo>
                  <a:lnTo>
                    <a:pt x="274" y="73748"/>
                  </a:lnTo>
                  <a:lnTo>
                    <a:pt x="35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
            <p:cNvSpPr/>
            <p:nvPr/>
          </p:nvSpPr>
          <p:spPr>
            <a:xfrm>
              <a:off x="3014575" y="2639636"/>
              <a:ext cx="578090" cy="2532292"/>
            </a:xfrm>
            <a:custGeom>
              <a:avLst/>
              <a:gdLst/>
              <a:ahLst/>
              <a:cxnLst/>
              <a:rect l="l" t="t" r="r" b="b"/>
              <a:pathLst>
                <a:path w="16825" h="73701" extrusionOk="0">
                  <a:moveTo>
                    <a:pt x="16824" y="1"/>
                  </a:moveTo>
                  <a:lnTo>
                    <a:pt x="8204" y="36"/>
                  </a:lnTo>
                  <a:lnTo>
                    <a:pt x="1" y="73700"/>
                  </a:lnTo>
                  <a:lnTo>
                    <a:pt x="239" y="73700"/>
                  </a:lnTo>
                  <a:lnTo>
                    <a:pt x="168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
            <p:cNvSpPr/>
            <p:nvPr/>
          </p:nvSpPr>
          <p:spPr>
            <a:xfrm>
              <a:off x="-141504" y="2634723"/>
              <a:ext cx="6852626" cy="2537205"/>
            </a:xfrm>
            <a:custGeom>
              <a:avLst/>
              <a:gdLst/>
              <a:ahLst/>
              <a:cxnLst/>
              <a:rect l="l" t="t" r="r" b="b"/>
              <a:pathLst>
                <a:path w="199442" h="73844" fill="none" extrusionOk="0">
                  <a:moveTo>
                    <a:pt x="0" y="441"/>
                  </a:moveTo>
                  <a:lnTo>
                    <a:pt x="0" y="73843"/>
                  </a:lnTo>
                  <a:lnTo>
                    <a:pt x="199442" y="73843"/>
                  </a:lnTo>
                  <a:lnTo>
                    <a:pt x="165497" y="1"/>
                  </a:lnTo>
                  <a:close/>
                </a:path>
              </a:pathLst>
            </a:custGeom>
            <a:noFill/>
            <a:ln w="29775" cap="flat" cmpd="sng">
              <a:solidFill>
                <a:srgbClr val="101D2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
            <p:cNvSpPr/>
            <p:nvPr/>
          </p:nvSpPr>
          <p:spPr>
            <a:xfrm>
              <a:off x="-143978" y="2634723"/>
              <a:ext cx="6853863" cy="2537205"/>
            </a:xfrm>
            <a:custGeom>
              <a:avLst/>
              <a:gdLst/>
              <a:ahLst/>
              <a:cxnLst/>
              <a:rect l="l" t="t" r="r" b="b"/>
              <a:pathLst>
                <a:path w="199478" h="73844" fill="none" extrusionOk="0">
                  <a:moveTo>
                    <a:pt x="1" y="441"/>
                  </a:moveTo>
                  <a:lnTo>
                    <a:pt x="1" y="73843"/>
                  </a:lnTo>
                  <a:lnTo>
                    <a:pt x="199478" y="73843"/>
                  </a:lnTo>
                  <a:lnTo>
                    <a:pt x="165509" y="1"/>
                  </a:lnTo>
                  <a:close/>
                </a:path>
              </a:pathLst>
            </a:custGeom>
            <a:noFill/>
            <a:ln w="3875" cap="flat" cmpd="sng">
              <a:solidFill>
                <a:srgbClr val="101D23"/>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
            <p:cNvSpPr/>
            <p:nvPr/>
          </p:nvSpPr>
          <p:spPr>
            <a:xfrm>
              <a:off x="-44165" y="2648226"/>
              <a:ext cx="2981055" cy="2523702"/>
            </a:xfrm>
            <a:custGeom>
              <a:avLst/>
              <a:gdLst/>
              <a:ahLst/>
              <a:cxnLst/>
              <a:rect l="l" t="t" r="r" b="b"/>
              <a:pathLst>
                <a:path w="86762" h="73451" extrusionOk="0">
                  <a:moveTo>
                    <a:pt x="16753" y="1"/>
                  </a:moveTo>
                  <a:lnTo>
                    <a:pt x="1" y="48"/>
                  </a:lnTo>
                  <a:lnTo>
                    <a:pt x="86297" y="73450"/>
                  </a:lnTo>
                  <a:lnTo>
                    <a:pt x="86762" y="73450"/>
                  </a:lnTo>
                  <a:lnTo>
                    <a:pt x="167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
            <p:cNvSpPr/>
            <p:nvPr/>
          </p:nvSpPr>
          <p:spPr>
            <a:xfrm>
              <a:off x="-141504" y="2634723"/>
              <a:ext cx="6852626" cy="2537205"/>
            </a:xfrm>
            <a:custGeom>
              <a:avLst/>
              <a:gdLst/>
              <a:ahLst/>
              <a:cxnLst/>
              <a:rect l="l" t="t" r="r" b="b"/>
              <a:pathLst>
                <a:path w="199442" h="73844" fill="none" extrusionOk="0">
                  <a:moveTo>
                    <a:pt x="0" y="441"/>
                  </a:moveTo>
                  <a:lnTo>
                    <a:pt x="0" y="73843"/>
                  </a:lnTo>
                  <a:lnTo>
                    <a:pt x="199442" y="73843"/>
                  </a:lnTo>
                  <a:lnTo>
                    <a:pt x="165497" y="1"/>
                  </a:lnTo>
                  <a:close/>
                </a:path>
              </a:pathLst>
            </a:custGeom>
            <a:noFill/>
            <a:ln w="297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 name="Google Shape;1608;p2"/>
          <p:cNvSpPr txBox="1">
            <a:spLocks noGrp="1"/>
          </p:cNvSpPr>
          <p:nvPr>
            <p:ph type="ctrTitle"/>
          </p:nvPr>
        </p:nvSpPr>
        <p:spPr>
          <a:xfrm>
            <a:off x="2136925" y="1567139"/>
            <a:ext cx="5973900" cy="117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4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609" name="Google Shape;1609;p2"/>
          <p:cNvSpPr txBox="1">
            <a:spLocks noGrp="1"/>
          </p:cNvSpPr>
          <p:nvPr>
            <p:ph type="subTitle" idx="1"/>
          </p:nvPr>
        </p:nvSpPr>
        <p:spPr>
          <a:xfrm rot="-1384">
            <a:off x="2888100" y="2596933"/>
            <a:ext cx="4471500" cy="377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solidFill>
                  <a:schemeClr val="dk1"/>
                </a:solidFill>
              </a:defRPr>
            </a:lvl1pPr>
            <a:lvl2pPr lvl="1" algn="ctr" rtl="0">
              <a:lnSpc>
                <a:spcPct val="100000"/>
              </a:lnSpc>
              <a:spcBef>
                <a:spcPts val="160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BLANK_1">
    <p:bg>
      <p:bgPr>
        <a:solidFill>
          <a:schemeClr val="accent2"/>
        </a:solidFill>
        <a:effectLst/>
      </p:bgPr>
    </p:bg>
    <p:spTree>
      <p:nvGrpSpPr>
        <p:cNvPr id="1" name="Shape 4922"/>
        <p:cNvGrpSpPr/>
        <p:nvPr/>
      </p:nvGrpSpPr>
      <p:grpSpPr>
        <a:xfrm>
          <a:off x="0" y="0"/>
          <a:ext cx="0" cy="0"/>
          <a:chOff x="0" y="0"/>
          <a:chExt cx="0" cy="0"/>
        </a:xfrm>
      </p:grpSpPr>
      <p:grpSp>
        <p:nvGrpSpPr>
          <p:cNvPr id="4923" name="Google Shape;4923;p14"/>
          <p:cNvGrpSpPr/>
          <p:nvPr/>
        </p:nvGrpSpPr>
        <p:grpSpPr>
          <a:xfrm>
            <a:off x="-66807" y="-86802"/>
            <a:ext cx="9277621" cy="6239545"/>
            <a:chOff x="14670875" y="846675"/>
            <a:chExt cx="7166400" cy="8013800"/>
          </a:xfrm>
        </p:grpSpPr>
        <p:sp>
          <p:nvSpPr>
            <p:cNvPr id="4924" name="Google Shape;4924;p14"/>
            <p:cNvSpPr/>
            <p:nvPr/>
          </p:nvSpPr>
          <p:spPr>
            <a:xfrm>
              <a:off x="17877225" y="846675"/>
              <a:ext cx="376550" cy="3385250"/>
            </a:xfrm>
            <a:custGeom>
              <a:avLst/>
              <a:gdLst/>
              <a:ahLst/>
              <a:cxnLst/>
              <a:rect l="l" t="t" r="r" b="b"/>
              <a:pathLst>
                <a:path w="15062" h="135410" extrusionOk="0">
                  <a:moveTo>
                    <a:pt x="0" y="0"/>
                  </a:moveTo>
                  <a:lnTo>
                    <a:pt x="15062" y="135409"/>
                  </a:lnTo>
                  <a:lnTo>
                    <a:pt x="1506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14"/>
            <p:cNvSpPr/>
            <p:nvPr/>
          </p:nvSpPr>
          <p:spPr>
            <a:xfrm>
              <a:off x="17089625" y="846675"/>
              <a:ext cx="1164150" cy="3385250"/>
            </a:xfrm>
            <a:custGeom>
              <a:avLst/>
              <a:gdLst/>
              <a:ahLst/>
              <a:cxnLst/>
              <a:rect l="l" t="t" r="r" b="b"/>
              <a:pathLst>
                <a:path w="46566" h="135410" extrusionOk="0">
                  <a:moveTo>
                    <a:pt x="0" y="0"/>
                  </a:moveTo>
                  <a:lnTo>
                    <a:pt x="46566" y="135409"/>
                  </a:lnTo>
                  <a:lnTo>
                    <a:pt x="1609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14"/>
            <p:cNvSpPr/>
            <p:nvPr/>
          </p:nvSpPr>
          <p:spPr>
            <a:xfrm>
              <a:off x="16185050" y="846675"/>
              <a:ext cx="2068725" cy="3385250"/>
            </a:xfrm>
            <a:custGeom>
              <a:avLst/>
              <a:gdLst/>
              <a:ahLst/>
              <a:cxnLst/>
              <a:rect l="l" t="t" r="r" b="b"/>
              <a:pathLst>
                <a:path w="82749" h="135410" extrusionOk="0">
                  <a:moveTo>
                    <a:pt x="0" y="0"/>
                  </a:moveTo>
                  <a:lnTo>
                    <a:pt x="82749" y="135409"/>
                  </a:lnTo>
                  <a:lnTo>
                    <a:pt x="189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14"/>
            <p:cNvSpPr/>
            <p:nvPr/>
          </p:nvSpPr>
          <p:spPr>
            <a:xfrm>
              <a:off x="15027450" y="846675"/>
              <a:ext cx="3226325" cy="3385250"/>
            </a:xfrm>
            <a:custGeom>
              <a:avLst/>
              <a:gdLst/>
              <a:ahLst/>
              <a:cxnLst/>
              <a:rect l="l" t="t" r="r" b="b"/>
              <a:pathLst>
                <a:path w="129053" h="135410" extrusionOk="0">
                  <a:moveTo>
                    <a:pt x="1" y="0"/>
                  </a:moveTo>
                  <a:lnTo>
                    <a:pt x="129053" y="135409"/>
                  </a:lnTo>
                  <a:lnTo>
                    <a:pt x="129053" y="135409"/>
                  </a:lnTo>
                  <a:lnTo>
                    <a:pt x="249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14"/>
            <p:cNvSpPr/>
            <p:nvPr/>
          </p:nvSpPr>
          <p:spPr>
            <a:xfrm>
              <a:off x="14670875" y="1183900"/>
              <a:ext cx="3582900" cy="3048025"/>
            </a:xfrm>
            <a:custGeom>
              <a:avLst/>
              <a:gdLst/>
              <a:ahLst/>
              <a:cxnLst/>
              <a:rect l="l" t="t" r="r" b="b"/>
              <a:pathLst>
                <a:path w="143316" h="121921" extrusionOk="0">
                  <a:moveTo>
                    <a:pt x="0" y="1"/>
                  </a:moveTo>
                  <a:lnTo>
                    <a:pt x="0" y="23539"/>
                  </a:lnTo>
                  <a:lnTo>
                    <a:pt x="143316" y="12192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14"/>
            <p:cNvSpPr/>
            <p:nvPr/>
          </p:nvSpPr>
          <p:spPr>
            <a:xfrm>
              <a:off x="14670875" y="2277200"/>
              <a:ext cx="3582900" cy="1954725"/>
            </a:xfrm>
            <a:custGeom>
              <a:avLst/>
              <a:gdLst/>
              <a:ahLst/>
              <a:cxnLst/>
              <a:rect l="l" t="t" r="r" b="b"/>
              <a:pathLst>
                <a:path w="143316" h="78189" extrusionOk="0">
                  <a:moveTo>
                    <a:pt x="0" y="0"/>
                  </a:moveTo>
                  <a:lnTo>
                    <a:pt x="0" y="17895"/>
                  </a:lnTo>
                  <a:lnTo>
                    <a:pt x="143316" y="781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14"/>
            <p:cNvSpPr/>
            <p:nvPr/>
          </p:nvSpPr>
          <p:spPr>
            <a:xfrm>
              <a:off x="14670875" y="3132050"/>
              <a:ext cx="3582900" cy="1099875"/>
            </a:xfrm>
            <a:custGeom>
              <a:avLst/>
              <a:gdLst/>
              <a:ahLst/>
              <a:cxnLst/>
              <a:rect l="l" t="t" r="r" b="b"/>
              <a:pathLst>
                <a:path w="143316" h="43995" extrusionOk="0">
                  <a:moveTo>
                    <a:pt x="0" y="1"/>
                  </a:moveTo>
                  <a:lnTo>
                    <a:pt x="0" y="15205"/>
                  </a:lnTo>
                  <a:lnTo>
                    <a:pt x="143316" y="4399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14"/>
            <p:cNvSpPr/>
            <p:nvPr/>
          </p:nvSpPr>
          <p:spPr>
            <a:xfrm>
              <a:off x="14670875" y="3876200"/>
              <a:ext cx="3582900" cy="355725"/>
            </a:xfrm>
            <a:custGeom>
              <a:avLst/>
              <a:gdLst/>
              <a:ahLst/>
              <a:cxnLst/>
              <a:rect l="l" t="t" r="r" b="b"/>
              <a:pathLst>
                <a:path w="143316" h="14229" extrusionOk="0">
                  <a:moveTo>
                    <a:pt x="0" y="1"/>
                  </a:moveTo>
                  <a:lnTo>
                    <a:pt x="0" y="14228"/>
                  </a:lnTo>
                  <a:lnTo>
                    <a:pt x="143316" y="14228"/>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14"/>
            <p:cNvSpPr/>
            <p:nvPr/>
          </p:nvSpPr>
          <p:spPr>
            <a:xfrm>
              <a:off x="14670875" y="4231900"/>
              <a:ext cx="3582900" cy="719450"/>
            </a:xfrm>
            <a:custGeom>
              <a:avLst/>
              <a:gdLst/>
              <a:ahLst/>
              <a:cxnLst/>
              <a:rect l="l" t="t" r="r" b="b"/>
              <a:pathLst>
                <a:path w="143316" h="28778" extrusionOk="0">
                  <a:moveTo>
                    <a:pt x="143316" y="0"/>
                  </a:moveTo>
                  <a:lnTo>
                    <a:pt x="0" y="14228"/>
                  </a:lnTo>
                  <a:lnTo>
                    <a:pt x="0" y="28778"/>
                  </a:lnTo>
                  <a:lnTo>
                    <a:pt x="1433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14"/>
            <p:cNvSpPr/>
            <p:nvPr/>
          </p:nvSpPr>
          <p:spPr>
            <a:xfrm>
              <a:off x="14670875" y="4231900"/>
              <a:ext cx="3582900" cy="1506750"/>
            </a:xfrm>
            <a:custGeom>
              <a:avLst/>
              <a:gdLst/>
              <a:ahLst/>
              <a:cxnLst/>
              <a:rect l="l" t="t" r="r" b="b"/>
              <a:pathLst>
                <a:path w="143316" h="60270" extrusionOk="0">
                  <a:moveTo>
                    <a:pt x="143316" y="0"/>
                  </a:moveTo>
                  <a:lnTo>
                    <a:pt x="0" y="43994"/>
                  </a:lnTo>
                  <a:lnTo>
                    <a:pt x="0" y="60270"/>
                  </a:lnTo>
                  <a:lnTo>
                    <a:pt x="1433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14"/>
            <p:cNvSpPr/>
            <p:nvPr/>
          </p:nvSpPr>
          <p:spPr>
            <a:xfrm>
              <a:off x="14670875" y="4231900"/>
              <a:ext cx="3582900" cy="2459250"/>
            </a:xfrm>
            <a:custGeom>
              <a:avLst/>
              <a:gdLst/>
              <a:ahLst/>
              <a:cxnLst/>
              <a:rect l="l" t="t" r="r" b="b"/>
              <a:pathLst>
                <a:path w="143316" h="98370" extrusionOk="0">
                  <a:moveTo>
                    <a:pt x="143316" y="0"/>
                  </a:moveTo>
                  <a:lnTo>
                    <a:pt x="0" y="78165"/>
                  </a:lnTo>
                  <a:lnTo>
                    <a:pt x="0" y="98370"/>
                  </a:lnTo>
                  <a:lnTo>
                    <a:pt x="1433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14"/>
            <p:cNvSpPr/>
            <p:nvPr/>
          </p:nvSpPr>
          <p:spPr>
            <a:xfrm>
              <a:off x="14670875" y="4231900"/>
              <a:ext cx="3582900" cy="3384975"/>
            </a:xfrm>
            <a:custGeom>
              <a:avLst/>
              <a:gdLst/>
              <a:ahLst/>
              <a:cxnLst/>
              <a:rect l="l" t="t" r="r" b="b"/>
              <a:pathLst>
                <a:path w="143316" h="135399" extrusionOk="0">
                  <a:moveTo>
                    <a:pt x="143316" y="0"/>
                  </a:moveTo>
                  <a:lnTo>
                    <a:pt x="0" y="121896"/>
                  </a:lnTo>
                  <a:lnTo>
                    <a:pt x="0" y="135398"/>
                  </a:lnTo>
                  <a:lnTo>
                    <a:pt x="14264" y="135398"/>
                  </a:lnTo>
                  <a:lnTo>
                    <a:pt x="1433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14"/>
            <p:cNvSpPr/>
            <p:nvPr/>
          </p:nvSpPr>
          <p:spPr>
            <a:xfrm>
              <a:off x="15650450" y="4231900"/>
              <a:ext cx="2603325" cy="3384975"/>
            </a:xfrm>
            <a:custGeom>
              <a:avLst/>
              <a:gdLst/>
              <a:ahLst/>
              <a:cxnLst/>
              <a:rect l="l" t="t" r="r" b="b"/>
              <a:pathLst>
                <a:path w="104133" h="135399" extrusionOk="0">
                  <a:moveTo>
                    <a:pt x="104133" y="0"/>
                  </a:moveTo>
                  <a:lnTo>
                    <a:pt x="1" y="135398"/>
                  </a:lnTo>
                  <a:lnTo>
                    <a:pt x="21384" y="135398"/>
                  </a:lnTo>
                  <a:lnTo>
                    <a:pt x="10413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14"/>
            <p:cNvSpPr/>
            <p:nvPr/>
          </p:nvSpPr>
          <p:spPr>
            <a:xfrm>
              <a:off x="16658625" y="4231900"/>
              <a:ext cx="1595150" cy="3384975"/>
            </a:xfrm>
            <a:custGeom>
              <a:avLst/>
              <a:gdLst/>
              <a:ahLst/>
              <a:cxnLst/>
              <a:rect l="l" t="t" r="r" b="b"/>
              <a:pathLst>
                <a:path w="63806" h="135399" extrusionOk="0">
                  <a:moveTo>
                    <a:pt x="63806" y="0"/>
                  </a:moveTo>
                  <a:lnTo>
                    <a:pt x="0" y="135398"/>
                  </a:lnTo>
                  <a:lnTo>
                    <a:pt x="17240" y="135398"/>
                  </a:lnTo>
                  <a:lnTo>
                    <a:pt x="6380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14"/>
            <p:cNvSpPr/>
            <p:nvPr/>
          </p:nvSpPr>
          <p:spPr>
            <a:xfrm>
              <a:off x="17217625" y="4231900"/>
              <a:ext cx="1036150" cy="4610700"/>
            </a:xfrm>
            <a:custGeom>
              <a:avLst/>
              <a:gdLst/>
              <a:ahLst/>
              <a:cxnLst/>
              <a:rect l="l" t="t" r="r" b="b"/>
              <a:pathLst>
                <a:path w="41446" h="184428" extrusionOk="0">
                  <a:moveTo>
                    <a:pt x="41446" y="0"/>
                  </a:moveTo>
                  <a:lnTo>
                    <a:pt x="0" y="184428"/>
                  </a:lnTo>
                  <a:lnTo>
                    <a:pt x="21324" y="180213"/>
                  </a:lnTo>
                  <a:lnTo>
                    <a:pt x="4144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14"/>
            <p:cNvSpPr/>
            <p:nvPr/>
          </p:nvSpPr>
          <p:spPr>
            <a:xfrm>
              <a:off x="18249000" y="4231900"/>
              <a:ext cx="519125" cy="4487775"/>
            </a:xfrm>
            <a:custGeom>
              <a:avLst/>
              <a:gdLst/>
              <a:ahLst/>
              <a:cxnLst/>
              <a:rect l="l" t="t" r="r" b="b"/>
              <a:pathLst>
                <a:path w="20765" h="179511" extrusionOk="0">
                  <a:moveTo>
                    <a:pt x="191" y="0"/>
                  </a:moveTo>
                  <a:lnTo>
                    <a:pt x="0" y="179034"/>
                  </a:lnTo>
                  <a:lnTo>
                    <a:pt x="20765" y="179511"/>
                  </a:lnTo>
                  <a:lnTo>
                    <a:pt x="1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14"/>
            <p:cNvSpPr/>
            <p:nvPr/>
          </p:nvSpPr>
          <p:spPr>
            <a:xfrm>
              <a:off x="18253750" y="4231900"/>
              <a:ext cx="1419850" cy="4628575"/>
            </a:xfrm>
            <a:custGeom>
              <a:avLst/>
              <a:gdLst/>
              <a:ahLst/>
              <a:cxnLst/>
              <a:rect l="l" t="t" r="r" b="b"/>
              <a:pathLst>
                <a:path w="56794" h="185143" extrusionOk="0">
                  <a:moveTo>
                    <a:pt x="1" y="0"/>
                  </a:moveTo>
                  <a:lnTo>
                    <a:pt x="41768" y="185142"/>
                  </a:lnTo>
                  <a:lnTo>
                    <a:pt x="56794" y="165211"/>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14"/>
            <p:cNvSpPr/>
            <p:nvPr/>
          </p:nvSpPr>
          <p:spPr>
            <a:xfrm>
              <a:off x="18253750" y="4231900"/>
              <a:ext cx="2068750" cy="3384975"/>
            </a:xfrm>
            <a:custGeom>
              <a:avLst/>
              <a:gdLst/>
              <a:ahLst/>
              <a:cxnLst/>
              <a:rect l="l" t="t" r="r" b="b"/>
              <a:pathLst>
                <a:path w="82750" h="135399" extrusionOk="0">
                  <a:moveTo>
                    <a:pt x="1" y="0"/>
                  </a:moveTo>
                  <a:lnTo>
                    <a:pt x="63818" y="135398"/>
                  </a:lnTo>
                  <a:lnTo>
                    <a:pt x="82749" y="13539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14"/>
            <p:cNvSpPr/>
            <p:nvPr/>
          </p:nvSpPr>
          <p:spPr>
            <a:xfrm>
              <a:off x="18253750" y="4231900"/>
              <a:ext cx="3226325" cy="3384975"/>
            </a:xfrm>
            <a:custGeom>
              <a:avLst/>
              <a:gdLst/>
              <a:ahLst/>
              <a:cxnLst/>
              <a:rect l="l" t="t" r="r" b="b"/>
              <a:pathLst>
                <a:path w="129053" h="135399" extrusionOk="0">
                  <a:moveTo>
                    <a:pt x="1" y="0"/>
                  </a:moveTo>
                  <a:lnTo>
                    <a:pt x="104133" y="135398"/>
                  </a:lnTo>
                  <a:lnTo>
                    <a:pt x="129053" y="13539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14"/>
            <p:cNvSpPr/>
            <p:nvPr/>
          </p:nvSpPr>
          <p:spPr>
            <a:xfrm>
              <a:off x="18253750" y="4231900"/>
              <a:ext cx="3583525" cy="3048025"/>
            </a:xfrm>
            <a:custGeom>
              <a:avLst/>
              <a:gdLst/>
              <a:ahLst/>
              <a:cxnLst/>
              <a:rect l="l" t="t" r="r" b="b"/>
              <a:pathLst>
                <a:path w="143341" h="121921" extrusionOk="0">
                  <a:moveTo>
                    <a:pt x="1" y="0"/>
                  </a:moveTo>
                  <a:lnTo>
                    <a:pt x="143340" y="121920"/>
                  </a:lnTo>
                  <a:lnTo>
                    <a:pt x="143340" y="98370"/>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14"/>
            <p:cNvSpPr/>
            <p:nvPr/>
          </p:nvSpPr>
          <p:spPr>
            <a:xfrm>
              <a:off x="18253750" y="4231900"/>
              <a:ext cx="3583525" cy="1954125"/>
            </a:xfrm>
            <a:custGeom>
              <a:avLst/>
              <a:gdLst/>
              <a:ahLst/>
              <a:cxnLst/>
              <a:rect l="l" t="t" r="r" b="b"/>
              <a:pathLst>
                <a:path w="143341" h="78165" extrusionOk="0">
                  <a:moveTo>
                    <a:pt x="1" y="0"/>
                  </a:moveTo>
                  <a:lnTo>
                    <a:pt x="143340" y="78165"/>
                  </a:lnTo>
                  <a:lnTo>
                    <a:pt x="143340" y="60270"/>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14"/>
            <p:cNvSpPr/>
            <p:nvPr/>
          </p:nvSpPr>
          <p:spPr>
            <a:xfrm>
              <a:off x="18253750" y="4231900"/>
              <a:ext cx="3583525" cy="1099850"/>
            </a:xfrm>
            <a:custGeom>
              <a:avLst/>
              <a:gdLst/>
              <a:ahLst/>
              <a:cxnLst/>
              <a:rect l="l" t="t" r="r" b="b"/>
              <a:pathLst>
                <a:path w="143341" h="43994" extrusionOk="0">
                  <a:moveTo>
                    <a:pt x="1" y="0"/>
                  </a:moveTo>
                  <a:lnTo>
                    <a:pt x="143340" y="43994"/>
                  </a:lnTo>
                  <a:lnTo>
                    <a:pt x="143340" y="2877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14"/>
            <p:cNvSpPr/>
            <p:nvPr/>
          </p:nvSpPr>
          <p:spPr>
            <a:xfrm>
              <a:off x="18253750" y="4231900"/>
              <a:ext cx="3583525" cy="355725"/>
            </a:xfrm>
            <a:custGeom>
              <a:avLst/>
              <a:gdLst/>
              <a:ahLst/>
              <a:cxnLst/>
              <a:rect l="l" t="t" r="r" b="b"/>
              <a:pathLst>
                <a:path w="143341" h="14229" extrusionOk="0">
                  <a:moveTo>
                    <a:pt x="1" y="0"/>
                  </a:moveTo>
                  <a:lnTo>
                    <a:pt x="143340" y="14228"/>
                  </a:lnTo>
                  <a:lnTo>
                    <a:pt x="1433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14"/>
            <p:cNvSpPr/>
            <p:nvPr/>
          </p:nvSpPr>
          <p:spPr>
            <a:xfrm>
              <a:off x="18253750" y="3512175"/>
              <a:ext cx="3583525" cy="719750"/>
            </a:xfrm>
            <a:custGeom>
              <a:avLst/>
              <a:gdLst/>
              <a:ahLst/>
              <a:cxnLst/>
              <a:rect l="l" t="t" r="r" b="b"/>
              <a:pathLst>
                <a:path w="143341" h="28790" extrusionOk="0">
                  <a:moveTo>
                    <a:pt x="143340" y="0"/>
                  </a:moveTo>
                  <a:lnTo>
                    <a:pt x="1" y="28789"/>
                  </a:lnTo>
                  <a:lnTo>
                    <a:pt x="143340" y="14562"/>
                  </a:lnTo>
                  <a:lnTo>
                    <a:pt x="1433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14"/>
            <p:cNvSpPr/>
            <p:nvPr/>
          </p:nvSpPr>
          <p:spPr>
            <a:xfrm>
              <a:off x="18253750" y="2724575"/>
              <a:ext cx="3583525" cy="1507350"/>
            </a:xfrm>
            <a:custGeom>
              <a:avLst/>
              <a:gdLst/>
              <a:ahLst/>
              <a:cxnLst/>
              <a:rect l="l" t="t" r="r" b="b"/>
              <a:pathLst>
                <a:path w="143341" h="60294" extrusionOk="0">
                  <a:moveTo>
                    <a:pt x="143340" y="0"/>
                  </a:moveTo>
                  <a:lnTo>
                    <a:pt x="1" y="60293"/>
                  </a:lnTo>
                  <a:lnTo>
                    <a:pt x="143340" y="16300"/>
                  </a:lnTo>
                  <a:lnTo>
                    <a:pt x="1433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14"/>
            <p:cNvSpPr/>
            <p:nvPr/>
          </p:nvSpPr>
          <p:spPr>
            <a:xfrm>
              <a:off x="18253750" y="1772375"/>
              <a:ext cx="3583525" cy="2459550"/>
            </a:xfrm>
            <a:custGeom>
              <a:avLst/>
              <a:gdLst/>
              <a:ahLst/>
              <a:cxnLst/>
              <a:rect l="l" t="t" r="r" b="b"/>
              <a:pathLst>
                <a:path w="143341" h="98382" extrusionOk="0">
                  <a:moveTo>
                    <a:pt x="143340" y="0"/>
                  </a:moveTo>
                  <a:lnTo>
                    <a:pt x="1" y="98381"/>
                  </a:lnTo>
                  <a:lnTo>
                    <a:pt x="143340" y="20193"/>
                  </a:lnTo>
                  <a:lnTo>
                    <a:pt x="1433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14"/>
            <p:cNvSpPr/>
            <p:nvPr/>
          </p:nvSpPr>
          <p:spPr>
            <a:xfrm>
              <a:off x="18253750" y="846675"/>
              <a:ext cx="3583525" cy="3385250"/>
            </a:xfrm>
            <a:custGeom>
              <a:avLst/>
              <a:gdLst/>
              <a:ahLst/>
              <a:cxnLst/>
              <a:rect l="l" t="t" r="r" b="b"/>
              <a:pathLst>
                <a:path w="143341" h="135410" extrusionOk="0">
                  <a:moveTo>
                    <a:pt x="129053" y="0"/>
                  </a:moveTo>
                  <a:lnTo>
                    <a:pt x="1" y="135409"/>
                  </a:lnTo>
                  <a:lnTo>
                    <a:pt x="143340" y="13490"/>
                  </a:lnTo>
                  <a:lnTo>
                    <a:pt x="1433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14"/>
            <p:cNvSpPr/>
            <p:nvPr/>
          </p:nvSpPr>
          <p:spPr>
            <a:xfrm>
              <a:off x="18253750" y="846675"/>
              <a:ext cx="2603325" cy="3385250"/>
            </a:xfrm>
            <a:custGeom>
              <a:avLst/>
              <a:gdLst/>
              <a:ahLst/>
              <a:cxnLst/>
              <a:rect l="l" t="t" r="r" b="b"/>
              <a:pathLst>
                <a:path w="104133" h="135410" extrusionOk="0">
                  <a:moveTo>
                    <a:pt x="82749" y="0"/>
                  </a:moveTo>
                  <a:lnTo>
                    <a:pt x="1" y="135409"/>
                  </a:lnTo>
                  <a:lnTo>
                    <a:pt x="10413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14"/>
            <p:cNvSpPr/>
            <p:nvPr/>
          </p:nvSpPr>
          <p:spPr>
            <a:xfrm>
              <a:off x="18253750" y="846675"/>
              <a:ext cx="1595475" cy="3385250"/>
            </a:xfrm>
            <a:custGeom>
              <a:avLst/>
              <a:gdLst/>
              <a:ahLst/>
              <a:cxnLst/>
              <a:rect l="l" t="t" r="r" b="b"/>
              <a:pathLst>
                <a:path w="63819" h="135410" extrusionOk="0">
                  <a:moveTo>
                    <a:pt x="46566" y="0"/>
                  </a:moveTo>
                  <a:lnTo>
                    <a:pt x="1" y="135409"/>
                  </a:lnTo>
                  <a:lnTo>
                    <a:pt x="63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14"/>
            <p:cNvSpPr/>
            <p:nvPr/>
          </p:nvSpPr>
          <p:spPr>
            <a:xfrm>
              <a:off x="18253750" y="846675"/>
              <a:ext cx="761725" cy="3385250"/>
            </a:xfrm>
            <a:custGeom>
              <a:avLst/>
              <a:gdLst/>
              <a:ahLst/>
              <a:cxnLst/>
              <a:rect l="l" t="t" r="r" b="b"/>
              <a:pathLst>
                <a:path w="30469" h="135410" extrusionOk="0">
                  <a:moveTo>
                    <a:pt x="15062" y="0"/>
                  </a:moveTo>
                  <a:lnTo>
                    <a:pt x="1" y="135409"/>
                  </a:lnTo>
                  <a:lnTo>
                    <a:pt x="3046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BLANK_1_1">
    <p:bg>
      <p:bgPr>
        <a:solidFill>
          <a:schemeClr val="accent1"/>
        </a:solidFill>
        <a:effectLst/>
      </p:bgPr>
    </p:bg>
    <p:spTree>
      <p:nvGrpSpPr>
        <p:cNvPr id="1" name="Shape 4954"/>
        <p:cNvGrpSpPr/>
        <p:nvPr/>
      </p:nvGrpSpPr>
      <p:grpSpPr>
        <a:xfrm>
          <a:off x="0" y="0"/>
          <a:ext cx="0" cy="0"/>
          <a:chOff x="0" y="0"/>
          <a:chExt cx="0" cy="0"/>
        </a:xfrm>
      </p:grpSpPr>
      <p:grpSp>
        <p:nvGrpSpPr>
          <p:cNvPr id="4955" name="Google Shape;4955;p15"/>
          <p:cNvGrpSpPr/>
          <p:nvPr/>
        </p:nvGrpSpPr>
        <p:grpSpPr>
          <a:xfrm>
            <a:off x="0" y="-50"/>
            <a:ext cx="9148262" cy="5143598"/>
            <a:chOff x="0" y="-50"/>
            <a:chExt cx="9148262" cy="5143598"/>
          </a:xfrm>
        </p:grpSpPr>
        <p:sp>
          <p:nvSpPr>
            <p:cNvPr id="4956" name="Google Shape;4956;p15"/>
            <p:cNvSpPr/>
            <p:nvPr/>
          </p:nvSpPr>
          <p:spPr>
            <a:xfrm>
              <a:off x="4325059" y="0"/>
              <a:ext cx="493862" cy="2571817"/>
            </a:xfrm>
            <a:custGeom>
              <a:avLst/>
              <a:gdLst/>
              <a:ahLst/>
              <a:cxnLst/>
              <a:rect l="l" t="t" r="r" b="b"/>
              <a:pathLst>
                <a:path w="7145" h="37208" extrusionOk="0">
                  <a:moveTo>
                    <a:pt x="1" y="1"/>
                  </a:moveTo>
                  <a:lnTo>
                    <a:pt x="3572" y="37208"/>
                  </a:lnTo>
                  <a:lnTo>
                    <a:pt x="71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15"/>
            <p:cNvSpPr/>
            <p:nvPr/>
          </p:nvSpPr>
          <p:spPr>
            <a:xfrm>
              <a:off x="2276476" y="0"/>
              <a:ext cx="2295578" cy="2571817"/>
            </a:xfrm>
            <a:custGeom>
              <a:avLst/>
              <a:gdLst/>
              <a:ahLst/>
              <a:cxnLst/>
              <a:rect l="l" t="t" r="r" b="b"/>
              <a:pathLst>
                <a:path w="26504" h="37208" extrusionOk="0">
                  <a:moveTo>
                    <a:pt x="0" y="1"/>
                  </a:moveTo>
                  <a:lnTo>
                    <a:pt x="26503" y="37208"/>
                  </a:lnTo>
                  <a:lnTo>
                    <a:pt x="95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15"/>
            <p:cNvSpPr/>
            <p:nvPr/>
          </p:nvSpPr>
          <p:spPr>
            <a:xfrm>
              <a:off x="0" y="0"/>
              <a:ext cx="4576212" cy="2571219"/>
            </a:xfrm>
            <a:custGeom>
              <a:avLst/>
              <a:gdLst/>
              <a:ahLst/>
              <a:cxnLst/>
              <a:rect l="l" t="t" r="r" b="b"/>
              <a:pathLst>
                <a:path w="37208" h="26504" extrusionOk="0">
                  <a:moveTo>
                    <a:pt x="0" y="0"/>
                  </a:moveTo>
                  <a:lnTo>
                    <a:pt x="0" y="9525"/>
                  </a:lnTo>
                  <a:lnTo>
                    <a:pt x="37207" y="26504"/>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15"/>
            <p:cNvSpPr/>
            <p:nvPr/>
          </p:nvSpPr>
          <p:spPr>
            <a:xfrm>
              <a:off x="0" y="2224569"/>
              <a:ext cx="4576212" cy="693154"/>
            </a:xfrm>
            <a:custGeom>
              <a:avLst/>
              <a:gdLst/>
              <a:ahLst/>
              <a:cxnLst/>
              <a:rect l="l" t="t" r="r" b="b"/>
              <a:pathLst>
                <a:path w="37208" h="7145" extrusionOk="0">
                  <a:moveTo>
                    <a:pt x="0" y="1"/>
                  </a:moveTo>
                  <a:lnTo>
                    <a:pt x="0" y="7145"/>
                  </a:lnTo>
                  <a:lnTo>
                    <a:pt x="37207" y="3573"/>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15"/>
            <p:cNvSpPr/>
            <p:nvPr/>
          </p:nvSpPr>
          <p:spPr>
            <a:xfrm>
              <a:off x="0" y="2571094"/>
              <a:ext cx="4576212" cy="2572383"/>
            </a:xfrm>
            <a:custGeom>
              <a:avLst/>
              <a:gdLst/>
              <a:ahLst/>
              <a:cxnLst/>
              <a:rect l="l" t="t" r="r" b="b"/>
              <a:pathLst>
                <a:path w="37208" h="26516" extrusionOk="0">
                  <a:moveTo>
                    <a:pt x="37207" y="1"/>
                  </a:moveTo>
                  <a:lnTo>
                    <a:pt x="0" y="16991"/>
                  </a:lnTo>
                  <a:lnTo>
                    <a:pt x="0" y="26516"/>
                  </a:lnTo>
                  <a:lnTo>
                    <a:pt x="372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15"/>
            <p:cNvSpPr/>
            <p:nvPr/>
          </p:nvSpPr>
          <p:spPr>
            <a:xfrm>
              <a:off x="2276476" y="2571725"/>
              <a:ext cx="2295578" cy="2571817"/>
            </a:xfrm>
            <a:custGeom>
              <a:avLst/>
              <a:gdLst/>
              <a:ahLst/>
              <a:cxnLst/>
              <a:rect l="l" t="t" r="r" b="b"/>
              <a:pathLst>
                <a:path w="26504" h="37208" extrusionOk="0">
                  <a:moveTo>
                    <a:pt x="26503" y="1"/>
                  </a:moveTo>
                  <a:lnTo>
                    <a:pt x="0" y="37208"/>
                  </a:lnTo>
                  <a:lnTo>
                    <a:pt x="9525" y="37208"/>
                  </a:lnTo>
                  <a:lnTo>
                    <a:pt x="265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15"/>
            <p:cNvSpPr/>
            <p:nvPr/>
          </p:nvSpPr>
          <p:spPr>
            <a:xfrm>
              <a:off x="4325059" y="2571715"/>
              <a:ext cx="493862" cy="2571817"/>
            </a:xfrm>
            <a:custGeom>
              <a:avLst/>
              <a:gdLst/>
              <a:ahLst/>
              <a:cxnLst/>
              <a:rect l="l" t="t" r="r" b="b"/>
              <a:pathLst>
                <a:path w="7145" h="37208" extrusionOk="0">
                  <a:moveTo>
                    <a:pt x="3572" y="1"/>
                  </a:moveTo>
                  <a:lnTo>
                    <a:pt x="1" y="37208"/>
                  </a:lnTo>
                  <a:lnTo>
                    <a:pt x="7144" y="37208"/>
                  </a:lnTo>
                  <a:lnTo>
                    <a:pt x="35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15"/>
            <p:cNvSpPr/>
            <p:nvPr/>
          </p:nvSpPr>
          <p:spPr>
            <a:xfrm>
              <a:off x="4571949" y="2571725"/>
              <a:ext cx="2295578" cy="2571817"/>
            </a:xfrm>
            <a:custGeom>
              <a:avLst/>
              <a:gdLst/>
              <a:ahLst/>
              <a:cxnLst/>
              <a:rect l="l" t="t" r="r" b="b"/>
              <a:pathLst>
                <a:path w="26504" h="37208" extrusionOk="0">
                  <a:moveTo>
                    <a:pt x="0" y="1"/>
                  </a:moveTo>
                  <a:lnTo>
                    <a:pt x="16979" y="37208"/>
                  </a:lnTo>
                  <a:lnTo>
                    <a:pt x="26504" y="37208"/>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15"/>
            <p:cNvSpPr/>
            <p:nvPr/>
          </p:nvSpPr>
          <p:spPr>
            <a:xfrm>
              <a:off x="4572050" y="2571098"/>
              <a:ext cx="4576212" cy="2572450"/>
            </a:xfrm>
            <a:custGeom>
              <a:avLst/>
              <a:gdLst/>
              <a:ahLst/>
              <a:cxnLst/>
              <a:rect l="l" t="t" r="r" b="b"/>
              <a:pathLst>
                <a:path w="37208" h="26516" extrusionOk="0">
                  <a:moveTo>
                    <a:pt x="0" y="1"/>
                  </a:moveTo>
                  <a:lnTo>
                    <a:pt x="37207" y="26516"/>
                  </a:lnTo>
                  <a:lnTo>
                    <a:pt x="37207" y="1699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15"/>
            <p:cNvSpPr/>
            <p:nvPr/>
          </p:nvSpPr>
          <p:spPr>
            <a:xfrm>
              <a:off x="4572050" y="2224566"/>
              <a:ext cx="4576212" cy="693172"/>
            </a:xfrm>
            <a:custGeom>
              <a:avLst/>
              <a:gdLst/>
              <a:ahLst/>
              <a:cxnLst/>
              <a:rect l="l" t="t" r="r" b="b"/>
              <a:pathLst>
                <a:path w="37208" h="7145" extrusionOk="0">
                  <a:moveTo>
                    <a:pt x="37207" y="1"/>
                  </a:moveTo>
                  <a:lnTo>
                    <a:pt x="0" y="3573"/>
                  </a:lnTo>
                  <a:lnTo>
                    <a:pt x="37207" y="7145"/>
                  </a:lnTo>
                  <a:lnTo>
                    <a:pt x="372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15"/>
            <p:cNvSpPr/>
            <p:nvPr/>
          </p:nvSpPr>
          <p:spPr>
            <a:xfrm>
              <a:off x="4572050" y="-50"/>
              <a:ext cx="4576212" cy="2571286"/>
            </a:xfrm>
            <a:custGeom>
              <a:avLst/>
              <a:gdLst/>
              <a:ahLst/>
              <a:cxnLst/>
              <a:rect l="l" t="t" r="r" b="b"/>
              <a:pathLst>
                <a:path w="37208" h="26504" extrusionOk="0">
                  <a:moveTo>
                    <a:pt x="37207" y="0"/>
                  </a:moveTo>
                  <a:lnTo>
                    <a:pt x="0" y="26504"/>
                  </a:lnTo>
                  <a:lnTo>
                    <a:pt x="37207" y="9525"/>
                  </a:lnTo>
                  <a:lnTo>
                    <a:pt x="3720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15"/>
            <p:cNvSpPr/>
            <p:nvPr/>
          </p:nvSpPr>
          <p:spPr>
            <a:xfrm>
              <a:off x="4571949" y="0"/>
              <a:ext cx="2295578" cy="2571817"/>
            </a:xfrm>
            <a:custGeom>
              <a:avLst/>
              <a:gdLst/>
              <a:ahLst/>
              <a:cxnLst/>
              <a:rect l="l" t="t" r="r" b="b"/>
              <a:pathLst>
                <a:path w="26504" h="37208" extrusionOk="0">
                  <a:moveTo>
                    <a:pt x="16979" y="1"/>
                  </a:moveTo>
                  <a:lnTo>
                    <a:pt x="0" y="37208"/>
                  </a:lnTo>
                  <a:lnTo>
                    <a:pt x="265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6" preserve="1" userDrawn="1">
  <p:cSld name="1_Section Header 6">
    <p:bg>
      <p:bgPr>
        <a:solidFill>
          <a:schemeClr val="accent3"/>
        </a:solidFill>
        <a:effectLst/>
      </p:bgPr>
    </p:bg>
    <p:spTree>
      <p:nvGrpSpPr>
        <p:cNvPr id="1" name="Shape 6614"/>
        <p:cNvGrpSpPr/>
        <p:nvPr/>
      </p:nvGrpSpPr>
      <p:grpSpPr>
        <a:xfrm>
          <a:off x="0" y="0"/>
          <a:ext cx="0" cy="0"/>
          <a:chOff x="0" y="0"/>
          <a:chExt cx="0" cy="0"/>
        </a:xfrm>
      </p:grpSpPr>
    </p:spTree>
    <p:extLst>
      <p:ext uri="{BB962C8B-B14F-4D97-AF65-F5344CB8AC3E}">
        <p14:creationId xmlns:p14="http://schemas.microsoft.com/office/powerpoint/2010/main" val="15926256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s">
  <p:cSld name="CUSTOM_3">
    <p:bg>
      <p:bgPr>
        <a:solidFill>
          <a:schemeClr val="accent2"/>
        </a:solidFill>
        <a:effectLst/>
      </p:bgPr>
    </p:bg>
    <p:spTree>
      <p:nvGrpSpPr>
        <p:cNvPr id="1" name="Shape 6675"/>
        <p:cNvGrpSpPr/>
        <p:nvPr/>
      </p:nvGrpSpPr>
      <p:grpSpPr>
        <a:xfrm>
          <a:off x="0" y="0"/>
          <a:ext cx="0" cy="0"/>
          <a:chOff x="0" y="0"/>
          <a:chExt cx="0" cy="0"/>
        </a:xfrm>
      </p:grpSpPr>
      <p:grpSp>
        <p:nvGrpSpPr>
          <p:cNvPr id="6676" name="Google Shape;6676;p21"/>
          <p:cNvGrpSpPr/>
          <p:nvPr/>
        </p:nvGrpSpPr>
        <p:grpSpPr>
          <a:xfrm>
            <a:off x="0" y="-50"/>
            <a:ext cx="9148262" cy="5143598"/>
            <a:chOff x="0" y="-50"/>
            <a:chExt cx="9148262" cy="5143598"/>
          </a:xfrm>
        </p:grpSpPr>
        <p:sp>
          <p:nvSpPr>
            <p:cNvPr id="6677" name="Google Shape;6677;p21"/>
            <p:cNvSpPr/>
            <p:nvPr/>
          </p:nvSpPr>
          <p:spPr>
            <a:xfrm>
              <a:off x="4325059" y="0"/>
              <a:ext cx="493862" cy="2571817"/>
            </a:xfrm>
            <a:custGeom>
              <a:avLst/>
              <a:gdLst/>
              <a:ahLst/>
              <a:cxnLst/>
              <a:rect l="l" t="t" r="r" b="b"/>
              <a:pathLst>
                <a:path w="7145" h="37208" extrusionOk="0">
                  <a:moveTo>
                    <a:pt x="1" y="1"/>
                  </a:moveTo>
                  <a:lnTo>
                    <a:pt x="3572" y="37208"/>
                  </a:lnTo>
                  <a:lnTo>
                    <a:pt x="71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21"/>
            <p:cNvSpPr/>
            <p:nvPr/>
          </p:nvSpPr>
          <p:spPr>
            <a:xfrm>
              <a:off x="2276476" y="0"/>
              <a:ext cx="2295578" cy="2571817"/>
            </a:xfrm>
            <a:custGeom>
              <a:avLst/>
              <a:gdLst/>
              <a:ahLst/>
              <a:cxnLst/>
              <a:rect l="l" t="t" r="r" b="b"/>
              <a:pathLst>
                <a:path w="26504" h="37208" extrusionOk="0">
                  <a:moveTo>
                    <a:pt x="0" y="1"/>
                  </a:moveTo>
                  <a:lnTo>
                    <a:pt x="26503" y="37208"/>
                  </a:lnTo>
                  <a:lnTo>
                    <a:pt x="95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21"/>
            <p:cNvSpPr/>
            <p:nvPr/>
          </p:nvSpPr>
          <p:spPr>
            <a:xfrm>
              <a:off x="0" y="0"/>
              <a:ext cx="4576212" cy="2571219"/>
            </a:xfrm>
            <a:custGeom>
              <a:avLst/>
              <a:gdLst/>
              <a:ahLst/>
              <a:cxnLst/>
              <a:rect l="l" t="t" r="r" b="b"/>
              <a:pathLst>
                <a:path w="37208" h="26504" extrusionOk="0">
                  <a:moveTo>
                    <a:pt x="0" y="0"/>
                  </a:moveTo>
                  <a:lnTo>
                    <a:pt x="0" y="9525"/>
                  </a:lnTo>
                  <a:lnTo>
                    <a:pt x="37207" y="26504"/>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21"/>
            <p:cNvSpPr/>
            <p:nvPr/>
          </p:nvSpPr>
          <p:spPr>
            <a:xfrm>
              <a:off x="0" y="2224569"/>
              <a:ext cx="4576212" cy="693154"/>
            </a:xfrm>
            <a:custGeom>
              <a:avLst/>
              <a:gdLst/>
              <a:ahLst/>
              <a:cxnLst/>
              <a:rect l="l" t="t" r="r" b="b"/>
              <a:pathLst>
                <a:path w="37208" h="7145" extrusionOk="0">
                  <a:moveTo>
                    <a:pt x="0" y="1"/>
                  </a:moveTo>
                  <a:lnTo>
                    <a:pt x="0" y="7145"/>
                  </a:lnTo>
                  <a:lnTo>
                    <a:pt x="37207" y="3573"/>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21"/>
            <p:cNvSpPr/>
            <p:nvPr/>
          </p:nvSpPr>
          <p:spPr>
            <a:xfrm>
              <a:off x="0" y="2571094"/>
              <a:ext cx="4576212" cy="2572383"/>
            </a:xfrm>
            <a:custGeom>
              <a:avLst/>
              <a:gdLst/>
              <a:ahLst/>
              <a:cxnLst/>
              <a:rect l="l" t="t" r="r" b="b"/>
              <a:pathLst>
                <a:path w="37208" h="26516" extrusionOk="0">
                  <a:moveTo>
                    <a:pt x="37207" y="1"/>
                  </a:moveTo>
                  <a:lnTo>
                    <a:pt x="0" y="16991"/>
                  </a:lnTo>
                  <a:lnTo>
                    <a:pt x="0" y="26516"/>
                  </a:lnTo>
                  <a:lnTo>
                    <a:pt x="372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21"/>
            <p:cNvSpPr/>
            <p:nvPr/>
          </p:nvSpPr>
          <p:spPr>
            <a:xfrm>
              <a:off x="2276476" y="2571725"/>
              <a:ext cx="2295578" cy="2571817"/>
            </a:xfrm>
            <a:custGeom>
              <a:avLst/>
              <a:gdLst/>
              <a:ahLst/>
              <a:cxnLst/>
              <a:rect l="l" t="t" r="r" b="b"/>
              <a:pathLst>
                <a:path w="26504" h="37208" extrusionOk="0">
                  <a:moveTo>
                    <a:pt x="26503" y="1"/>
                  </a:moveTo>
                  <a:lnTo>
                    <a:pt x="0" y="37208"/>
                  </a:lnTo>
                  <a:lnTo>
                    <a:pt x="9525" y="37208"/>
                  </a:lnTo>
                  <a:lnTo>
                    <a:pt x="265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21"/>
            <p:cNvSpPr/>
            <p:nvPr/>
          </p:nvSpPr>
          <p:spPr>
            <a:xfrm>
              <a:off x="4325059" y="2571715"/>
              <a:ext cx="493862" cy="2571817"/>
            </a:xfrm>
            <a:custGeom>
              <a:avLst/>
              <a:gdLst/>
              <a:ahLst/>
              <a:cxnLst/>
              <a:rect l="l" t="t" r="r" b="b"/>
              <a:pathLst>
                <a:path w="7145" h="37208" extrusionOk="0">
                  <a:moveTo>
                    <a:pt x="3572" y="1"/>
                  </a:moveTo>
                  <a:lnTo>
                    <a:pt x="1" y="37208"/>
                  </a:lnTo>
                  <a:lnTo>
                    <a:pt x="7144" y="37208"/>
                  </a:lnTo>
                  <a:lnTo>
                    <a:pt x="35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21"/>
            <p:cNvSpPr/>
            <p:nvPr/>
          </p:nvSpPr>
          <p:spPr>
            <a:xfrm>
              <a:off x="4571949" y="2571725"/>
              <a:ext cx="2295578" cy="2571817"/>
            </a:xfrm>
            <a:custGeom>
              <a:avLst/>
              <a:gdLst/>
              <a:ahLst/>
              <a:cxnLst/>
              <a:rect l="l" t="t" r="r" b="b"/>
              <a:pathLst>
                <a:path w="26504" h="37208" extrusionOk="0">
                  <a:moveTo>
                    <a:pt x="0" y="1"/>
                  </a:moveTo>
                  <a:lnTo>
                    <a:pt x="16979" y="37208"/>
                  </a:lnTo>
                  <a:lnTo>
                    <a:pt x="26504" y="37208"/>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21"/>
            <p:cNvSpPr/>
            <p:nvPr/>
          </p:nvSpPr>
          <p:spPr>
            <a:xfrm>
              <a:off x="4572050" y="2571098"/>
              <a:ext cx="4576212" cy="2572450"/>
            </a:xfrm>
            <a:custGeom>
              <a:avLst/>
              <a:gdLst/>
              <a:ahLst/>
              <a:cxnLst/>
              <a:rect l="l" t="t" r="r" b="b"/>
              <a:pathLst>
                <a:path w="37208" h="26516" extrusionOk="0">
                  <a:moveTo>
                    <a:pt x="0" y="1"/>
                  </a:moveTo>
                  <a:lnTo>
                    <a:pt x="37207" y="26516"/>
                  </a:lnTo>
                  <a:lnTo>
                    <a:pt x="37207" y="16991"/>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21"/>
            <p:cNvSpPr/>
            <p:nvPr/>
          </p:nvSpPr>
          <p:spPr>
            <a:xfrm>
              <a:off x="4572050" y="2224566"/>
              <a:ext cx="4576212" cy="693172"/>
            </a:xfrm>
            <a:custGeom>
              <a:avLst/>
              <a:gdLst/>
              <a:ahLst/>
              <a:cxnLst/>
              <a:rect l="l" t="t" r="r" b="b"/>
              <a:pathLst>
                <a:path w="37208" h="7145" extrusionOk="0">
                  <a:moveTo>
                    <a:pt x="37207" y="1"/>
                  </a:moveTo>
                  <a:lnTo>
                    <a:pt x="0" y="3573"/>
                  </a:lnTo>
                  <a:lnTo>
                    <a:pt x="37207" y="7145"/>
                  </a:lnTo>
                  <a:lnTo>
                    <a:pt x="372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21"/>
            <p:cNvSpPr/>
            <p:nvPr/>
          </p:nvSpPr>
          <p:spPr>
            <a:xfrm>
              <a:off x="4572050" y="-50"/>
              <a:ext cx="4576212" cy="2571286"/>
            </a:xfrm>
            <a:custGeom>
              <a:avLst/>
              <a:gdLst/>
              <a:ahLst/>
              <a:cxnLst/>
              <a:rect l="l" t="t" r="r" b="b"/>
              <a:pathLst>
                <a:path w="37208" h="26504" extrusionOk="0">
                  <a:moveTo>
                    <a:pt x="37207" y="0"/>
                  </a:moveTo>
                  <a:lnTo>
                    <a:pt x="0" y="26504"/>
                  </a:lnTo>
                  <a:lnTo>
                    <a:pt x="37207" y="9525"/>
                  </a:lnTo>
                  <a:lnTo>
                    <a:pt x="372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21"/>
            <p:cNvSpPr/>
            <p:nvPr/>
          </p:nvSpPr>
          <p:spPr>
            <a:xfrm>
              <a:off x="4571949" y="0"/>
              <a:ext cx="2295578" cy="2571817"/>
            </a:xfrm>
            <a:custGeom>
              <a:avLst/>
              <a:gdLst/>
              <a:ahLst/>
              <a:cxnLst/>
              <a:rect l="l" t="t" r="r" b="b"/>
              <a:pathLst>
                <a:path w="26504" h="37208" extrusionOk="0">
                  <a:moveTo>
                    <a:pt x="16979" y="1"/>
                  </a:moveTo>
                  <a:lnTo>
                    <a:pt x="0" y="37208"/>
                  </a:lnTo>
                  <a:lnTo>
                    <a:pt x="265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9" name="Google Shape;6689;p21"/>
          <p:cNvSpPr txBox="1">
            <a:spLocks noGrp="1"/>
          </p:cNvSpPr>
          <p:nvPr>
            <p:ph type="subTitle" idx="1"/>
          </p:nvPr>
        </p:nvSpPr>
        <p:spPr>
          <a:xfrm>
            <a:off x="5410200" y="2765550"/>
            <a:ext cx="2171700" cy="438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None/>
              <a:defRPr/>
            </a:lvl1pPr>
            <a:lvl2pPr lvl="1">
              <a:lnSpc>
                <a:spcPct val="100000"/>
              </a:lnSpc>
              <a:spcBef>
                <a:spcPts val="1600"/>
              </a:spcBef>
              <a:spcAft>
                <a:spcPts val="0"/>
              </a:spcAft>
              <a:buNone/>
              <a:defRPr/>
            </a:lvl2pPr>
            <a:lvl3pPr lvl="2">
              <a:lnSpc>
                <a:spcPct val="100000"/>
              </a:lnSpc>
              <a:spcBef>
                <a:spcPts val="1600"/>
              </a:spcBef>
              <a:spcAft>
                <a:spcPts val="0"/>
              </a:spcAft>
              <a:buNone/>
              <a:defRPr/>
            </a:lvl3pPr>
            <a:lvl4pPr lvl="3">
              <a:lnSpc>
                <a:spcPct val="100000"/>
              </a:lnSpc>
              <a:spcBef>
                <a:spcPts val="1600"/>
              </a:spcBef>
              <a:spcAft>
                <a:spcPts val="0"/>
              </a:spcAft>
              <a:buNone/>
              <a:defRPr/>
            </a:lvl4pPr>
            <a:lvl5pPr lvl="4">
              <a:lnSpc>
                <a:spcPct val="100000"/>
              </a:lnSpc>
              <a:spcBef>
                <a:spcPts val="1600"/>
              </a:spcBef>
              <a:spcAft>
                <a:spcPts val="0"/>
              </a:spcAft>
              <a:buNone/>
              <a:defRPr/>
            </a:lvl5pPr>
            <a:lvl6pPr lvl="5">
              <a:lnSpc>
                <a:spcPct val="100000"/>
              </a:lnSpc>
              <a:spcBef>
                <a:spcPts val="1600"/>
              </a:spcBef>
              <a:spcAft>
                <a:spcPts val="0"/>
              </a:spcAft>
              <a:buNone/>
              <a:defRPr/>
            </a:lvl6pPr>
            <a:lvl7pPr lvl="6">
              <a:lnSpc>
                <a:spcPct val="100000"/>
              </a:lnSpc>
              <a:spcBef>
                <a:spcPts val="1600"/>
              </a:spcBef>
              <a:spcAft>
                <a:spcPts val="0"/>
              </a:spcAft>
              <a:buNone/>
              <a:defRPr/>
            </a:lvl7pPr>
            <a:lvl8pPr lvl="7">
              <a:lnSpc>
                <a:spcPct val="100000"/>
              </a:lnSpc>
              <a:spcBef>
                <a:spcPts val="1600"/>
              </a:spcBef>
              <a:spcAft>
                <a:spcPts val="0"/>
              </a:spcAft>
              <a:buNone/>
              <a:defRPr/>
            </a:lvl8pPr>
            <a:lvl9pPr lvl="8">
              <a:lnSpc>
                <a:spcPct val="100000"/>
              </a:lnSpc>
              <a:spcBef>
                <a:spcPts val="1600"/>
              </a:spcBef>
              <a:spcAft>
                <a:spcPts val="1600"/>
              </a:spcAft>
              <a:buNone/>
              <a:defRPr/>
            </a:lvl9pPr>
          </a:lstStyle>
          <a:p>
            <a:endParaRPr/>
          </a:p>
        </p:txBody>
      </p:sp>
      <p:sp>
        <p:nvSpPr>
          <p:cNvPr id="6690" name="Google Shape;6690;p21"/>
          <p:cNvSpPr txBox="1">
            <a:spLocks noGrp="1"/>
          </p:cNvSpPr>
          <p:nvPr>
            <p:ph type="subTitle" idx="2"/>
          </p:nvPr>
        </p:nvSpPr>
        <p:spPr>
          <a:xfrm>
            <a:off x="2247775" y="4026400"/>
            <a:ext cx="1647900" cy="43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a:endParaRPr/>
          </a:p>
        </p:txBody>
      </p:sp>
      <p:sp>
        <p:nvSpPr>
          <p:cNvPr id="6691" name="Google Shape;6691;p21"/>
          <p:cNvSpPr txBox="1">
            <a:spLocks noGrp="1"/>
          </p:cNvSpPr>
          <p:nvPr>
            <p:ph type="subTitle" idx="3"/>
          </p:nvPr>
        </p:nvSpPr>
        <p:spPr>
          <a:xfrm>
            <a:off x="1504950" y="1619400"/>
            <a:ext cx="2171700" cy="43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a:endParaRPr/>
          </a:p>
        </p:txBody>
      </p:sp>
      <p:sp>
        <p:nvSpPr>
          <p:cNvPr id="6692" name="Google Shape;6692;p21"/>
          <p:cNvSpPr txBox="1">
            <a:spLocks noGrp="1"/>
          </p:cNvSpPr>
          <p:nvPr>
            <p:ph type="title" hasCustomPrompt="1"/>
          </p:nvPr>
        </p:nvSpPr>
        <p:spPr>
          <a:xfrm>
            <a:off x="1503600" y="923925"/>
            <a:ext cx="2174400" cy="72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4800"/>
              <a:buNone/>
              <a:defRPr sz="4800">
                <a:solidFill>
                  <a:schemeClr val="accent1"/>
                </a:solidFill>
              </a:defRPr>
            </a:lvl1pPr>
            <a:lvl2pPr lvl="1" algn="ctr" rtl="0">
              <a:lnSpc>
                <a:spcPct val="100000"/>
              </a:lnSpc>
              <a:spcBef>
                <a:spcPts val="0"/>
              </a:spcBef>
              <a:spcAft>
                <a:spcPts val="0"/>
              </a:spcAft>
              <a:buClr>
                <a:schemeClr val="accent1"/>
              </a:buClr>
              <a:buSzPts val="12000"/>
              <a:buNone/>
              <a:defRPr sz="12000">
                <a:solidFill>
                  <a:schemeClr val="accent1"/>
                </a:solidFill>
              </a:defRPr>
            </a:lvl2pPr>
            <a:lvl3pPr lvl="2" algn="ctr" rtl="0">
              <a:lnSpc>
                <a:spcPct val="100000"/>
              </a:lnSpc>
              <a:spcBef>
                <a:spcPts val="0"/>
              </a:spcBef>
              <a:spcAft>
                <a:spcPts val="0"/>
              </a:spcAft>
              <a:buClr>
                <a:schemeClr val="accent1"/>
              </a:buClr>
              <a:buSzPts val="12000"/>
              <a:buNone/>
              <a:defRPr sz="12000">
                <a:solidFill>
                  <a:schemeClr val="accent1"/>
                </a:solidFill>
              </a:defRPr>
            </a:lvl3pPr>
            <a:lvl4pPr lvl="3" algn="ctr" rtl="0">
              <a:lnSpc>
                <a:spcPct val="100000"/>
              </a:lnSpc>
              <a:spcBef>
                <a:spcPts val="0"/>
              </a:spcBef>
              <a:spcAft>
                <a:spcPts val="0"/>
              </a:spcAft>
              <a:buClr>
                <a:schemeClr val="accent1"/>
              </a:buClr>
              <a:buSzPts val="12000"/>
              <a:buNone/>
              <a:defRPr sz="12000">
                <a:solidFill>
                  <a:schemeClr val="accent1"/>
                </a:solidFill>
              </a:defRPr>
            </a:lvl4pPr>
            <a:lvl5pPr lvl="4" algn="ctr" rtl="0">
              <a:lnSpc>
                <a:spcPct val="100000"/>
              </a:lnSpc>
              <a:spcBef>
                <a:spcPts val="0"/>
              </a:spcBef>
              <a:spcAft>
                <a:spcPts val="0"/>
              </a:spcAft>
              <a:buClr>
                <a:schemeClr val="accent1"/>
              </a:buClr>
              <a:buSzPts val="12000"/>
              <a:buNone/>
              <a:defRPr sz="12000">
                <a:solidFill>
                  <a:schemeClr val="accent1"/>
                </a:solidFill>
              </a:defRPr>
            </a:lvl5pPr>
            <a:lvl6pPr lvl="5" algn="ctr" rtl="0">
              <a:lnSpc>
                <a:spcPct val="100000"/>
              </a:lnSpc>
              <a:spcBef>
                <a:spcPts val="0"/>
              </a:spcBef>
              <a:spcAft>
                <a:spcPts val="0"/>
              </a:spcAft>
              <a:buClr>
                <a:schemeClr val="accent1"/>
              </a:buClr>
              <a:buSzPts val="12000"/>
              <a:buNone/>
              <a:defRPr sz="12000">
                <a:solidFill>
                  <a:schemeClr val="accent1"/>
                </a:solidFill>
              </a:defRPr>
            </a:lvl6pPr>
            <a:lvl7pPr lvl="6" algn="ctr" rtl="0">
              <a:lnSpc>
                <a:spcPct val="100000"/>
              </a:lnSpc>
              <a:spcBef>
                <a:spcPts val="0"/>
              </a:spcBef>
              <a:spcAft>
                <a:spcPts val="0"/>
              </a:spcAft>
              <a:buClr>
                <a:schemeClr val="accent1"/>
              </a:buClr>
              <a:buSzPts val="12000"/>
              <a:buNone/>
              <a:defRPr sz="12000">
                <a:solidFill>
                  <a:schemeClr val="accent1"/>
                </a:solidFill>
              </a:defRPr>
            </a:lvl7pPr>
            <a:lvl8pPr lvl="7" algn="ctr" rtl="0">
              <a:lnSpc>
                <a:spcPct val="100000"/>
              </a:lnSpc>
              <a:spcBef>
                <a:spcPts val="0"/>
              </a:spcBef>
              <a:spcAft>
                <a:spcPts val="0"/>
              </a:spcAft>
              <a:buClr>
                <a:schemeClr val="accent1"/>
              </a:buClr>
              <a:buSzPts val="12000"/>
              <a:buNone/>
              <a:defRPr sz="12000">
                <a:solidFill>
                  <a:schemeClr val="accent1"/>
                </a:solidFill>
              </a:defRPr>
            </a:lvl8pPr>
            <a:lvl9pPr lvl="8" algn="ctr" rtl="0">
              <a:lnSpc>
                <a:spcPct val="100000"/>
              </a:lnSpc>
              <a:spcBef>
                <a:spcPts val="0"/>
              </a:spcBef>
              <a:spcAft>
                <a:spcPts val="0"/>
              </a:spcAft>
              <a:buClr>
                <a:schemeClr val="accent1"/>
              </a:buClr>
              <a:buSzPts val="12000"/>
              <a:buNone/>
              <a:defRPr sz="12000">
                <a:solidFill>
                  <a:schemeClr val="accent1"/>
                </a:solidFill>
              </a:defRPr>
            </a:lvl9pPr>
          </a:lstStyle>
          <a:p>
            <a:r>
              <a:t>xx%</a:t>
            </a:r>
          </a:p>
        </p:txBody>
      </p:sp>
      <p:sp>
        <p:nvSpPr>
          <p:cNvPr id="6693" name="Google Shape;6693;p21"/>
          <p:cNvSpPr txBox="1">
            <a:spLocks noGrp="1"/>
          </p:cNvSpPr>
          <p:nvPr>
            <p:ph type="title" idx="4" hasCustomPrompt="1"/>
          </p:nvPr>
        </p:nvSpPr>
        <p:spPr>
          <a:xfrm>
            <a:off x="1779325" y="3320325"/>
            <a:ext cx="2174400" cy="72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4800"/>
              <a:buNone/>
              <a:defRPr sz="4800">
                <a:solidFill>
                  <a:schemeClr val="accent1"/>
                </a:solidFill>
              </a:defRPr>
            </a:lvl1pPr>
            <a:lvl2pPr lvl="1" algn="ctr" rtl="0">
              <a:lnSpc>
                <a:spcPct val="100000"/>
              </a:lnSpc>
              <a:spcBef>
                <a:spcPts val="0"/>
              </a:spcBef>
              <a:spcAft>
                <a:spcPts val="0"/>
              </a:spcAft>
              <a:buClr>
                <a:schemeClr val="accent1"/>
              </a:buClr>
              <a:buSzPts val="12000"/>
              <a:buNone/>
              <a:defRPr sz="12000">
                <a:solidFill>
                  <a:schemeClr val="accent1"/>
                </a:solidFill>
              </a:defRPr>
            </a:lvl2pPr>
            <a:lvl3pPr lvl="2" algn="ctr" rtl="0">
              <a:lnSpc>
                <a:spcPct val="100000"/>
              </a:lnSpc>
              <a:spcBef>
                <a:spcPts val="0"/>
              </a:spcBef>
              <a:spcAft>
                <a:spcPts val="0"/>
              </a:spcAft>
              <a:buClr>
                <a:schemeClr val="accent1"/>
              </a:buClr>
              <a:buSzPts val="12000"/>
              <a:buNone/>
              <a:defRPr sz="12000">
                <a:solidFill>
                  <a:schemeClr val="accent1"/>
                </a:solidFill>
              </a:defRPr>
            </a:lvl3pPr>
            <a:lvl4pPr lvl="3" algn="ctr" rtl="0">
              <a:lnSpc>
                <a:spcPct val="100000"/>
              </a:lnSpc>
              <a:spcBef>
                <a:spcPts val="0"/>
              </a:spcBef>
              <a:spcAft>
                <a:spcPts val="0"/>
              </a:spcAft>
              <a:buClr>
                <a:schemeClr val="accent1"/>
              </a:buClr>
              <a:buSzPts val="12000"/>
              <a:buNone/>
              <a:defRPr sz="12000">
                <a:solidFill>
                  <a:schemeClr val="accent1"/>
                </a:solidFill>
              </a:defRPr>
            </a:lvl4pPr>
            <a:lvl5pPr lvl="4" algn="ctr" rtl="0">
              <a:lnSpc>
                <a:spcPct val="100000"/>
              </a:lnSpc>
              <a:spcBef>
                <a:spcPts val="0"/>
              </a:spcBef>
              <a:spcAft>
                <a:spcPts val="0"/>
              </a:spcAft>
              <a:buClr>
                <a:schemeClr val="accent1"/>
              </a:buClr>
              <a:buSzPts val="12000"/>
              <a:buNone/>
              <a:defRPr sz="12000">
                <a:solidFill>
                  <a:schemeClr val="accent1"/>
                </a:solidFill>
              </a:defRPr>
            </a:lvl5pPr>
            <a:lvl6pPr lvl="5" algn="ctr" rtl="0">
              <a:lnSpc>
                <a:spcPct val="100000"/>
              </a:lnSpc>
              <a:spcBef>
                <a:spcPts val="0"/>
              </a:spcBef>
              <a:spcAft>
                <a:spcPts val="0"/>
              </a:spcAft>
              <a:buClr>
                <a:schemeClr val="accent1"/>
              </a:buClr>
              <a:buSzPts val="12000"/>
              <a:buNone/>
              <a:defRPr sz="12000">
                <a:solidFill>
                  <a:schemeClr val="accent1"/>
                </a:solidFill>
              </a:defRPr>
            </a:lvl6pPr>
            <a:lvl7pPr lvl="6" algn="ctr" rtl="0">
              <a:lnSpc>
                <a:spcPct val="100000"/>
              </a:lnSpc>
              <a:spcBef>
                <a:spcPts val="0"/>
              </a:spcBef>
              <a:spcAft>
                <a:spcPts val="0"/>
              </a:spcAft>
              <a:buClr>
                <a:schemeClr val="accent1"/>
              </a:buClr>
              <a:buSzPts val="12000"/>
              <a:buNone/>
              <a:defRPr sz="12000">
                <a:solidFill>
                  <a:schemeClr val="accent1"/>
                </a:solidFill>
              </a:defRPr>
            </a:lvl7pPr>
            <a:lvl8pPr lvl="7" algn="ctr" rtl="0">
              <a:lnSpc>
                <a:spcPct val="100000"/>
              </a:lnSpc>
              <a:spcBef>
                <a:spcPts val="0"/>
              </a:spcBef>
              <a:spcAft>
                <a:spcPts val="0"/>
              </a:spcAft>
              <a:buClr>
                <a:schemeClr val="accent1"/>
              </a:buClr>
              <a:buSzPts val="12000"/>
              <a:buNone/>
              <a:defRPr sz="12000">
                <a:solidFill>
                  <a:schemeClr val="accent1"/>
                </a:solidFill>
              </a:defRPr>
            </a:lvl8pPr>
            <a:lvl9pPr lvl="8" algn="ctr" rtl="0">
              <a:lnSpc>
                <a:spcPct val="100000"/>
              </a:lnSpc>
              <a:spcBef>
                <a:spcPts val="0"/>
              </a:spcBef>
              <a:spcAft>
                <a:spcPts val="0"/>
              </a:spcAft>
              <a:buClr>
                <a:schemeClr val="accent1"/>
              </a:buClr>
              <a:buSzPts val="12000"/>
              <a:buNone/>
              <a:defRPr sz="12000">
                <a:solidFill>
                  <a:schemeClr val="accent1"/>
                </a:solidFill>
              </a:defRPr>
            </a:lvl9pPr>
          </a:lstStyle>
          <a:p>
            <a:r>
              <a:t>xx%</a:t>
            </a:r>
          </a:p>
        </p:txBody>
      </p:sp>
      <p:sp>
        <p:nvSpPr>
          <p:cNvPr id="6694" name="Google Shape;6694;p21"/>
          <p:cNvSpPr txBox="1">
            <a:spLocks noGrp="1"/>
          </p:cNvSpPr>
          <p:nvPr>
            <p:ph type="title" idx="5" hasCustomPrompt="1"/>
          </p:nvPr>
        </p:nvSpPr>
        <p:spPr>
          <a:xfrm>
            <a:off x="5249850" y="2059475"/>
            <a:ext cx="2492700" cy="72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4800"/>
              <a:buNone/>
              <a:defRPr sz="4800">
                <a:solidFill>
                  <a:schemeClr val="accent1"/>
                </a:solidFill>
              </a:defRPr>
            </a:lvl1pPr>
            <a:lvl2pPr lvl="1" algn="ctr" rtl="0">
              <a:lnSpc>
                <a:spcPct val="100000"/>
              </a:lnSpc>
              <a:spcBef>
                <a:spcPts val="0"/>
              </a:spcBef>
              <a:spcAft>
                <a:spcPts val="0"/>
              </a:spcAft>
              <a:buClr>
                <a:schemeClr val="accent1"/>
              </a:buClr>
              <a:buSzPts val="12000"/>
              <a:buNone/>
              <a:defRPr sz="12000">
                <a:solidFill>
                  <a:schemeClr val="accent1"/>
                </a:solidFill>
              </a:defRPr>
            </a:lvl2pPr>
            <a:lvl3pPr lvl="2" algn="ctr" rtl="0">
              <a:lnSpc>
                <a:spcPct val="100000"/>
              </a:lnSpc>
              <a:spcBef>
                <a:spcPts val="0"/>
              </a:spcBef>
              <a:spcAft>
                <a:spcPts val="0"/>
              </a:spcAft>
              <a:buClr>
                <a:schemeClr val="accent1"/>
              </a:buClr>
              <a:buSzPts val="12000"/>
              <a:buNone/>
              <a:defRPr sz="12000">
                <a:solidFill>
                  <a:schemeClr val="accent1"/>
                </a:solidFill>
              </a:defRPr>
            </a:lvl3pPr>
            <a:lvl4pPr lvl="3" algn="ctr" rtl="0">
              <a:lnSpc>
                <a:spcPct val="100000"/>
              </a:lnSpc>
              <a:spcBef>
                <a:spcPts val="0"/>
              </a:spcBef>
              <a:spcAft>
                <a:spcPts val="0"/>
              </a:spcAft>
              <a:buClr>
                <a:schemeClr val="accent1"/>
              </a:buClr>
              <a:buSzPts val="12000"/>
              <a:buNone/>
              <a:defRPr sz="12000">
                <a:solidFill>
                  <a:schemeClr val="accent1"/>
                </a:solidFill>
              </a:defRPr>
            </a:lvl4pPr>
            <a:lvl5pPr lvl="4" algn="ctr" rtl="0">
              <a:lnSpc>
                <a:spcPct val="100000"/>
              </a:lnSpc>
              <a:spcBef>
                <a:spcPts val="0"/>
              </a:spcBef>
              <a:spcAft>
                <a:spcPts val="0"/>
              </a:spcAft>
              <a:buClr>
                <a:schemeClr val="accent1"/>
              </a:buClr>
              <a:buSzPts val="12000"/>
              <a:buNone/>
              <a:defRPr sz="12000">
                <a:solidFill>
                  <a:schemeClr val="accent1"/>
                </a:solidFill>
              </a:defRPr>
            </a:lvl5pPr>
            <a:lvl6pPr lvl="5" algn="ctr" rtl="0">
              <a:lnSpc>
                <a:spcPct val="100000"/>
              </a:lnSpc>
              <a:spcBef>
                <a:spcPts val="0"/>
              </a:spcBef>
              <a:spcAft>
                <a:spcPts val="0"/>
              </a:spcAft>
              <a:buClr>
                <a:schemeClr val="accent1"/>
              </a:buClr>
              <a:buSzPts val="12000"/>
              <a:buNone/>
              <a:defRPr sz="12000">
                <a:solidFill>
                  <a:schemeClr val="accent1"/>
                </a:solidFill>
              </a:defRPr>
            </a:lvl6pPr>
            <a:lvl7pPr lvl="6" algn="ctr" rtl="0">
              <a:lnSpc>
                <a:spcPct val="100000"/>
              </a:lnSpc>
              <a:spcBef>
                <a:spcPts val="0"/>
              </a:spcBef>
              <a:spcAft>
                <a:spcPts val="0"/>
              </a:spcAft>
              <a:buClr>
                <a:schemeClr val="accent1"/>
              </a:buClr>
              <a:buSzPts val="12000"/>
              <a:buNone/>
              <a:defRPr sz="12000">
                <a:solidFill>
                  <a:schemeClr val="accent1"/>
                </a:solidFill>
              </a:defRPr>
            </a:lvl7pPr>
            <a:lvl8pPr lvl="7" algn="ctr" rtl="0">
              <a:lnSpc>
                <a:spcPct val="100000"/>
              </a:lnSpc>
              <a:spcBef>
                <a:spcPts val="0"/>
              </a:spcBef>
              <a:spcAft>
                <a:spcPts val="0"/>
              </a:spcAft>
              <a:buClr>
                <a:schemeClr val="accent1"/>
              </a:buClr>
              <a:buSzPts val="12000"/>
              <a:buNone/>
              <a:defRPr sz="12000">
                <a:solidFill>
                  <a:schemeClr val="accent1"/>
                </a:solidFill>
              </a:defRPr>
            </a:lvl8pPr>
            <a:lvl9pPr lvl="8" algn="ctr" rtl="0">
              <a:lnSpc>
                <a:spcPct val="100000"/>
              </a:lnSpc>
              <a:spcBef>
                <a:spcPts val="0"/>
              </a:spcBef>
              <a:spcAft>
                <a:spcPts val="0"/>
              </a:spcAft>
              <a:buClr>
                <a:schemeClr val="accent1"/>
              </a:buClr>
              <a:buSzPts val="12000"/>
              <a:buNone/>
              <a:defRPr sz="12000">
                <a:solidFill>
                  <a:schemeClr val="accent1"/>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2" preserve="1" userDrawn="1">
  <p:cSld name="1_Title and three columns 2">
    <p:bg>
      <p:bgPr>
        <a:solidFill>
          <a:schemeClr val="accent2"/>
        </a:solidFill>
        <a:effectLst/>
      </p:bgPr>
    </p:bg>
    <p:spTree>
      <p:nvGrpSpPr>
        <p:cNvPr id="1" name="Shape 6749"/>
        <p:cNvGrpSpPr/>
        <p:nvPr/>
      </p:nvGrpSpPr>
      <p:grpSpPr>
        <a:xfrm>
          <a:off x="0" y="0"/>
          <a:ext cx="0" cy="0"/>
          <a:chOff x="0" y="0"/>
          <a:chExt cx="0" cy="0"/>
        </a:xfrm>
      </p:grpSpPr>
    </p:spTree>
    <p:extLst>
      <p:ext uri="{BB962C8B-B14F-4D97-AF65-F5344CB8AC3E}">
        <p14:creationId xmlns:p14="http://schemas.microsoft.com/office/powerpoint/2010/main" val="19950729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One column 3">
  <p:cSld name="CUSTOM_1_2_2_1_2">
    <p:bg>
      <p:bgPr>
        <a:solidFill>
          <a:schemeClr val="accent2"/>
        </a:solidFill>
        <a:effectLst/>
      </p:bgPr>
    </p:bg>
    <p:spTree>
      <p:nvGrpSpPr>
        <p:cNvPr id="1" name="Shape 6790"/>
        <p:cNvGrpSpPr/>
        <p:nvPr/>
      </p:nvGrpSpPr>
      <p:grpSpPr>
        <a:xfrm>
          <a:off x="0" y="0"/>
          <a:ext cx="0" cy="0"/>
          <a:chOff x="0" y="0"/>
          <a:chExt cx="0" cy="0"/>
        </a:xfrm>
      </p:grpSpPr>
      <p:grpSp>
        <p:nvGrpSpPr>
          <p:cNvPr id="6791" name="Google Shape;6791;p27"/>
          <p:cNvGrpSpPr/>
          <p:nvPr/>
        </p:nvGrpSpPr>
        <p:grpSpPr>
          <a:xfrm>
            <a:off x="0" y="-50"/>
            <a:ext cx="9148262" cy="5143598"/>
            <a:chOff x="0" y="-50"/>
            <a:chExt cx="9148262" cy="5143598"/>
          </a:xfrm>
        </p:grpSpPr>
        <p:sp>
          <p:nvSpPr>
            <p:cNvPr id="6792" name="Google Shape;6792;p27"/>
            <p:cNvSpPr/>
            <p:nvPr/>
          </p:nvSpPr>
          <p:spPr>
            <a:xfrm>
              <a:off x="4325059" y="0"/>
              <a:ext cx="493862" cy="2571817"/>
            </a:xfrm>
            <a:custGeom>
              <a:avLst/>
              <a:gdLst/>
              <a:ahLst/>
              <a:cxnLst/>
              <a:rect l="l" t="t" r="r" b="b"/>
              <a:pathLst>
                <a:path w="7145" h="37208" extrusionOk="0">
                  <a:moveTo>
                    <a:pt x="1" y="1"/>
                  </a:moveTo>
                  <a:lnTo>
                    <a:pt x="3572" y="37208"/>
                  </a:lnTo>
                  <a:lnTo>
                    <a:pt x="71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27"/>
            <p:cNvSpPr/>
            <p:nvPr/>
          </p:nvSpPr>
          <p:spPr>
            <a:xfrm>
              <a:off x="2276476" y="0"/>
              <a:ext cx="2295578" cy="2571817"/>
            </a:xfrm>
            <a:custGeom>
              <a:avLst/>
              <a:gdLst/>
              <a:ahLst/>
              <a:cxnLst/>
              <a:rect l="l" t="t" r="r" b="b"/>
              <a:pathLst>
                <a:path w="26504" h="37208" extrusionOk="0">
                  <a:moveTo>
                    <a:pt x="0" y="1"/>
                  </a:moveTo>
                  <a:lnTo>
                    <a:pt x="26503" y="37208"/>
                  </a:lnTo>
                  <a:lnTo>
                    <a:pt x="95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27"/>
            <p:cNvSpPr/>
            <p:nvPr/>
          </p:nvSpPr>
          <p:spPr>
            <a:xfrm>
              <a:off x="0" y="0"/>
              <a:ext cx="4576212" cy="2571219"/>
            </a:xfrm>
            <a:custGeom>
              <a:avLst/>
              <a:gdLst/>
              <a:ahLst/>
              <a:cxnLst/>
              <a:rect l="l" t="t" r="r" b="b"/>
              <a:pathLst>
                <a:path w="37208" h="26504" extrusionOk="0">
                  <a:moveTo>
                    <a:pt x="0" y="0"/>
                  </a:moveTo>
                  <a:lnTo>
                    <a:pt x="0" y="9525"/>
                  </a:lnTo>
                  <a:lnTo>
                    <a:pt x="37207" y="26504"/>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27"/>
            <p:cNvSpPr/>
            <p:nvPr/>
          </p:nvSpPr>
          <p:spPr>
            <a:xfrm>
              <a:off x="0" y="2224569"/>
              <a:ext cx="4576212" cy="693154"/>
            </a:xfrm>
            <a:custGeom>
              <a:avLst/>
              <a:gdLst/>
              <a:ahLst/>
              <a:cxnLst/>
              <a:rect l="l" t="t" r="r" b="b"/>
              <a:pathLst>
                <a:path w="37208" h="7145" extrusionOk="0">
                  <a:moveTo>
                    <a:pt x="0" y="1"/>
                  </a:moveTo>
                  <a:lnTo>
                    <a:pt x="0" y="7145"/>
                  </a:lnTo>
                  <a:lnTo>
                    <a:pt x="37207" y="3573"/>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27"/>
            <p:cNvSpPr/>
            <p:nvPr/>
          </p:nvSpPr>
          <p:spPr>
            <a:xfrm>
              <a:off x="0" y="2571094"/>
              <a:ext cx="4576212" cy="2572383"/>
            </a:xfrm>
            <a:custGeom>
              <a:avLst/>
              <a:gdLst/>
              <a:ahLst/>
              <a:cxnLst/>
              <a:rect l="l" t="t" r="r" b="b"/>
              <a:pathLst>
                <a:path w="37208" h="26516" extrusionOk="0">
                  <a:moveTo>
                    <a:pt x="37207" y="1"/>
                  </a:moveTo>
                  <a:lnTo>
                    <a:pt x="0" y="16991"/>
                  </a:lnTo>
                  <a:lnTo>
                    <a:pt x="0" y="26516"/>
                  </a:lnTo>
                  <a:lnTo>
                    <a:pt x="372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27"/>
            <p:cNvSpPr/>
            <p:nvPr/>
          </p:nvSpPr>
          <p:spPr>
            <a:xfrm>
              <a:off x="2276476" y="2571725"/>
              <a:ext cx="2295578" cy="2571817"/>
            </a:xfrm>
            <a:custGeom>
              <a:avLst/>
              <a:gdLst/>
              <a:ahLst/>
              <a:cxnLst/>
              <a:rect l="l" t="t" r="r" b="b"/>
              <a:pathLst>
                <a:path w="26504" h="37208" extrusionOk="0">
                  <a:moveTo>
                    <a:pt x="26503" y="1"/>
                  </a:moveTo>
                  <a:lnTo>
                    <a:pt x="0" y="37208"/>
                  </a:lnTo>
                  <a:lnTo>
                    <a:pt x="9525" y="37208"/>
                  </a:lnTo>
                  <a:lnTo>
                    <a:pt x="265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27"/>
            <p:cNvSpPr/>
            <p:nvPr/>
          </p:nvSpPr>
          <p:spPr>
            <a:xfrm>
              <a:off x="4325059" y="2571715"/>
              <a:ext cx="493862" cy="2571817"/>
            </a:xfrm>
            <a:custGeom>
              <a:avLst/>
              <a:gdLst/>
              <a:ahLst/>
              <a:cxnLst/>
              <a:rect l="l" t="t" r="r" b="b"/>
              <a:pathLst>
                <a:path w="7145" h="37208" extrusionOk="0">
                  <a:moveTo>
                    <a:pt x="3572" y="1"/>
                  </a:moveTo>
                  <a:lnTo>
                    <a:pt x="1" y="37208"/>
                  </a:lnTo>
                  <a:lnTo>
                    <a:pt x="7144" y="37208"/>
                  </a:lnTo>
                  <a:lnTo>
                    <a:pt x="35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27"/>
            <p:cNvSpPr/>
            <p:nvPr/>
          </p:nvSpPr>
          <p:spPr>
            <a:xfrm>
              <a:off x="4571949" y="2571725"/>
              <a:ext cx="2295578" cy="2571817"/>
            </a:xfrm>
            <a:custGeom>
              <a:avLst/>
              <a:gdLst/>
              <a:ahLst/>
              <a:cxnLst/>
              <a:rect l="l" t="t" r="r" b="b"/>
              <a:pathLst>
                <a:path w="26504" h="37208" extrusionOk="0">
                  <a:moveTo>
                    <a:pt x="0" y="1"/>
                  </a:moveTo>
                  <a:lnTo>
                    <a:pt x="16979" y="37208"/>
                  </a:lnTo>
                  <a:lnTo>
                    <a:pt x="26504" y="37208"/>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27"/>
            <p:cNvSpPr/>
            <p:nvPr/>
          </p:nvSpPr>
          <p:spPr>
            <a:xfrm>
              <a:off x="4572050" y="2571098"/>
              <a:ext cx="4576212" cy="2572450"/>
            </a:xfrm>
            <a:custGeom>
              <a:avLst/>
              <a:gdLst/>
              <a:ahLst/>
              <a:cxnLst/>
              <a:rect l="l" t="t" r="r" b="b"/>
              <a:pathLst>
                <a:path w="37208" h="26516" extrusionOk="0">
                  <a:moveTo>
                    <a:pt x="0" y="1"/>
                  </a:moveTo>
                  <a:lnTo>
                    <a:pt x="37207" y="26516"/>
                  </a:lnTo>
                  <a:lnTo>
                    <a:pt x="37207" y="16991"/>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27"/>
            <p:cNvSpPr/>
            <p:nvPr/>
          </p:nvSpPr>
          <p:spPr>
            <a:xfrm>
              <a:off x="4572050" y="2224566"/>
              <a:ext cx="4576212" cy="693172"/>
            </a:xfrm>
            <a:custGeom>
              <a:avLst/>
              <a:gdLst/>
              <a:ahLst/>
              <a:cxnLst/>
              <a:rect l="l" t="t" r="r" b="b"/>
              <a:pathLst>
                <a:path w="37208" h="7145" extrusionOk="0">
                  <a:moveTo>
                    <a:pt x="37207" y="1"/>
                  </a:moveTo>
                  <a:lnTo>
                    <a:pt x="0" y="3573"/>
                  </a:lnTo>
                  <a:lnTo>
                    <a:pt x="37207" y="7145"/>
                  </a:lnTo>
                  <a:lnTo>
                    <a:pt x="372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27"/>
            <p:cNvSpPr/>
            <p:nvPr/>
          </p:nvSpPr>
          <p:spPr>
            <a:xfrm>
              <a:off x="4572050" y="-50"/>
              <a:ext cx="4576212" cy="2571286"/>
            </a:xfrm>
            <a:custGeom>
              <a:avLst/>
              <a:gdLst/>
              <a:ahLst/>
              <a:cxnLst/>
              <a:rect l="l" t="t" r="r" b="b"/>
              <a:pathLst>
                <a:path w="37208" h="26504" extrusionOk="0">
                  <a:moveTo>
                    <a:pt x="37207" y="0"/>
                  </a:moveTo>
                  <a:lnTo>
                    <a:pt x="0" y="26504"/>
                  </a:lnTo>
                  <a:lnTo>
                    <a:pt x="37207" y="9525"/>
                  </a:lnTo>
                  <a:lnTo>
                    <a:pt x="372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27"/>
            <p:cNvSpPr/>
            <p:nvPr/>
          </p:nvSpPr>
          <p:spPr>
            <a:xfrm>
              <a:off x="4571949" y="0"/>
              <a:ext cx="2295578" cy="2571817"/>
            </a:xfrm>
            <a:custGeom>
              <a:avLst/>
              <a:gdLst/>
              <a:ahLst/>
              <a:cxnLst/>
              <a:rect l="l" t="t" r="r" b="b"/>
              <a:pathLst>
                <a:path w="26504" h="37208" extrusionOk="0">
                  <a:moveTo>
                    <a:pt x="16979" y="1"/>
                  </a:moveTo>
                  <a:lnTo>
                    <a:pt x="0" y="37208"/>
                  </a:lnTo>
                  <a:lnTo>
                    <a:pt x="265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4" name="Google Shape;6804;p27"/>
          <p:cNvSpPr txBox="1">
            <a:spLocks noGrp="1"/>
          </p:cNvSpPr>
          <p:nvPr>
            <p:ph type="title"/>
          </p:nvPr>
        </p:nvSpPr>
        <p:spPr>
          <a:xfrm>
            <a:off x="2405275" y="540000"/>
            <a:ext cx="4337700" cy="73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805" name="Google Shape;6805;p27"/>
          <p:cNvSpPr txBox="1">
            <a:spLocks noGrp="1"/>
          </p:cNvSpPr>
          <p:nvPr>
            <p:ph type="subTitle" idx="1"/>
          </p:nvPr>
        </p:nvSpPr>
        <p:spPr>
          <a:xfrm>
            <a:off x="2886150" y="2171775"/>
            <a:ext cx="3071700" cy="140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800"/>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e column 4">
  <p:cSld name="CUSTOM_1_2_2_1_2_1">
    <p:bg>
      <p:bgPr>
        <a:solidFill>
          <a:schemeClr val="accent1"/>
        </a:solidFill>
        <a:effectLst/>
      </p:bgPr>
    </p:bg>
    <p:spTree>
      <p:nvGrpSpPr>
        <p:cNvPr id="1" name="Shape 6806"/>
        <p:cNvGrpSpPr/>
        <p:nvPr/>
      </p:nvGrpSpPr>
      <p:grpSpPr>
        <a:xfrm>
          <a:off x="0" y="0"/>
          <a:ext cx="0" cy="0"/>
          <a:chOff x="0" y="0"/>
          <a:chExt cx="0" cy="0"/>
        </a:xfrm>
      </p:grpSpPr>
      <p:sp>
        <p:nvSpPr>
          <p:cNvPr id="6807" name="Google Shape;6807;p28"/>
          <p:cNvSpPr txBox="1">
            <a:spLocks noGrp="1"/>
          </p:cNvSpPr>
          <p:nvPr>
            <p:ph type="title"/>
          </p:nvPr>
        </p:nvSpPr>
        <p:spPr>
          <a:xfrm>
            <a:off x="720000" y="540000"/>
            <a:ext cx="4337700" cy="737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808" name="Google Shape;6808;p28"/>
          <p:cNvSpPr txBox="1">
            <a:spLocks noGrp="1"/>
          </p:cNvSpPr>
          <p:nvPr>
            <p:ph type="subTitle" idx="1"/>
          </p:nvPr>
        </p:nvSpPr>
        <p:spPr>
          <a:xfrm>
            <a:off x="1405050" y="2085975"/>
            <a:ext cx="2771700" cy="140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2" preserve="1" userDrawn="1">
  <p:cSld name="1_One column 2">
    <p:bg>
      <p:bgPr>
        <a:solidFill>
          <a:schemeClr val="accent2"/>
        </a:solidFill>
        <a:effectLst/>
      </p:bgPr>
    </p:bg>
    <p:spTree>
      <p:nvGrpSpPr>
        <p:cNvPr id="1" name="Shape 6809"/>
        <p:cNvGrpSpPr/>
        <p:nvPr/>
      </p:nvGrpSpPr>
      <p:grpSpPr>
        <a:xfrm>
          <a:off x="0" y="0"/>
          <a:ext cx="0" cy="0"/>
          <a:chOff x="0" y="0"/>
          <a:chExt cx="0" cy="0"/>
        </a:xfrm>
      </p:grpSpPr>
    </p:spTree>
    <p:extLst>
      <p:ext uri="{BB962C8B-B14F-4D97-AF65-F5344CB8AC3E}">
        <p14:creationId xmlns:p14="http://schemas.microsoft.com/office/powerpoint/2010/main" val="34314558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1_2_1">
    <p:bg>
      <p:bgPr>
        <a:solidFill>
          <a:schemeClr val="accent2"/>
        </a:solidFill>
        <a:effectLst/>
      </p:bgPr>
    </p:bg>
    <p:spTree>
      <p:nvGrpSpPr>
        <p:cNvPr id="1" name="Shape 6846"/>
        <p:cNvGrpSpPr/>
        <p:nvPr/>
      </p:nvGrpSpPr>
      <p:grpSpPr>
        <a:xfrm>
          <a:off x="0" y="0"/>
          <a:ext cx="0" cy="0"/>
          <a:chOff x="0" y="0"/>
          <a:chExt cx="0" cy="0"/>
        </a:xfrm>
      </p:grpSpPr>
      <p:grpSp>
        <p:nvGrpSpPr>
          <p:cNvPr id="6847" name="Google Shape;6847;p31"/>
          <p:cNvGrpSpPr/>
          <p:nvPr/>
        </p:nvGrpSpPr>
        <p:grpSpPr>
          <a:xfrm>
            <a:off x="0" y="-50"/>
            <a:ext cx="9148262" cy="5143598"/>
            <a:chOff x="0" y="-50"/>
            <a:chExt cx="9148262" cy="5143598"/>
          </a:xfrm>
        </p:grpSpPr>
        <p:sp>
          <p:nvSpPr>
            <p:cNvPr id="6848" name="Google Shape;6848;p31"/>
            <p:cNvSpPr/>
            <p:nvPr/>
          </p:nvSpPr>
          <p:spPr>
            <a:xfrm>
              <a:off x="4325059" y="0"/>
              <a:ext cx="493862" cy="2571817"/>
            </a:xfrm>
            <a:custGeom>
              <a:avLst/>
              <a:gdLst/>
              <a:ahLst/>
              <a:cxnLst/>
              <a:rect l="l" t="t" r="r" b="b"/>
              <a:pathLst>
                <a:path w="7145" h="37208" extrusionOk="0">
                  <a:moveTo>
                    <a:pt x="1" y="1"/>
                  </a:moveTo>
                  <a:lnTo>
                    <a:pt x="3572" y="37208"/>
                  </a:lnTo>
                  <a:lnTo>
                    <a:pt x="71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31"/>
            <p:cNvSpPr/>
            <p:nvPr/>
          </p:nvSpPr>
          <p:spPr>
            <a:xfrm>
              <a:off x="2276476" y="0"/>
              <a:ext cx="2295578" cy="2571817"/>
            </a:xfrm>
            <a:custGeom>
              <a:avLst/>
              <a:gdLst/>
              <a:ahLst/>
              <a:cxnLst/>
              <a:rect l="l" t="t" r="r" b="b"/>
              <a:pathLst>
                <a:path w="26504" h="37208" extrusionOk="0">
                  <a:moveTo>
                    <a:pt x="0" y="1"/>
                  </a:moveTo>
                  <a:lnTo>
                    <a:pt x="26503" y="37208"/>
                  </a:lnTo>
                  <a:lnTo>
                    <a:pt x="95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31"/>
            <p:cNvSpPr/>
            <p:nvPr/>
          </p:nvSpPr>
          <p:spPr>
            <a:xfrm>
              <a:off x="0" y="0"/>
              <a:ext cx="4576212" cy="2571219"/>
            </a:xfrm>
            <a:custGeom>
              <a:avLst/>
              <a:gdLst/>
              <a:ahLst/>
              <a:cxnLst/>
              <a:rect l="l" t="t" r="r" b="b"/>
              <a:pathLst>
                <a:path w="37208" h="26504" extrusionOk="0">
                  <a:moveTo>
                    <a:pt x="0" y="0"/>
                  </a:moveTo>
                  <a:lnTo>
                    <a:pt x="0" y="9525"/>
                  </a:lnTo>
                  <a:lnTo>
                    <a:pt x="37207" y="26504"/>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31"/>
            <p:cNvSpPr/>
            <p:nvPr/>
          </p:nvSpPr>
          <p:spPr>
            <a:xfrm>
              <a:off x="0" y="2224569"/>
              <a:ext cx="4576212" cy="693154"/>
            </a:xfrm>
            <a:custGeom>
              <a:avLst/>
              <a:gdLst/>
              <a:ahLst/>
              <a:cxnLst/>
              <a:rect l="l" t="t" r="r" b="b"/>
              <a:pathLst>
                <a:path w="37208" h="7145" extrusionOk="0">
                  <a:moveTo>
                    <a:pt x="0" y="1"/>
                  </a:moveTo>
                  <a:lnTo>
                    <a:pt x="0" y="7145"/>
                  </a:lnTo>
                  <a:lnTo>
                    <a:pt x="37207" y="3573"/>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31"/>
            <p:cNvSpPr/>
            <p:nvPr/>
          </p:nvSpPr>
          <p:spPr>
            <a:xfrm>
              <a:off x="0" y="2571094"/>
              <a:ext cx="4576212" cy="2572383"/>
            </a:xfrm>
            <a:custGeom>
              <a:avLst/>
              <a:gdLst/>
              <a:ahLst/>
              <a:cxnLst/>
              <a:rect l="l" t="t" r="r" b="b"/>
              <a:pathLst>
                <a:path w="37208" h="26516" extrusionOk="0">
                  <a:moveTo>
                    <a:pt x="37207" y="1"/>
                  </a:moveTo>
                  <a:lnTo>
                    <a:pt x="0" y="16991"/>
                  </a:lnTo>
                  <a:lnTo>
                    <a:pt x="0" y="26516"/>
                  </a:lnTo>
                  <a:lnTo>
                    <a:pt x="372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31"/>
            <p:cNvSpPr/>
            <p:nvPr/>
          </p:nvSpPr>
          <p:spPr>
            <a:xfrm>
              <a:off x="2276476" y="2571725"/>
              <a:ext cx="2295578" cy="2571817"/>
            </a:xfrm>
            <a:custGeom>
              <a:avLst/>
              <a:gdLst/>
              <a:ahLst/>
              <a:cxnLst/>
              <a:rect l="l" t="t" r="r" b="b"/>
              <a:pathLst>
                <a:path w="26504" h="37208" extrusionOk="0">
                  <a:moveTo>
                    <a:pt x="26503" y="1"/>
                  </a:moveTo>
                  <a:lnTo>
                    <a:pt x="0" y="37208"/>
                  </a:lnTo>
                  <a:lnTo>
                    <a:pt x="9525" y="37208"/>
                  </a:lnTo>
                  <a:lnTo>
                    <a:pt x="265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31"/>
            <p:cNvSpPr/>
            <p:nvPr/>
          </p:nvSpPr>
          <p:spPr>
            <a:xfrm>
              <a:off x="4325059" y="2571715"/>
              <a:ext cx="493862" cy="2571817"/>
            </a:xfrm>
            <a:custGeom>
              <a:avLst/>
              <a:gdLst/>
              <a:ahLst/>
              <a:cxnLst/>
              <a:rect l="l" t="t" r="r" b="b"/>
              <a:pathLst>
                <a:path w="7145" h="37208" extrusionOk="0">
                  <a:moveTo>
                    <a:pt x="3572" y="1"/>
                  </a:moveTo>
                  <a:lnTo>
                    <a:pt x="1" y="37208"/>
                  </a:lnTo>
                  <a:lnTo>
                    <a:pt x="7144" y="37208"/>
                  </a:lnTo>
                  <a:lnTo>
                    <a:pt x="35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31"/>
            <p:cNvSpPr/>
            <p:nvPr/>
          </p:nvSpPr>
          <p:spPr>
            <a:xfrm>
              <a:off x="4571949" y="2571725"/>
              <a:ext cx="2295578" cy="2571817"/>
            </a:xfrm>
            <a:custGeom>
              <a:avLst/>
              <a:gdLst/>
              <a:ahLst/>
              <a:cxnLst/>
              <a:rect l="l" t="t" r="r" b="b"/>
              <a:pathLst>
                <a:path w="26504" h="37208" extrusionOk="0">
                  <a:moveTo>
                    <a:pt x="0" y="1"/>
                  </a:moveTo>
                  <a:lnTo>
                    <a:pt x="16979" y="37208"/>
                  </a:lnTo>
                  <a:lnTo>
                    <a:pt x="26504" y="37208"/>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31"/>
            <p:cNvSpPr/>
            <p:nvPr/>
          </p:nvSpPr>
          <p:spPr>
            <a:xfrm>
              <a:off x="4572050" y="2571098"/>
              <a:ext cx="4576212" cy="2572450"/>
            </a:xfrm>
            <a:custGeom>
              <a:avLst/>
              <a:gdLst/>
              <a:ahLst/>
              <a:cxnLst/>
              <a:rect l="l" t="t" r="r" b="b"/>
              <a:pathLst>
                <a:path w="37208" h="26516" extrusionOk="0">
                  <a:moveTo>
                    <a:pt x="0" y="1"/>
                  </a:moveTo>
                  <a:lnTo>
                    <a:pt x="37207" y="26516"/>
                  </a:lnTo>
                  <a:lnTo>
                    <a:pt x="37207" y="16991"/>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31"/>
            <p:cNvSpPr/>
            <p:nvPr/>
          </p:nvSpPr>
          <p:spPr>
            <a:xfrm>
              <a:off x="4572050" y="2224566"/>
              <a:ext cx="4576212" cy="693172"/>
            </a:xfrm>
            <a:custGeom>
              <a:avLst/>
              <a:gdLst/>
              <a:ahLst/>
              <a:cxnLst/>
              <a:rect l="l" t="t" r="r" b="b"/>
              <a:pathLst>
                <a:path w="37208" h="7145" extrusionOk="0">
                  <a:moveTo>
                    <a:pt x="37207" y="1"/>
                  </a:moveTo>
                  <a:lnTo>
                    <a:pt x="0" y="3573"/>
                  </a:lnTo>
                  <a:lnTo>
                    <a:pt x="37207" y="7145"/>
                  </a:lnTo>
                  <a:lnTo>
                    <a:pt x="372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31"/>
            <p:cNvSpPr/>
            <p:nvPr/>
          </p:nvSpPr>
          <p:spPr>
            <a:xfrm>
              <a:off x="4572050" y="-50"/>
              <a:ext cx="4576212" cy="2571286"/>
            </a:xfrm>
            <a:custGeom>
              <a:avLst/>
              <a:gdLst/>
              <a:ahLst/>
              <a:cxnLst/>
              <a:rect l="l" t="t" r="r" b="b"/>
              <a:pathLst>
                <a:path w="37208" h="26504" extrusionOk="0">
                  <a:moveTo>
                    <a:pt x="37207" y="0"/>
                  </a:moveTo>
                  <a:lnTo>
                    <a:pt x="0" y="26504"/>
                  </a:lnTo>
                  <a:lnTo>
                    <a:pt x="37207" y="9525"/>
                  </a:lnTo>
                  <a:lnTo>
                    <a:pt x="372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31"/>
            <p:cNvSpPr/>
            <p:nvPr/>
          </p:nvSpPr>
          <p:spPr>
            <a:xfrm>
              <a:off x="4571949" y="0"/>
              <a:ext cx="2295578" cy="2571817"/>
            </a:xfrm>
            <a:custGeom>
              <a:avLst/>
              <a:gdLst/>
              <a:ahLst/>
              <a:cxnLst/>
              <a:rect l="l" t="t" r="r" b="b"/>
              <a:pathLst>
                <a:path w="26504" h="37208" extrusionOk="0">
                  <a:moveTo>
                    <a:pt x="16979" y="1"/>
                  </a:moveTo>
                  <a:lnTo>
                    <a:pt x="0" y="37208"/>
                  </a:lnTo>
                  <a:lnTo>
                    <a:pt x="265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0" name="Google Shape;6860;p31"/>
          <p:cNvSpPr txBox="1">
            <a:spLocks noGrp="1"/>
          </p:cNvSpPr>
          <p:nvPr>
            <p:ph type="title"/>
          </p:nvPr>
        </p:nvSpPr>
        <p:spPr>
          <a:xfrm>
            <a:off x="1262700" y="540000"/>
            <a:ext cx="6618600" cy="99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3">
  <p:cSld name="CUSTOM_1_2_1_1">
    <p:bg>
      <p:bgPr>
        <a:solidFill>
          <a:schemeClr val="accent2"/>
        </a:solidFill>
        <a:effectLst/>
      </p:bgPr>
    </p:bg>
    <p:spTree>
      <p:nvGrpSpPr>
        <p:cNvPr id="1" name="Shape 6861"/>
        <p:cNvGrpSpPr/>
        <p:nvPr/>
      </p:nvGrpSpPr>
      <p:grpSpPr>
        <a:xfrm>
          <a:off x="0" y="0"/>
          <a:ext cx="0" cy="0"/>
          <a:chOff x="0" y="0"/>
          <a:chExt cx="0" cy="0"/>
        </a:xfrm>
      </p:grpSpPr>
      <p:grpSp>
        <p:nvGrpSpPr>
          <p:cNvPr id="6862" name="Google Shape;6862;p32"/>
          <p:cNvGrpSpPr/>
          <p:nvPr/>
        </p:nvGrpSpPr>
        <p:grpSpPr>
          <a:xfrm>
            <a:off x="0" y="-50"/>
            <a:ext cx="9148262" cy="5143598"/>
            <a:chOff x="0" y="-50"/>
            <a:chExt cx="9148262" cy="5143598"/>
          </a:xfrm>
        </p:grpSpPr>
        <p:sp>
          <p:nvSpPr>
            <p:cNvPr id="6863" name="Google Shape;6863;p32"/>
            <p:cNvSpPr/>
            <p:nvPr/>
          </p:nvSpPr>
          <p:spPr>
            <a:xfrm>
              <a:off x="4325059" y="0"/>
              <a:ext cx="493862" cy="2571817"/>
            </a:xfrm>
            <a:custGeom>
              <a:avLst/>
              <a:gdLst/>
              <a:ahLst/>
              <a:cxnLst/>
              <a:rect l="l" t="t" r="r" b="b"/>
              <a:pathLst>
                <a:path w="7145" h="37208" extrusionOk="0">
                  <a:moveTo>
                    <a:pt x="1" y="1"/>
                  </a:moveTo>
                  <a:lnTo>
                    <a:pt x="3572" y="37208"/>
                  </a:lnTo>
                  <a:lnTo>
                    <a:pt x="71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32"/>
            <p:cNvSpPr/>
            <p:nvPr/>
          </p:nvSpPr>
          <p:spPr>
            <a:xfrm>
              <a:off x="2276476" y="0"/>
              <a:ext cx="2295578" cy="2571817"/>
            </a:xfrm>
            <a:custGeom>
              <a:avLst/>
              <a:gdLst/>
              <a:ahLst/>
              <a:cxnLst/>
              <a:rect l="l" t="t" r="r" b="b"/>
              <a:pathLst>
                <a:path w="26504" h="37208" extrusionOk="0">
                  <a:moveTo>
                    <a:pt x="0" y="1"/>
                  </a:moveTo>
                  <a:lnTo>
                    <a:pt x="26503" y="37208"/>
                  </a:lnTo>
                  <a:lnTo>
                    <a:pt x="95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32"/>
            <p:cNvSpPr/>
            <p:nvPr/>
          </p:nvSpPr>
          <p:spPr>
            <a:xfrm>
              <a:off x="0" y="0"/>
              <a:ext cx="4576212" cy="2571219"/>
            </a:xfrm>
            <a:custGeom>
              <a:avLst/>
              <a:gdLst/>
              <a:ahLst/>
              <a:cxnLst/>
              <a:rect l="l" t="t" r="r" b="b"/>
              <a:pathLst>
                <a:path w="37208" h="26504" extrusionOk="0">
                  <a:moveTo>
                    <a:pt x="0" y="0"/>
                  </a:moveTo>
                  <a:lnTo>
                    <a:pt x="0" y="9525"/>
                  </a:lnTo>
                  <a:lnTo>
                    <a:pt x="37207" y="26504"/>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32"/>
            <p:cNvSpPr/>
            <p:nvPr/>
          </p:nvSpPr>
          <p:spPr>
            <a:xfrm>
              <a:off x="0" y="2224569"/>
              <a:ext cx="4576212" cy="693154"/>
            </a:xfrm>
            <a:custGeom>
              <a:avLst/>
              <a:gdLst/>
              <a:ahLst/>
              <a:cxnLst/>
              <a:rect l="l" t="t" r="r" b="b"/>
              <a:pathLst>
                <a:path w="37208" h="7145" extrusionOk="0">
                  <a:moveTo>
                    <a:pt x="0" y="1"/>
                  </a:moveTo>
                  <a:lnTo>
                    <a:pt x="0" y="7145"/>
                  </a:lnTo>
                  <a:lnTo>
                    <a:pt x="37207" y="3573"/>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32"/>
            <p:cNvSpPr/>
            <p:nvPr/>
          </p:nvSpPr>
          <p:spPr>
            <a:xfrm>
              <a:off x="0" y="2571094"/>
              <a:ext cx="4576212" cy="2572383"/>
            </a:xfrm>
            <a:custGeom>
              <a:avLst/>
              <a:gdLst/>
              <a:ahLst/>
              <a:cxnLst/>
              <a:rect l="l" t="t" r="r" b="b"/>
              <a:pathLst>
                <a:path w="37208" h="26516" extrusionOk="0">
                  <a:moveTo>
                    <a:pt x="37207" y="1"/>
                  </a:moveTo>
                  <a:lnTo>
                    <a:pt x="0" y="16991"/>
                  </a:lnTo>
                  <a:lnTo>
                    <a:pt x="0" y="26516"/>
                  </a:lnTo>
                  <a:lnTo>
                    <a:pt x="372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32"/>
            <p:cNvSpPr/>
            <p:nvPr/>
          </p:nvSpPr>
          <p:spPr>
            <a:xfrm>
              <a:off x="2276476" y="2571725"/>
              <a:ext cx="2295578" cy="2571817"/>
            </a:xfrm>
            <a:custGeom>
              <a:avLst/>
              <a:gdLst/>
              <a:ahLst/>
              <a:cxnLst/>
              <a:rect l="l" t="t" r="r" b="b"/>
              <a:pathLst>
                <a:path w="26504" h="37208" extrusionOk="0">
                  <a:moveTo>
                    <a:pt x="26503" y="1"/>
                  </a:moveTo>
                  <a:lnTo>
                    <a:pt x="0" y="37208"/>
                  </a:lnTo>
                  <a:lnTo>
                    <a:pt x="9525" y="37208"/>
                  </a:lnTo>
                  <a:lnTo>
                    <a:pt x="265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32"/>
            <p:cNvSpPr/>
            <p:nvPr/>
          </p:nvSpPr>
          <p:spPr>
            <a:xfrm>
              <a:off x="4325059" y="2571715"/>
              <a:ext cx="493862" cy="2571817"/>
            </a:xfrm>
            <a:custGeom>
              <a:avLst/>
              <a:gdLst/>
              <a:ahLst/>
              <a:cxnLst/>
              <a:rect l="l" t="t" r="r" b="b"/>
              <a:pathLst>
                <a:path w="7145" h="37208" extrusionOk="0">
                  <a:moveTo>
                    <a:pt x="3572" y="1"/>
                  </a:moveTo>
                  <a:lnTo>
                    <a:pt x="1" y="37208"/>
                  </a:lnTo>
                  <a:lnTo>
                    <a:pt x="7144" y="37208"/>
                  </a:lnTo>
                  <a:lnTo>
                    <a:pt x="35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32"/>
            <p:cNvSpPr/>
            <p:nvPr/>
          </p:nvSpPr>
          <p:spPr>
            <a:xfrm>
              <a:off x="4571949" y="2571725"/>
              <a:ext cx="2295578" cy="2571817"/>
            </a:xfrm>
            <a:custGeom>
              <a:avLst/>
              <a:gdLst/>
              <a:ahLst/>
              <a:cxnLst/>
              <a:rect l="l" t="t" r="r" b="b"/>
              <a:pathLst>
                <a:path w="26504" h="37208" extrusionOk="0">
                  <a:moveTo>
                    <a:pt x="0" y="1"/>
                  </a:moveTo>
                  <a:lnTo>
                    <a:pt x="16979" y="37208"/>
                  </a:lnTo>
                  <a:lnTo>
                    <a:pt x="26504" y="37208"/>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32"/>
            <p:cNvSpPr/>
            <p:nvPr/>
          </p:nvSpPr>
          <p:spPr>
            <a:xfrm>
              <a:off x="4572050" y="2571098"/>
              <a:ext cx="4576212" cy="2572450"/>
            </a:xfrm>
            <a:custGeom>
              <a:avLst/>
              <a:gdLst/>
              <a:ahLst/>
              <a:cxnLst/>
              <a:rect l="l" t="t" r="r" b="b"/>
              <a:pathLst>
                <a:path w="37208" h="26516" extrusionOk="0">
                  <a:moveTo>
                    <a:pt x="0" y="1"/>
                  </a:moveTo>
                  <a:lnTo>
                    <a:pt x="37207" y="26516"/>
                  </a:lnTo>
                  <a:lnTo>
                    <a:pt x="37207" y="16991"/>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32"/>
            <p:cNvSpPr/>
            <p:nvPr/>
          </p:nvSpPr>
          <p:spPr>
            <a:xfrm>
              <a:off x="4572050" y="2224566"/>
              <a:ext cx="4576212" cy="693172"/>
            </a:xfrm>
            <a:custGeom>
              <a:avLst/>
              <a:gdLst/>
              <a:ahLst/>
              <a:cxnLst/>
              <a:rect l="l" t="t" r="r" b="b"/>
              <a:pathLst>
                <a:path w="37208" h="7145" extrusionOk="0">
                  <a:moveTo>
                    <a:pt x="37207" y="1"/>
                  </a:moveTo>
                  <a:lnTo>
                    <a:pt x="0" y="3573"/>
                  </a:lnTo>
                  <a:lnTo>
                    <a:pt x="37207" y="7145"/>
                  </a:lnTo>
                  <a:lnTo>
                    <a:pt x="372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32"/>
            <p:cNvSpPr/>
            <p:nvPr/>
          </p:nvSpPr>
          <p:spPr>
            <a:xfrm>
              <a:off x="4572050" y="-50"/>
              <a:ext cx="4576212" cy="2571286"/>
            </a:xfrm>
            <a:custGeom>
              <a:avLst/>
              <a:gdLst/>
              <a:ahLst/>
              <a:cxnLst/>
              <a:rect l="l" t="t" r="r" b="b"/>
              <a:pathLst>
                <a:path w="37208" h="26504" extrusionOk="0">
                  <a:moveTo>
                    <a:pt x="37207" y="0"/>
                  </a:moveTo>
                  <a:lnTo>
                    <a:pt x="0" y="26504"/>
                  </a:lnTo>
                  <a:lnTo>
                    <a:pt x="37207" y="9525"/>
                  </a:lnTo>
                  <a:lnTo>
                    <a:pt x="372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32"/>
            <p:cNvSpPr/>
            <p:nvPr/>
          </p:nvSpPr>
          <p:spPr>
            <a:xfrm>
              <a:off x="4571949" y="0"/>
              <a:ext cx="2295578" cy="2571817"/>
            </a:xfrm>
            <a:custGeom>
              <a:avLst/>
              <a:gdLst/>
              <a:ahLst/>
              <a:cxnLst/>
              <a:rect l="l" t="t" r="r" b="b"/>
              <a:pathLst>
                <a:path w="26504" h="37208" extrusionOk="0">
                  <a:moveTo>
                    <a:pt x="16979" y="1"/>
                  </a:moveTo>
                  <a:lnTo>
                    <a:pt x="0" y="37208"/>
                  </a:lnTo>
                  <a:lnTo>
                    <a:pt x="265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5" name="Google Shape;6875;p32"/>
          <p:cNvSpPr txBox="1">
            <a:spLocks noGrp="1"/>
          </p:cNvSpPr>
          <p:nvPr>
            <p:ph type="title"/>
          </p:nvPr>
        </p:nvSpPr>
        <p:spPr>
          <a:xfrm>
            <a:off x="1262700" y="540000"/>
            <a:ext cx="6618600" cy="99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preserve="1" userDrawn="1">
  <p:cSld name="1_Section header">
    <p:bg>
      <p:bgPr>
        <a:solidFill>
          <a:schemeClr val="accent3"/>
        </a:solidFill>
        <a:effectLst/>
      </p:bgPr>
    </p:bg>
    <p:spTree>
      <p:nvGrpSpPr>
        <p:cNvPr id="1" name="Shape 1610"/>
        <p:cNvGrpSpPr/>
        <p:nvPr/>
      </p:nvGrpSpPr>
      <p:grpSpPr>
        <a:xfrm>
          <a:off x="0" y="0"/>
          <a:ext cx="0" cy="0"/>
          <a:chOff x="0" y="0"/>
          <a:chExt cx="0" cy="0"/>
        </a:xfrm>
      </p:grpSpPr>
    </p:spTree>
    <p:extLst>
      <p:ext uri="{BB962C8B-B14F-4D97-AF65-F5344CB8AC3E}">
        <p14:creationId xmlns:p14="http://schemas.microsoft.com/office/powerpoint/2010/main" val="320083819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1_1_1_1">
    <p:bg>
      <p:bgPr>
        <a:solidFill>
          <a:schemeClr val="accent2"/>
        </a:solidFill>
        <a:effectLst/>
      </p:bgPr>
    </p:bg>
    <p:spTree>
      <p:nvGrpSpPr>
        <p:cNvPr id="1" name="Shape 6944"/>
        <p:cNvGrpSpPr/>
        <p:nvPr/>
      </p:nvGrpSpPr>
      <p:grpSpPr>
        <a:xfrm>
          <a:off x="0" y="0"/>
          <a:ext cx="0" cy="0"/>
          <a:chOff x="0" y="0"/>
          <a:chExt cx="0" cy="0"/>
        </a:xfrm>
      </p:grpSpPr>
      <p:grpSp>
        <p:nvGrpSpPr>
          <p:cNvPr id="6945" name="Google Shape;6945;p35"/>
          <p:cNvGrpSpPr/>
          <p:nvPr/>
        </p:nvGrpSpPr>
        <p:grpSpPr>
          <a:xfrm>
            <a:off x="-613" y="32"/>
            <a:ext cx="9162959" cy="5162845"/>
            <a:chOff x="14670875" y="846675"/>
            <a:chExt cx="7166400" cy="3385250"/>
          </a:xfrm>
        </p:grpSpPr>
        <p:sp>
          <p:nvSpPr>
            <p:cNvPr id="6946" name="Google Shape;6946;p35"/>
            <p:cNvSpPr/>
            <p:nvPr/>
          </p:nvSpPr>
          <p:spPr>
            <a:xfrm>
              <a:off x="14670875" y="1183900"/>
              <a:ext cx="3582900" cy="3048025"/>
            </a:xfrm>
            <a:custGeom>
              <a:avLst/>
              <a:gdLst/>
              <a:ahLst/>
              <a:cxnLst/>
              <a:rect l="l" t="t" r="r" b="b"/>
              <a:pathLst>
                <a:path w="143316" h="121921" extrusionOk="0">
                  <a:moveTo>
                    <a:pt x="0" y="1"/>
                  </a:moveTo>
                  <a:lnTo>
                    <a:pt x="0" y="23539"/>
                  </a:lnTo>
                  <a:lnTo>
                    <a:pt x="143316" y="12192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35"/>
            <p:cNvSpPr/>
            <p:nvPr/>
          </p:nvSpPr>
          <p:spPr>
            <a:xfrm>
              <a:off x="14670875" y="3132050"/>
              <a:ext cx="3582900" cy="1099875"/>
            </a:xfrm>
            <a:custGeom>
              <a:avLst/>
              <a:gdLst/>
              <a:ahLst/>
              <a:cxnLst/>
              <a:rect l="l" t="t" r="r" b="b"/>
              <a:pathLst>
                <a:path w="143316" h="43995" extrusionOk="0">
                  <a:moveTo>
                    <a:pt x="0" y="1"/>
                  </a:moveTo>
                  <a:lnTo>
                    <a:pt x="0" y="15205"/>
                  </a:lnTo>
                  <a:lnTo>
                    <a:pt x="143316" y="4399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35"/>
            <p:cNvSpPr/>
            <p:nvPr/>
          </p:nvSpPr>
          <p:spPr>
            <a:xfrm>
              <a:off x="18253750" y="2724575"/>
              <a:ext cx="3583525" cy="1507350"/>
            </a:xfrm>
            <a:custGeom>
              <a:avLst/>
              <a:gdLst/>
              <a:ahLst/>
              <a:cxnLst/>
              <a:rect l="l" t="t" r="r" b="b"/>
              <a:pathLst>
                <a:path w="143341" h="60294" extrusionOk="0">
                  <a:moveTo>
                    <a:pt x="143340" y="0"/>
                  </a:moveTo>
                  <a:lnTo>
                    <a:pt x="1" y="60293"/>
                  </a:lnTo>
                  <a:lnTo>
                    <a:pt x="143340" y="16300"/>
                  </a:lnTo>
                  <a:lnTo>
                    <a:pt x="1433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35"/>
            <p:cNvSpPr/>
            <p:nvPr/>
          </p:nvSpPr>
          <p:spPr>
            <a:xfrm>
              <a:off x="16185050" y="846675"/>
              <a:ext cx="2068725" cy="3385250"/>
            </a:xfrm>
            <a:custGeom>
              <a:avLst/>
              <a:gdLst/>
              <a:ahLst/>
              <a:cxnLst/>
              <a:rect l="l" t="t" r="r" b="b"/>
              <a:pathLst>
                <a:path w="82749" h="135410" extrusionOk="0">
                  <a:moveTo>
                    <a:pt x="0" y="0"/>
                  </a:moveTo>
                  <a:lnTo>
                    <a:pt x="82749" y="135409"/>
                  </a:lnTo>
                  <a:lnTo>
                    <a:pt x="189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35"/>
            <p:cNvSpPr/>
            <p:nvPr/>
          </p:nvSpPr>
          <p:spPr>
            <a:xfrm>
              <a:off x="17877225" y="846675"/>
              <a:ext cx="376550" cy="3385250"/>
            </a:xfrm>
            <a:custGeom>
              <a:avLst/>
              <a:gdLst/>
              <a:ahLst/>
              <a:cxnLst/>
              <a:rect l="l" t="t" r="r" b="b"/>
              <a:pathLst>
                <a:path w="15062" h="135410" extrusionOk="0">
                  <a:moveTo>
                    <a:pt x="0" y="0"/>
                  </a:moveTo>
                  <a:lnTo>
                    <a:pt x="15062" y="135409"/>
                  </a:lnTo>
                  <a:lnTo>
                    <a:pt x="1506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35"/>
            <p:cNvSpPr/>
            <p:nvPr/>
          </p:nvSpPr>
          <p:spPr>
            <a:xfrm>
              <a:off x="18253750" y="846675"/>
              <a:ext cx="1595475" cy="3385250"/>
            </a:xfrm>
            <a:custGeom>
              <a:avLst/>
              <a:gdLst/>
              <a:ahLst/>
              <a:cxnLst/>
              <a:rect l="l" t="t" r="r" b="b"/>
              <a:pathLst>
                <a:path w="63819" h="135410" extrusionOk="0">
                  <a:moveTo>
                    <a:pt x="46566" y="0"/>
                  </a:moveTo>
                  <a:lnTo>
                    <a:pt x="1" y="135409"/>
                  </a:lnTo>
                  <a:lnTo>
                    <a:pt x="63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35"/>
            <p:cNvSpPr/>
            <p:nvPr/>
          </p:nvSpPr>
          <p:spPr>
            <a:xfrm>
              <a:off x="18253750" y="846675"/>
              <a:ext cx="3583525" cy="3385250"/>
            </a:xfrm>
            <a:custGeom>
              <a:avLst/>
              <a:gdLst/>
              <a:ahLst/>
              <a:cxnLst/>
              <a:rect l="l" t="t" r="r" b="b"/>
              <a:pathLst>
                <a:path w="143341" h="135410" extrusionOk="0">
                  <a:moveTo>
                    <a:pt x="129053" y="0"/>
                  </a:moveTo>
                  <a:lnTo>
                    <a:pt x="1" y="135409"/>
                  </a:lnTo>
                  <a:lnTo>
                    <a:pt x="143340" y="13490"/>
                  </a:lnTo>
                  <a:lnTo>
                    <a:pt x="1433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35"/>
            <p:cNvSpPr/>
            <p:nvPr/>
          </p:nvSpPr>
          <p:spPr>
            <a:xfrm>
              <a:off x="14670875" y="3876200"/>
              <a:ext cx="3582900" cy="355725"/>
            </a:xfrm>
            <a:custGeom>
              <a:avLst/>
              <a:gdLst/>
              <a:ahLst/>
              <a:cxnLst/>
              <a:rect l="l" t="t" r="r" b="b"/>
              <a:pathLst>
                <a:path w="143316" h="14229" extrusionOk="0">
                  <a:moveTo>
                    <a:pt x="0" y="1"/>
                  </a:moveTo>
                  <a:lnTo>
                    <a:pt x="0" y="14228"/>
                  </a:lnTo>
                  <a:lnTo>
                    <a:pt x="143316" y="14228"/>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35"/>
            <p:cNvSpPr/>
            <p:nvPr/>
          </p:nvSpPr>
          <p:spPr>
            <a:xfrm>
              <a:off x="14670875" y="2277200"/>
              <a:ext cx="3582900" cy="1954725"/>
            </a:xfrm>
            <a:custGeom>
              <a:avLst/>
              <a:gdLst/>
              <a:ahLst/>
              <a:cxnLst/>
              <a:rect l="l" t="t" r="r" b="b"/>
              <a:pathLst>
                <a:path w="143316" h="78189" extrusionOk="0">
                  <a:moveTo>
                    <a:pt x="0" y="0"/>
                  </a:moveTo>
                  <a:lnTo>
                    <a:pt x="0" y="17895"/>
                  </a:lnTo>
                  <a:lnTo>
                    <a:pt x="143316" y="781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35"/>
            <p:cNvSpPr/>
            <p:nvPr/>
          </p:nvSpPr>
          <p:spPr>
            <a:xfrm>
              <a:off x="15027450" y="846675"/>
              <a:ext cx="3226325" cy="3385250"/>
            </a:xfrm>
            <a:custGeom>
              <a:avLst/>
              <a:gdLst/>
              <a:ahLst/>
              <a:cxnLst/>
              <a:rect l="l" t="t" r="r" b="b"/>
              <a:pathLst>
                <a:path w="129053" h="135410" extrusionOk="0">
                  <a:moveTo>
                    <a:pt x="1" y="0"/>
                  </a:moveTo>
                  <a:lnTo>
                    <a:pt x="129053" y="135409"/>
                  </a:lnTo>
                  <a:lnTo>
                    <a:pt x="129053" y="135409"/>
                  </a:lnTo>
                  <a:lnTo>
                    <a:pt x="249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35"/>
            <p:cNvSpPr/>
            <p:nvPr/>
          </p:nvSpPr>
          <p:spPr>
            <a:xfrm>
              <a:off x="17089625" y="846675"/>
              <a:ext cx="1164150" cy="3385250"/>
            </a:xfrm>
            <a:custGeom>
              <a:avLst/>
              <a:gdLst/>
              <a:ahLst/>
              <a:cxnLst/>
              <a:rect l="l" t="t" r="r" b="b"/>
              <a:pathLst>
                <a:path w="46566" h="135410" extrusionOk="0">
                  <a:moveTo>
                    <a:pt x="0" y="0"/>
                  </a:moveTo>
                  <a:lnTo>
                    <a:pt x="46566" y="135409"/>
                  </a:lnTo>
                  <a:lnTo>
                    <a:pt x="1609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35"/>
            <p:cNvSpPr/>
            <p:nvPr/>
          </p:nvSpPr>
          <p:spPr>
            <a:xfrm>
              <a:off x="18253750" y="846675"/>
              <a:ext cx="761725" cy="3385250"/>
            </a:xfrm>
            <a:custGeom>
              <a:avLst/>
              <a:gdLst/>
              <a:ahLst/>
              <a:cxnLst/>
              <a:rect l="l" t="t" r="r" b="b"/>
              <a:pathLst>
                <a:path w="30469" h="135410" extrusionOk="0">
                  <a:moveTo>
                    <a:pt x="15062" y="0"/>
                  </a:moveTo>
                  <a:lnTo>
                    <a:pt x="1" y="135409"/>
                  </a:lnTo>
                  <a:lnTo>
                    <a:pt x="3046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35"/>
            <p:cNvSpPr/>
            <p:nvPr/>
          </p:nvSpPr>
          <p:spPr>
            <a:xfrm>
              <a:off x="18253750" y="846675"/>
              <a:ext cx="2603325" cy="3385250"/>
            </a:xfrm>
            <a:custGeom>
              <a:avLst/>
              <a:gdLst/>
              <a:ahLst/>
              <a:cxnLst/>
              <a:rect l="l" t="t" r="r" b="b"/>
              <a:pathLst>
                <a:path w="104133" h="135410" extrusionOk="0">
                  <a:moveTo>
                    <a:pt x="82749" y="0"/>
                  </a:moveTo>
                  <a:lnTo>
                    <a:pt x="1" y="135409"/>
                  </a:lnTo>
                  <a:lnTo>
                    <a:pt x="10413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35"/>
            <p:cNvSpPr/>
            <p:nvPr/>
          </p:nvSpPr>
          <p:spPr>
            <a:xfrm>
              <a:off x="18253750" y="1772375"/>
              <a:ext cx="3583525" cy="2459550"/>
            </a:xfrm>
            <a:custGeom>
              <a:avLst/>
              <a:gdLst/>
              <a:ahLst/>
              <a:cxnLst/>
              <a:rect l="l" t="t" r="r" b="b"/>
              <a:pathLst>
                <a:path w="143341" h="98382" extrusionOk="0">
                  <a:moveTo>
                    <a:pt x="143340" y="0"/>
                  </a:moveTo>
                  <a:lnTo>
                    <a:pt x="1" y="98381"/>
                  </a:lnTo>
                  <a:lnTo>
                    <a:pt x="143340" y="20193"/>
                  </a:lnTo>
                  <a:lnTo>
                    <a:pt x="1433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35"/>
            <p:cNvSpPr/>
            <p:nvPr/>
          </p:nvSpPr>
          <p:spPr>
            <a:xfrm>
              <a:off x="18253750" y="3512175"/>
              <a:ext cx="3583525" cy="719750"/>
            </a:xfrm>
            <a:custGeom>
              <a:avLst/>
              <a:gdLst/>
              <a:ahLst/>
              <a:cxnLst/>
              <a:rect l="l" t="t" r="r" b="b"/>
              <a:pathLst>
                <a:path w="143341" h="28790" extrusionOk="0">
                  <a:moveTo>
                    <a:pt x="143340" y="0"/>
                  </a:moveTo>
                  <a:lnTo>
                    <a:pt x="1" y="28789"/>
                  </a:lnTo>
                  <a:lnTo>
                    <a:pt x="143340" y="14562"/>
                  </a:lnTo>
                  <a:lnTo>
                    <a:pt x="1433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1" name="Google Shape;6961;p35"/>
          <p:cNvSpPr txBox="1">
            <a:spLocks noGrp="1"/>
          </p:cNvSpPr>
          <p:nvPr>
            <p:ph type="subTitle" idx="1"/>
          </p:nvPr>
        </p:nvSpPr>
        <p:spPr>
          <a:xfrm>
            <a:off x="5534900" y="2095900"/>
            <a:ext cx="2004300" cy="30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000">
                <a:solidFill>
                  <a:schemeClr val="accent1"/>
                </a:solidFill>
                <a:latin typeface="Slackey"/>
                <a:ea typeface="Slackey"/>
                <a:cs typeface="Slackey"/>
                <a:sym typeface="Slackey"/>
              </a:defRPr>
            </a:lvl1pPr>
            <a:lvl2pPr lvl="1" algn="ctr" rtl="0">
              <a:lnSpc>
                <a:spcPct val="100000"/>
              </a:lnSpc>
              <a:spcBef>
                <a:spcPts val="1600"/>
              </a:spcBef>
              <a:spcAft>
                <a:spcPts val="0"/>
              </a:spcAft>
              <a:buNone/>
              <a:defRPr>
                <a:solidFill>
                  <a:schemeClr val="accent1"/>
                </a:solidFill>
                <a:latin typeface="Slackey"/>
                <a:ea typeface="Slackey"/>
                <a:cs typeface="Slackey"/>
                <a:sym typeface="Slackey"/>
              </a:defRPr>
            </a:lvl2pPr>
            <a:lvl3pPr lvl="2" algn="ctr" rtl="0">
              <a:lnSpc>
                <a:spcPct val="100000"/>
              </a:lnSpc>
              <a:spcBef>
                <a:spcPts val="1600"/>
              </a:spcBef>
              <a:spcAft>
                <a:spcPts val="0"/>
              </a:spcAft>
              <a:buNone/>
              <a:defRPr>
                <a:solidFill>
                  <a:schemeClr val="accent1"/>
                </a:solidFill>
                <a:latin typeface="Slackey"/>
                <a:ea typeface="Slackey"/>
                <a:cs typeface="Slackey"/>
                <a:sym typeface="Slackey"/>
              </a:defRPr>
            </a:lvl3pPr>
            <a:lvl4pPr lvl="3" algn="ctr" rtl="0">
              <a:lnSpc>
                <a:spcPct val="100000"/>
              </a:lnSpc>
              <a:spcBef>
                <a:spcPts val="1600"/>
              </a:spcBef>
              <a:spcAft>
                <a:spcPts val="0"/>
              </a:spcAft>
              <a:buNone/>
              <a:defRPr>
                <a:solidFill>
                  <a:schemeClr val="accent1"/>
                </a:solidFill>
                <a:latin typeface="Slackey"/>
                <a:ea typeface="Slackey"/>
                <a:cs typeface="Slackey"/>
                <a:sym typeface="Slackey"/>
              </a:defRPr>
            </a:lvl4pPr>
            <a:lvl5pPr lvl="4" algn="ctr" rtl="0">
              <a:lnSpc>
                <a:spcPct val="100000"/>
              </a:lnSpc>
              <a:spcBef>
                <a:spcPts val="1600"/>
              </a:spcBef>
              <a:spcAft>
                <a:spcPts val="0"/>
              </a:spcAft>
              <a:buNone/>
              <a:defRPr>
                <a:solidFill>
                  <a:schemeClr val="accent1"/>
                </a:solidFill>
                <a:latin typeface="Slackey"/>
                <a:ea typeface="Slackey"/>
                <a:cs typeface="Slackey"/>
                <a:sym typeface="Slackey"/>
              </a:defRPr>
            </a:lvl5pPr>
            <a:lvl6pPr lvl="5" algn="ctr" rtl="0">
              <a:lnSpc>
                <a:spcPct val="100000"/>
              </a:lnSpc>
              <a:spcBef>
                <a:spcPts val="1600"/>
              </a:spcBef>
              <a:spcAft>
                <a:spcPts val="0"/>
              </a:spcAft>
              <a:buNone/>
              <a:defRPr>
                <a:solidFill>
                  <a:schemeClr val="accent1"/>
                </a:solidFill>
                <a:latin typeface="Slackey"/>
                <a:ea typeface="Slackey"/>
                <a:cs typeface="Slackey"/>
                <a:sym typeface="Slackey"/>
              </a:defRPr>
            </a:lvl6pPr>
            <a:lvl7pPr lvl="6" algn="ctr" rtl="0">
              <a:lnSpc>
                <a:spcPct val="100000"/>
              </a:lnSpc>
              <a:spcBef>
                <a:spcPts val="1600"/>
              </a:spcBef>
              <a:spcAft>
                <a:spcPts val="0"/>
              </a:spcAft>
              <a:buNone/>
              <a:defRPr>
                <a:solidFill>
                  <a:schemeClr val="accent1"/>
                </a:solidFill>
                <a:latin typeface="Slackey"/>
                <a:ea typeface="Slackey"/>
                <a:cs typeface="Slackey"/>
                <a:sym typeface="Slackey"/>
              </a:defRPr>
            </a:lvl7pPr>
            <a:lvl8pPr lvl="7" algn="ctr" rtl="0">
              <a:lnSpc>
                <a:spcPct val="100000"/>
              </a:lnSpc>
              <a:spcBef>
                <a:spcPts val="1600"/>
              </a:spcBef>
              <a:spcAft>
                <a:spcPts val="0"/>
              </a:spcAft>
              <a:buNone/>
              <a:defRPr>
                <a:solidFill>
                  <a:schemeClr val="accent1"/>
                </a:solidFill>
                <a:latin typeface="Slackey"/>
                <a:ea typeface="Slackey"/>
                <a:cs typeface="Slackey"/>
                <a:sym typeface="Slackey"/>
              </a:defRPr>
            </a:lvl8pPr>
            <a:lvl9pPr lvl="8" algn="ctr" rtl="0">
              <a:lnSpc>
                <a:spcPct val="100000"/>
              </a:lnSpc>
              <a:spcBef>
                <a:spcPts val="1600"/>
              </a:spcBef>
              <a:spcAft>
                <a:spcPts val="1600"/>
              </a:spcAft>
              <a:buNone/>
              <a:defRPr>
                <a:solidFill>
                  <a:schemeClr val="accent1"/>
                </a:solidFill>
                <a:latin typeface="Slackey"/>
                <a:ea typeface="Slackey"/>
                <a:cs typeface="Slackey"/>
                <a:sym typeface="Slackey"/>
              </a:defRPr>
            </a:lvl9pPr>
          </a:lstStyle>
          <a:p>
            <a:endParaRPr/>
          </a:p>
        </p:txBody>
      </p:sp>
      <p:sp>
        <p:nvSpPr>
          <p:cNvPr id="6962" name="Google Shape;6962;p35"/>
          <p:cNvSpPr txBox="1">
            <a:spLocks noGrp="1"/>
          </p:cNvSpPr>
          <p:nvPr>
            <p:ph type="subTitle" idx="2"/>
          </p:nvPr>
        </p:nvSpPr>
        <p:spPr>
          <a:xfrm>
            <a:off x="5534900" y="2442858"/>
            <a:ext cx="2004300" cy="67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1600"/>
              </a:spcBef>
              <a:spcAft>
                <a:spcPts val="0"/>
              </a:spcAft>
              <a:buNone/>
              <a:defRPr/>
            </a:lvl2pPr>
            <a:lvl3pPr lvl="2" algn="ctr" rtl="0">
              <a:lnSpc>
                <a:spcPct val="100000"/>
              </a:lnSpc>
              <a:spcBef>
                <a:spcPts val="1600"/>
              </a:spcBef>
              <a:spcAft>
                <a:spcPts val="0"/>
              </a:spcAft>
              <a:buNone/>
              <a:defRPr/>
            </a:lvl3pPr>
            <a:lvl4pPr lvl="3" algn="ctr" rtl="0">
              <a:lnSpc>
                <a:spcPct val="100000"/>
              </a:lnSpc>
              <a:spcBef>
                <a:spcPts val="1600"/>
              </a:spcBef>
              <a:spcAft>
                <a:spcPts val="0"/>
              </a:spcAft>
              <a:buNone/>
              <a:defRPr/>
            </a:lvl4pPr>
            <a:lvl5pPr lvl="4" algn="ctr" rtl="0">
              <a:lnSpc>
                <a:spcPct val="100000"/>
              </a:lnSpc>
              <a:spcBef>
                <a:spcPts val="1600"/>
              </a:spcBef>
              <a:spcAft>
                <a:spcPts val="0"/>
              </a:spcAft>
              <a:buNone/>
              <a:defRPr/>
            </a:lvl5pPr>
            <a:lvl6pPr lvl="5" algn="ctr" rtl="0">
              <a:lnSpc>
                <a:spcPct val="100000"/>
              </a:lnSpc>
              <a:spcBef>
                <a:spcPts val="1600"/>
              </a:spcBef>
              <a:spcAft>
                <a:spcPts val="0"/>
              </a:spcAft>
              <a:buNone/>
              <a:defRPr/>
            </a:lvl6pPr>
            <a:lvl7pPr lvl="6" algn="ctr" rtl="0">
              <a:lnSpc>
                <a:spcPct val="100000"/>
              </a:lnSpc>
              <a:spcBef>
                <a:spcPts val="1600"/>
              </a:spcBef>
              <a:spcAft>
                <a:spcPts val="0"/>
              </a:spcAft>
              <a:buNone/>
              <a:defRPr/>
            </a:lvl7pPr>
            <a:lvl8pPr lvl="7" algn="ctr" rtl="0">
              <a:lnSpc>
                <a:spcPct val="100000"/>
              </a:lnSpc>
              <a:spcBef>
                <a:spcPts val="1600"/>
              </a:spcBef>
              <a:spcAft>
                <a:spcPts val="0"/>
              </a:spcAft>
              <a:buNone/>
              <a:defRPr/>
            </a:lvl8pPr>
            <a:lvl9pPr lvl="8" algn="ctr" rtl="0">
              <a:lnSpc>
                <a:spcPct val="100000"/>
              </a:lnSpc>
              <a:spcBef>
                <a:spcPts val="1600"/>
              </a:spcBef>
              <a:spcAft>
                <a:spcPts val="1600"/>
              </a:spcAft>
              <a:buNone/>
              <a:defRPr/>
            </a:lvl9pPr>
          </a:lstStyle>
          <a:p>
            <a:endParaRPr/>
          </a:p>
        </p:txBody>
      </p:sp>
      <p:sp>
        <p:nvSpPr>
          <p:cNvPr id="6963" name="Google Shape;6963;p35"/>
          <p:cNvSpPr txBox="1">
            <a:spLocks noGrp="1"/>
          </p:cNvSpPr>
          <p:nvPr>
            <p:ph type="subTitle" idx="3"/>
          </p:nvPr>
        </p:nvSpPr>
        <p:spPr>
          <a:xfrm>
            <a:off x="5534900" y="3308119"/>
            <a:ext cx="2004300" cy="30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000">
                <a:solidFill>
                  <a:schemeClr val="accent1"/>
                </a:solidFill>
                <a:latin typeface="Slackey"/>
                <a:ea typeface="Slackey"/>
                <a:cs typeface="Slackey"/>
                <a:sym typeface="Slackey"/>
              </a:defRPr>
            </a:lvl1pPr>
            <a:lvl2pPr lvl="1" algn="ctr" rtl="0">
              <a:lnSpc>
                <a:spcPct val="100000"/>
              </a:lnSpc>
              <a:spcBef>
                <a:spcPts val="1600"/>
              </a:spcBef>
              <a:spcAft>
                <a:spcPts val="0"/>
              </a:spcAft>
              <a:buNone/>
              <a:defRPr>
                <a:solidFill>
                  <a:schemeClr val="accent1"/>
                </a:solidFill>
                <a:latin typeface="Slackey"/>
                <a:ea typeface="Slackey"/>
                <a:cs typeface="Slackey"/>
                <a:sym typeface="Slackey"/>
              </a:defRPr>
            </a:lvl2pPr>
            <a:lvl3pPr lvl="2" algn="ctr" rtl="0">
              <a:lnSpc>
                <a:spcPct val="100000"/>
              </a:lnSpc>
              <a:spcBef>
                <a:spcPts val="1600"/>
              </a:spcBef>
              <a:spcAft>
                <a:spcPts val="0"/>
              </a:spcAft>
              <a:buNone/>
              <a:defRPr>
                <a:solidFill>
                  <a:schemeClr val="accent1"/>
                </a:solidFill>
                <a:latin typeface="Slackey"/>
                <a:ea typeface="Slackey"/>
                <a:cs typeface="Slackey"/>
                <a:sym typeface="Slackey"/>
              </a:defRPr>
            </a:lvl3pPr>
            <a:lvl4pPr lvl="3" algn="ctr" rtl="0">
              <a:lnSpc>
                <a:spcPct val="100000"/>
              </a:lnSpc>
              <a:spcBef>
                <a:spcPts val="1600"/>
              </a:spcBef>
              <a:spcAft>
                <a:spcPts val="0"/>
              </a:spcAft>
              <a:buNone/>
              <a:defRPr>
                <a:solidFill>
                  <a:schemeClr val="accent1"/>
                </a:solidFill>
                <a:latin typeface="Slackey"/>
                <a:ea typeface="Slackey"/>
                <a:cs typeface="Slackey"/>
                <a:sym typeface="Slackey"/>
              </a:defRPr>
            </a:lvl4pPr>
            <a:lvl5pPr lvl="4" algn="ctr" rtl="0">
              <a:lnSpc>
                <a:spcPct val="100000"/>
              </a:lnSpc>
              <a:spcBef>
                <a:spcPts val="1600"/>
              </a:spcBef>
              <a:spcAft>
                <a:spcPts val="0"/>
              </a:spcAft>
              <a:buNone/>
              <a:defRPr>
                <a:solidFill>
                  <a:schemeClr val="accent1"/>
                </a:solidFill>
                <a:latin typeface="Slackey"/>
                <a:ea typeface="Slackey"/>
                <a:cs typeface="Slackey"/>
                <a:sym typeface="Slackey"/>
              </a:defRPr>
            </a:lvl5pPr>
            <a:lvl6pPr lvl="5" algn="ctr" rtl="0">
              <a:lnSpc>
                <a:spcPct val="100000"/>
              </a:lnSpc>
              <a:spcBef>
                <a:spcPts val="1600"/>
              </a:spcBef>
              <a:spcAft>
                <a:spcPts val="0"/>
              </a:spcAft>
              <a:buNone/>
              <a:defRPr>
                <a:solidFill>
                  <a:schemeClr val="accent1"/>
                </a:solidFill>
                <a:latin typeface="Slackey"/>
                <a:ea typeface="Slackey"/>
                <a:cs typeface="Slackey"/>
                <a:sym typeface="Slackey"/>
              </a:defRPr>
            </a:lvl6pPr>
            <a:lvl7pPr lvl="6" algn="ctr" rtl="0">
              <a:lnSpc>
                <a:spcPct val="100000"/>
              </a:lnSpc>
              <a:spcBef>
                <a:spcPts val="1600"/>
              </a:spcBef>
              <a:spcAft>
                <a:spcPts val="0"/>
              </a:spcAft>
              <a:buNone/>
              <a:defRPr>
                <a:solidFill>
                  <a:schemeClr val="accent1"/>
                </a:solidFill>
                <a:latin typeface="Slackey"/>
                <a:ea typeface="Slackey"/>
                <a:cs typeface="Slackey"/>
                <a:sym typeface="Slackey"/>
              </a:defRPr>
            </a:lvl7pPr>
            <a:lvl8pPr lvl="7" algn="ctr" rtl="0">
              <a:lnSpc>
                <a:spcPct val="100000"/>
              </a:lnSpc>
              <a:spcBef>
                <a:spcPts val="1600"/>
              </a:spcBef>
              <a:spcAft>
                <a:spcPts val="0"/>
              </a:spcAft>
              <a:buNone/>
              <a:defRPr>
                <a:solidFill>
                  <a:schemeClr val="accent1"/>
                </a:solidFill>
                <a:latin typeface="Slackey"/>
                <a:ea typeface="Slackey"/>
                <a:cs typeface="Slackey"/>
                <a:sym typeface="Slackey"/>
              </a:defRPr>
            </a:lvl8pPr>
            <a:lvl9pPr lvl="8" algn="ctr" rtl="0">
              <a:lnSpc>
                <a:spcPct val="100000"/>
              </a:lnSpc>
              <a:spcBef>
                <a:spcPts val="1600"/>
              </a:spcBef>
              <a:spcAft>
                <a:spcPts val="1600"/>
              </a:spcAft>
              <a:buNone/>
              <a:defRPr>
                <a:solidFill>
                  <a:schemeClr val="accent1"/>
                </a:solidFill>
                <a:latin typeface="Slackey"/>
                <a:ea typeface="Slackey"/>
                <a:cs typeface="Slackey"/>
                <a:sym typeface="Slackey"/>
              </a:defRPr>
            </a:lvl9pPr>
          </a:lstStyle>
          <a:p>
            <a:endParaRPr/>
          </a:p>
        </p:txBody>
      </p:sp>
      <p:sp>
        <p:nvSpPr>
          <p:cNvPr id="6964" name="Google Shape;6964;p35"/>
          <p:cNvSpPr txBox="1">
            <a:spLocks noGrp="1"/>
          </p:cNvSpPr>
          <p:nvPr>
            <p:ph type="subTitle" idx="4"/>
          </p:nvPr>
        </p:nvSpPr>
        <p:spPr>
          <a:xfrm>
            <a:off x="5534900" y="3655076"/>
            <a:ext cx="2004300" cy="67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1600"/>
              </a:spcBef>
              <a:spcAft>
                <a:spcPts val="0"/>
              </a:spcAft>
              <a:buNone/>
              <a:defRPr/>
            </a:lvl2pPr>
            <a:lvl3pPr lvl="2" algn="ctr" rtl="0">
              <a:lnSpc>
                <a:spcPct val="100000"/>
              </a:lnSpc>
              <a:spcBef>
                <a:spcPts val="1600"/>
              </a:spcBef>
              <a:spcAft>
                <a:spcPts val="0"/>
              </a:spcAft>
              <a:buNone/>
              <a:defRPr/>
            </a:lvl3pPr>
            <a:lvl4pPr lvl="3" algn="ctr" rtl="0">
              <a:lnSpc>
                <a:spcPct val="100000"/>
              </a:lnSpc>
              <a:spcBef>
                <a:spcPts val="1600"/>
              </a:spcBef>
              <a:spcAft>
                <a:spcPts val="0"/>
              </a:spcAft>
              <a:buNone/>
              <a:defRPr/>
            </a:lvl4pPr>
            <a:lvl5pPr lvl="4" algn="ctr" rtl="0">
              <a:lnSpc>
                <a:spcPct val="100000"/>
              </a:lnSpc>
              <a:spcBef>
                <a:spcPts val="1600"/>
              </a:spcBef>
              <a:spcAft>
                <a:spcPts val="0"/>
              </a:spcAft>
              <a:buNone/>
              <a:defRPr/>
            </a:lvl5pPr>
            <a:lvl6pPr lvl="5" algn="ctr" rtl="0">
              <a:lnSpc>
                <a:spcPct val="100000"/>
              </a:lnSpc>
              <a:spcBef>
                <a:spcPts val="1600"/>
              </a:spcBef>
              <a:spcAft>
                <a:spcPts val="0"/>
              </a:spcAft>
              <a:buNone/>
              <a:defRPr/>
            </a:lvl6pPr>
            <a:lvl7pPr lvl="6" algn="ctr" rtl="0">
              <a:lnSpc>
                <a:spcPct val="100000"/>
              </a:lnSpc>
              <a:spcBef>
                <a:spcPts val="1600"/>
              </a:spcBef>
              <a:spcAft>
                <a:spcPts val="0"/>
              </a:spcAft>
              <a:buNone/>
              <a:defRPr/>
            </a:lvl7pPr>
            <a:lvl8pPr lvl="7" algn="ctr" rtl="0">
              <a:lnSpc>
                <a:spcPct val="100000"/>
              </a:lnSpc>
              <a:spcBef>
                <a:spcPts val="1600"/>
              </a:spcBef>
              <a:spcAft>
                <a:spcPts val="0"/>
              </a:spcAft>
              <a:buNone/>
              <a:defRPr/>
            </a:lvl8pPr>
            <a:lvl9pPr lvl="8" algn="ctr" rtl="0">
              <a:lnSpc>
                <a:spcPct val="100000"/>
              </a:lnSpc>
              <a:spcBef>
                <a:spcPts val="1600"/>
              </a:spcBef>
              <a:spcAft>
                <a:spcPts val="1600"/>
              </a:spcAft>
              <a:buNone/>
              <a:defRPr/>
            </a:lvl9pPr>
          </a:lstStyle>
          <a:p>
            <a:endParaRPr/>
          </a:p>
        </p:txBody>
      </p:sp>
      <p:sp>
        <p:nvSpPr>
          <p:cNvPr id="6965" name="Google Shape;6965;p35"/>
          <p:cNvSpPr txBox="1">
            <a:spLocks noGrp="1"/>
          </p:cNvSpPr>
          <p:nvPr>
            <p:ph type="subTitle" idx="5"/>
          </p:nvPr>
        </p:nvSpPr>
        <p:spPr>
          <a:xfrm>
            <a:off x="1593275" y="2095900"/>
            <a:ext cx="2004300" cy="30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000">
                <a:solidFill>
                  <a:schemeClr val="accent1"/>
                </a:solidFill>
                <a:latin typeface="Slackey"/>
                <a:ea typeface="Slackey"/>
                <a:cs typeface="Slackey"/>
                <a:sym typeface="Slackey"/>
              </a:defRPr>
            </a:lvl1pPr>
            <a:lvl2pPr lvl="1" algn="ctr" rtl="0">
              <a:lnSpc>
                <a:spcPct val="100000"/>
              </a:lnSpc>
              <a:spcBef>
                <a:spcPts val="1600"/>
              </a:spcBef>
              <a:spcAft>
                <a:spcPts val="0"/>
              </a:spcAft>
              <a:buNone/>
              <a:defRPr>
                <a:solidFill>
                  <a:schemeClr val="accent1"/>
                </a:solidFill>
                <a:latin typeface="Slackey"/>
                <a:ea typeface="Slackey"/>
                <a:cs typeface="Slackey"/>
                <a:sym typeface="Slackey"/>
              </a:defRPr>
            </a:lvl2pPr>
            <a:lvl3pPr lvl="2" algn="ctr" rtl="0">
              <a:lnSpc>
                <a:spcPct val="100000"/>
              </a:lnSpc>
              <a:spcBef>
                <a:spcPts val="1600"/>
              </a:spcBef>
              <a:spcAft>
                <a:spcPts val="0"/>
              </a:spcAft>
              <a:buNone/>
              <a:defRPr>
                <a:solidFill>
                  <a:schemeClr val="accent1"/>
                </a:solidFill>
                <a:latin typeface="Slackey"/>
                <a:ea typeface="Slackey"/>
                <a:cs typeface="Slackey"/>
                <a:sym typeface="Slackey"/>
              </a:defRPr>
            </a:lvl3pPr>
            <a:lvl4pPr lvl="3" algn="ctr" rtl="0">
              <a:lnSpc>
                <a:spcPct val="100000"/>
              </a:lnSpc>
              <a:spcBef>
                <a:spcPts val="1600"/>
              </a:spcBef>
              <a:spcAft>
                <a:spcPts val="0"/>
              </a:spcAft>
              <a:buNone/>
              <a:defRPr>
                <a:solidFill>
                  <a:schemeClr val="accent1"/>
                </a:solidFill>
                <a:latin typeface="Slackey"/>
                <a:ea typeface="Slackey"/>
                <a:cs typeface="Slackey"/>
                <a:sym typeface="Slackey"/>
              </a:defRPr>
            </a:lvl4pPr>
            <a:lvl5pPr lvl="4" algn="ctr" rtl="0">
              <a:lnSpc>
                <a:spcPct val="100000"/>
              </a:lnSpc>
              <a:spcBef>
                <a:spcPts val="1600"/>
              </a:spcBef>
              <a:spcAft>
                <a:spcPts val="0"/>
              </a:spcAft>
              <a:buNone/>
              <a:defRPr>
                <a:solidFill>
                  <a:schemeClr val="accent1"/>
                </a:solidFill>
                <a:latin typeface="Slackey"/>
                <a:ea typeface="Slackey"/>
                <a:cs typeface="Slackey"/>
                <a:sym typeface="Slackey"/>
              </a:defRPr>
            </a:lvl5pPr>
            <a:lvl6pPr lvl="5" algn="ctr" rtl="0">
              <a:lnSpc>
                <a:spcPct val="100000"/>
              </a:lnSpc>
              <a:spcBef>
                <a:spcPts val="1600"/>
              </a:spcBef>
              <a:spcAft>
                <a:spcPts val="0"/>
              </a:spcAft>
              <a:buNone/>
              <a:defRPr>
                <a:solidFill>
                  <a:schemeClr val="accent1"/>
                </a:solidFill>
                <a:latin typeface="Slackey"/>
                <a:ea typeface="Slackey"/>
                <a:cs typeface="Slackey"/>
                <a:sym typeface="Slackey"/>
              </a:defRPr>
            </a:lvl6pPr>
            <a:lvl7pPr lvl="6" algn="ctr" rtl="0">
              <a:lnSpc>
                <a:spcPct val="100000"/>
              </a:lnSpc>
              <a:spcBef>
                <a:spcPts val="1600"/>
              </a:spcBef>
              <a:spcAft>
                <a:spcPts val="0"/>
              </a:spcAft>
              <a:buNone/>
              <a:defRPr>
                <a:solidFill>
                  <a:schemeClr val="accent1"/>
                </a:solidFill>
                <a:latin typeface="Slackey"/>
                <a:ea typeface="Slackey"/>
                <a:cs typeface="Slackey"/>
                <a:sym typeface="Slackey"/>
              </a:defRPr>
            </a:lvl7pPr>
            <a:lvl8pPr lvl="7" algn="ctr" rtl="0">
              <a:lnSpc>
                <a:spcPct val="100000"/>
              </a:lnSpc>
              <a:spcBef>
                <a:spcPts val="1600"/>
              </a:spcBef>
              <a:spcAft>
                <a:spcPts val="0"/>
              </a:spcAft>
              <a:buNone/>
              <a:defRPr>
                <a:solidFill>
                  <a:schemeClr val="accent1"/>
                </a:solidFill>
                <a:latin typeface="Slackey"/>
                <a:ea typeface="Slackey"/>
                <a:cs typeface="Slackey"/>
                <a:sym typeface="Slackey"/>
              </a:defRPr>
            </a:lvl8pPr>
            <a:lvl9pPr lvl="8" algn="ctr" rtl="0">
              <a:lnSpc>
                <a:spcPct val="100000"/>
              </a:lnSpc>
              <a:spcBef>
                <a:spcPts val="1600"/>
              </a:spcBef>
              <a:spcAft>
                <a:spcPts val="1600"/>
              </a:spcAft>
              <a:buNone/>
              <a:defRPr>
                <a:solidFill>
                  <a:schemeClr val="accent1"/>
                </a:solidFill>
                <a:latin typeface="Slackey"/>
                <a:ea typeface="Slackey"/>
                <a:cs typeface="Slackey"/>
                <a:sym typeface="Slackey"/>
              </a:defRPr>
            </a:lvl9pPr>
          </a:lstStyle>
          <a:p>
            <a:endParaRPr/>
          </a:p>
        </p:txBody>
      </p:sp>
      <p:sp>
        <p:nvSpPr>
          <p:cNvPr id="6966" name="Google Shape;6966;p35"/>
          <p:cNvSpPr txBox="1">
            <a:spLocks noGrp="1"/>
          </p:cNvSpPr>
          <p:nvPr>
            <p:ph type="subTitle" idx="6"/>
          </p:nvPr>
        </p:nvSpPr>
        <p:spPr>
          <a:xfrm>
            <a:off x="1593275" y="2442858"/>
            <a:ext cx="2004300" cy="67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1600"/>
              </a:spcBef>
              <a:spcAft>
                <a:spcPts val="0"/>
              </a:spcAft>
              <a:buNone/>
              <a:defRPr/>
            </a:lvl2pPr>
            <a:lvl3pPr lvl="2" algn="ctr" rtl="0">
              <a:lnSpc>
                <a:spcPct val="100000"/>
              </a:lnSpc>
              <a:spcBef>
                <a:spcPts val="1600"/>
              </a:spcBef>
              <a:spcAft>
                <a:spcPts val="0"/>
              </a:spcAft>
              <a:buNone/>
              <a:defRPr/>
            </a:lvl3pPr>
            <a:lvl4pPr lvl="3" algn="ctr" rtl="0">
              <a:lnSpc>
                <a:spcPct val="100000"/>
              </a:lnSpc>
              <a:spcBef>
                <a:spcPts val="1600"/>
              </a:spcBef>
              <a:spcAft>
                <a:spcPts val="0"/>
              </a:spcAft>
              <a:buNone/>
              <a:defRPr/>
            </a:lvl4pPr>
            <a:lvl5pPr lvl="4" algn="ctr" rtl="0">
              <a:lnSpc>
                <a:spcPct val="100000"/>
              </a:lnSpc>
              <a:spcBef>
                <a:spcPts val="1600"/>
              </a:spcBef>
              <a:spcAft>
                <a:spcPts val="0"/>
              </a:spcAft>
              <a:buNone/>
              <a:defRPr/>
            </a:lvl5pPr>
            <a:lvl6pPr lvl="5" algn="ctr" rtl="0">
              <a:lnSpc>
                <a:spcPct val="100000"/>
              </a:lnSpc>
              <a:spcBef>
                <a:spcPts val="1600"/>
              </a:spcBef>
              <a:spcAft>
                <a:spcPts val="0"/>
              </a:spcAft>
              <a:buNone/>
              <a:defRPr/>
            </a:lvl6pPr>
            <a:lvl7pPr lvl="6" algn="ctr" rtl="0">
              <a:lnSpc>
                <a:spcPct val="100000"/>
              </a:lnSpc>
              <a:spcBef>
                <a:spcPts val="1600"/>
              </a:spcBef>
              <a:spcAft>
                <a:spcPts val="0"/>
              </a:spcAft>
              <a:buNone/>
              <a:defRPr/>
            </a:lvl7pPr>
            <a:lvl8pPr lvl="7" algn="ctr" rtl="0">
              <a:lnSpc>
                <a:spcPct val="100000"/>
              </a:lnSpc>
              <a:spcBef>
                <a:spcPts val="1600"/>
              </a:spcBef>
              <a:spcAft>
                <a:spcPts val="0"/>
              </a:spcAft>
              <a:buNone/>
              <a:defRPr/>
            </a:lvl8pPr>
            <a:lvl9pPr lvl="8" algn="ctr" rtl="0">
              <a:lnSpc>
                <a:spcPct val="100000"/>
              </a:lnSpc>
              <a:spcBef>
                <a:spcPts val="1600"/>
              </a:spcBef>
              <a:spcAft>
                <a:spcPts val="1600"/>
              </a:spcAft>
              <a:buNone/>
              <a:defRPr/>
            </a:lvl9pPr>
          </a:lstStyle>
          <a:p>
            <a:endParaRPr/>
          </a:p>
        </p:txBody>
      </p:sp>
      <p:sp>
        <p:nvSpPr>
          <p:cNvPr id="6967" name="Google Shape;6967;p35"/>
          <p:cNvSpPr txBox="1">
            <a:spLocks noGrp="1"/>
          </p:cNvSpPr>
          <p:nvPr>
            <p:ph type="subTitle" idx="7"/>
          </p:nvPr>
        </p:nvSpPr>
        <p:spPr>
          <a:xfrm>
            <a:off x="1593275" y="3308119"/>
            <a:ext cx="2004300" cy="30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000">
                <a:solidFill>
                  <a:schemeClr val="accent1"/>
                </a:solidFill>
                <a:latin typeface="Slackey"/>
                <a:ea typeface="Slackey"/>
                <a:cs typeface="Slackey"/>
                <a:sym typeface="Slackey"/>
              </a:defRPr>
            </a:lvl1pPr>
            <a:lvl2pPr lvl="1" algn="ctr" rtl="0">
              <a:lnSpc>
                <a:spcPct val="100000"/>
              </a:lnSpc>
              <a:spcBef>
                <a:spcPts val="1600"/>
              </a:spcBef>
              <a:spcAft>
                <a:spcPts val="0"/>
              </a:spcAft>
              <a:buNone/>
              <a:defRPr>
                <a:solidFill>
                  <a:schemeClr val="accent1"/>
                </a:solidFill>
                <a:latin typeface="Slackey"/>
                <a:ea typeface="Slackey"/>
                <a:cs typeface="Slackey"/>
                <a:sym typeface="Slackey"/>
              </a:defRPr>
            </a:lvl2pPr>
            <a:lvl3pPr lvl="2" algn="ctr" rtl="0">
              <a:lnSpc>
                <a:spcPct val="100000"/>
              </a:lnSpc>
              <a:spcBef>
                <a:spcPts val="1600"/>
              </a:spcBef>
              <a:spcAft>
                <a:spcPts val="0"/>
              </a:spcAft>
              <a:buNone/>
              <a:defRPr>
                <a:solidFill>
                  <a:schemeClr val="accent1"/>
                </a:solidFill>
                <a:latin typeface="Slackey"/>
                <a:ea typeface="Slackey"/>
                <a:cs typeface="Slackey"/>
                <a:sym typeface="Slackey"/>
              </a:defRPr>
            </a:lvl3pPr>
            <a:lvl4pPr lvl="3" algn="ctr" rtl="0">
              <a:lnSpc>
                <a:spcPct val="100000"/>
              </a:lnSpc>
              <a:spcBef>
                <a:spcPts val="1600"/>
              </a:spcBef>
              <a:spcAft>
                <a:spcPts val="0"/>
              </a:spcAft>
              <a:buNone/>
              <a:defRPr>
                <a:solidFill>
                  <a:schemeClr val="accent1"/>
                </a:solidFill>
                <a:latin typeface="Slackey"/>
                <a:ea typeface="Slackey"/>
                <a:cs typeface="Slackey"/>
                <a:sym typeface="Slackey"/>
              </a:defRPr>
            </a:lvl4pPr>
            <a:lvl5pPr lvl="4" algn="ctr" rtl="0">
              <a:lnSpc>
                <a:spcPct val="100000"/>
              </a:lnSpc>
              <a:spcBef>
                <a:spcPts val="1600"/>
              </a:spcBef>
              <a:spcAft>
                <a:spcPts val="0"/>
              </a:spcAft>
              <a:buNone/>
              <a:defRPr>
                <a:solidFill>
                  <a:schemeClr val="accent1"/>
                </a:solidFill>
                <a:latin typeface="Slackey"/>
                <a:ea typeface="Slackey"/>
                <a:cs typeface="Slackey"/>
                <a:sym typeface="Slackey"/>
              </a:defRPr>
            </a:lvl5pPr>
            <a:lvl6pPr lvl="5" algn="ctr" rtl="0">
              <a:lnSpc>
                <a:spcPct val="100000"/>
              </a:lnSpc>
              <a:spcBef>
                <a:spcPts val="1600"/>
              </a:spcBef>
              <a:spcAft>
                <a:spcPts val="0"/>
              </a:spcAft>
              <a:buNone/>
              <a:defRPr>
                <a:solidFill>
                  <a:schemeClr val="accent1"/>
                </a:solidFill>
                <a:latin typeface="Slackey"/>
                <a:ea typeface="Slackey"/>
                <a:cs typeface="Slackey"/>
                <a:sym typeface="Slackey"/>
              </a:defRPr>
            </a:lvl6pPr>
            <a:lvl7pPr lvl="6" algn="ctr" rtl="0">
              <a:lnSpc>
                <a:spcPct val="100000"/>
              </a:lnSpc>
              <a:spcBef>
                <a:spcPts val="1600"/>
              </a:spcBef>
              <a:spcAft>
                <a:spcPts val="0"/>
              </a:spcAft>
              <a:buNone/>
              <a:defRPr>
                <a:solidFill>
                  <a:schemeClr val="accent1"/>
                </a:solidFill>
                <a:latin typeface="Slackey"/>
                <a:ea typeface="Slackey"/>
                <a:cs typeface="Slackey"/>
                <a:sym typeface="Slackey"/>
              </a:defRPr>
            </a:lvl7pPr>
            <a:lvl8pPr lvl="7" algn="ctr" rtl="0">
              <a:lnSpc>
                <a:spcPct val="100000"/>
              </a:lnSpc>
              <a:spcBef>
                <a:spcPts val="1600"/>
              </a:spcBef>
              <a:spcAft>
                <a:spcPts val="0"/>
              </a:spcAft>
              <a:buNone/>
              <a:defRPr>
                <a:solidFill>
                  <a:schemeClr val="accent1"/>
                </a:solidFill>
                <a:latin typeface="Slackey"/>
                <a:ea typeface="Slackey"/>
                <a:cs typeface="Slackey"/>
                <a:sym typeface="Slackey"/>
              </a:defRPr>
            </a:lvl8pPr>
            <a:lvl9pPr lvl="8" algn="ctr" rtl="0">
              <a:lnSpc>
                <a:spcPct val="100000"/>
              </a:lnSpc>
              <a:spcBef>
                <a:spcPts val="1600"/>
              </a:spcBef>
              <a:spcAft>
                <a:spcPts val="1600"/>
              </a:spcAft>
              <a:buNone/>
              <a:defRPr>
                <a:solidFill>
                  <a:schemeClr val="accent1"/>
                </a:solidFill>
                <a:latin typeface="Slackey"/>
                <a:ea typeface="Slackey"/>
                <a:cs typeface="Slackey"/>
                <a:sym typeface="Slackey"/>
              </a:defRPr>
            </a:lvl9pPr>
          </a:lstStyle>
          <a:p>
            <a:endParaRPr/>
          </a:p>
        </p:txBody>
      </p:sp>
      <p:sp>
        <p:nvSpPr>
          <p:cNvPr id="6968" name="Google Shape;6968;p35"/>
          <p:cNvSpPr txBox="1">
            <a:spLocks noGrp="1"/>
          </p:cNvSpPr>
          <p:nvPr>
            <p:ph type="subTitle" idx="8"/>
          </p:nvPr>
        </p:nvSpPr>
        <p:spPr>
          <a:xfrm>
            <a:off x="1593275" y="3655076"/>
            <a:ext cx="2004300" cy="67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1600"/>
              </a:spcBef>
              <a:spcAft>
                <a:spcPts val="0"/>
              </a:spcAft>
              <a:buNone/>
              <a:defRPr/>
            </a:lvl2pPr>
            <a:lvl3pPr lvl="2" algn="ctr" rtl="0">
              <a:lnSpc>
                <a:spcPct val="100000"/>
              </a:lnSpc>
              <a:spcBef>
                <a:spcPts val="1600"/>
              </a:spcBef>
              <a:spcAft>
                <a:spcPts val="0"/>
              </a:spcAft>
              <a:buNone/>
              <a:defRPr/>
            </a:lvl3pPr>
            <a:lvl4pPr lvl="3" algn="ctr" rtl="0">
              <a:lnSpc>
                <a:spcPct val="100000"/>
              </a:lnSpc>
              <a:spcBef>
                <a:spcPts val="1600"/>
              </a:spcBef>
              <a:spcAft>
                <a:spcPts val="0"/>
              </a:spcAft>
              <a:buNone/>
              <a:defRPr/>
            </a:lvl4pPr>
            <a:lvl5pPr lvl="4" algn="ctr" rtl="0">
              <a:lnSpc>
                <a:spcPct val="100000"/>
              </a:lnSpc>
              <a:spcBef>
                <a:spcPts val="1600"/>
              </a:spcBef>
              <a:spcAft>
                <a:spcPts val="0"/>
              </a:spcAft>
              <a:buNone/>
              <a:defRPr/>
            </a:lvl5pPr>
            <a:lvl6pPr lvl="5" algn="ctr" rtl="0">
              <a:lnSpc>
                <a:spcPct val="100000"/>
              </a:lnSpc>
              <a:spcBef>
                <a:spcPts val="1600"/>
              </a:spcBef>
              <a:spcAft>
                <a:spcPts val="0"/>
              </a:spcAft>
              <a:buNone/>
              <a:defRPr/>
            </a:lvl6pPr>
            <a:lvl7pPr lvl="6" algn="ctr" rtl="0">
              <a:lnSpc>
                <a:spcPct val="100000"/>
              </a:lnSpc>
              <a:spcBef>
                <a:spcPts val="1600"/>
              </a:spcBef>
              <a:spcAft>
                <a:spcPts val="0"/>
              </a:spcAft>
              <a:buNone/>
              <a:defRPr/>
            </a:lvl7pPr>
            <a:lvl8pPr lvl="7" algn="ctr" rtl="0">
              <a:lnSpc>
                <a:spcPct val="100000"/>
              </a:lnSpc>
              <a:spcBef>
                <a:spcPts val="1600"/>
              </a:spcBef>
              <a:spcAft>
                <a:spcPts val="0"/>
              </a:spcAft>
              <a:buNone/>
              <a:defRPr/>
            </a:lvl8pPr>
            <a:lvl9pPr lvl="8" algn="ctr" rtl="0">
              <a:lnSpc>
                <a:spcPct val="100000"/>
              </a:lnSpc>
              <a:spcBef>
                <a:spcPts val="1600"/>
              </a:spcBef>
              <a:spcAft>
                <a:spcPts val="1600"/>
              </a:spcAft>
              <a:buNone/>
              <a:defRPr/>
            </a:lvl9pPr>
          </a:lstStyle>
          <a:p>
            <a:endParaRPr/>
          </a:p>
        </p:txBody>
      </p:sp>
      <p:sp>
        <p:nvSpPr>
          <p:cNvPr id="6969" name="Google Shape;6969;p35"/>
          <p:cNvSpPr txBox="1">
            <a:spLocks noGrp="1"/>
          </p:cNvSpPr>
          <p:nvPr>
            <p:ph type="title"/>
          </p:nvPr>
        </p:nvSpPr>
        <p:spPr>
          <a:xfrm>
            <a:off x="1470600" y="540000"/>
            <a:ext cx="6202800" cy="99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4">
    <p:bg>
      <p:bgPr>
        <a:solidFill>
          <a:schemeClr val="accent3"/>
        </a:solidFill>
        <a:effectLst/>
      </p:bgPr>
    </p:bg>
    <p:spTree>
      <p:nvGrpSpPr>
        <p:cNvPr id="1" name="Shape 7006"/>
        <p:cNvGrpSpPr/>
        <p:nvPr/>
      </p:nvGrpSpPr>
      <p:grpSpPr>
        <a:xfrm>
          <a:off x="0" y="0"/>
          <a:ext cx="0" cy="0"/>
          <a:chOff x="0" y="0"/>
          <a:chExt cx="0" cy="0"/>
        </a:xfrm>
      </p:grpSpPr>
      <p:grpSp>
        <p:nvGrpSpPr>
          <p:cNvPr id="7007" name="Google Shape;7007;p37"/>
          <p:cNvGrpSpPr/>
          <p:nvPr/>
        </p:nvGrpSpPr>
        <p:grpSpPr>
          <a:xfrm>
            <a:off x="-52972" y="36998"/>
            <a:ext cx="9196967" cy="5099522"/>
            <a:chOff x="-52972" y="36998"/>
            <a:chExt cx="9196967" cy="5099522"/>
          </a:xfrm>
        </p:grpSpPr>
        <p:sp>
          <p:nvSpPr>
            <p:cNvPr id="7008" name="Google Shape;7008;p37"/>
            <p:cNvSpPr/>
            <p:nvPr/>
          </p:nvSpPr>
          <p:spPr>
            <a:xfrm>
              <a:off x="5909535" y="36998"/>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37"/>
            <p:cNvSpPr/>
            <p:nvPr/>
          </p:nvSpPr>
          <p:spPr>
            <a:xfrm>
              <a:off x="5909535" y="66310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37"/>
            <p:cNvSpPr/>
            <p:nvPr/>
          </p:nvSpPr>
          <p:spPr>
            <a:xfrm>
              <a:off x="5909535" y="351525"/>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37"/>
            <p:cNvSpPr/>
            <p:nvPr/>
          </p:nvSpPr>
          <p:spPr>
            <a:xfrm>
              <a:off x="5909535" y="36998"/>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37"/>
            <p:cNvSpPr/>
            <p:nvPr/>
          </p:nvSpPr>
          <p:spPr>
            <a:xfrm>
              <a:off x="5909535" y="1290685"/>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37"/>
            <p:cNvSpPr/>
            <p:nvPr/>
          </p:nvSpPr>
          <p:spPr>
            <a:xfrm>
              <a:off x="5909535" y="979106"/>
              <a:ext cx="95218" cy="95218"/>
            </a:xfrm>
            <a:custGeom>
              <a:avLst/>
              <a:gdLst/>
              <a:ahLst/>
              <a:cxnLst/>
              <a:rect l="l" t="t" r="r" b="b"/>
              <a:pathLst>
                <a:path w="775" h="775" extrusionOk="0">
                  <a:moveTo>
                    <a:pt x="381" y="0"/>
                  </a:moveTo>
                  <a:cubicBezTo>
                    <a:pt x="167" y="0"/>
                    <a:pt x="0" y="167"/>
                    <a:pt x="0" y="381"/>
                  </a:cubicBezTo>
                  <a:cubicBezTo>
                    <a:pt x="0" y="595"/>
                    <a:pt x="167" y="774"/>
                    <a:pt x="381" y="774"/>
                  </a:cubicBezTo>
                  <a:cubicBezTo>
                    <a:pt x="596" y="774"/>
                    <a:pt x="774" y="595"/>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37"/>
            <p:cNvSpPr/>
            <p:nvPr/>
          </p:nvSpPr>
          <p:spPr>
            <a:xfrm>
              <a:off x="5909535" y="66310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37"/>
            <p:cNvSpPr/>
            <p:nvPr/>
          </p:nvSpPr>
          <p:spPr>
            <a:xfrm>
              <a:off x="5909535" y="1919617"/>
              <a:ext cx="95218" cy="95218"/>
            </a:xfrm>
            <a:custGeom>
              <a:avLst/>
              <a:gdLst/>
              <a:ahLst/>
              <a:cxnLst/>
              <a:rect l="l" t="t" r="r" b="b"/>
              <a:pathLst>
                <a:path w="775" h="775" extrusionOk="0">
                  <a:moveTo>
                    <a:pt x="381" y="1"/>
                  </a:moveTo>
                  <a:cubicBezTo>
                    <a:pt x="167" y="1"/>
                    <a:pt x="0" y="179"/>
                    <a:pt x="0" y="394"/>
                  </a:cubicBezTo>
                  <a:cubicBezTo>
                    <a:pt x="0" y="608"/>
                    <a:pt x="167"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37"/>
            <p:cNvSpPr/>
            <p:nvPr/>
          </p:nvSpPr>
          <p:spPr>
            <a:xfrm>
              <a:off x="5909535" y="1605089"/>
              <a:ext cx="95218" cy="95218"/>
            </a:xfrm>
            <a:custGeom>
              <a:avLst/>
              <a:gdLst/>
              <a:ahLst/>
              <a:cxnLst/>
              <a:rect l="l" t="t" r="r" b="b"/>
              <a:pathLst>
                <a:path w="775" h="775" extrusionOk="0">
                  <a:moveTo>
                    <a:pt x="381" y="1"/>
                  </a:moveTo>
                  <a:cubicBezTo>
                    <a:pt x="167" y="1"/>
                    <a:pt x="0" y="180"/>
                    <a:pt x="0" y="394"/>
                  </a:cubicBezTo>
                  <a:cubicBezTo>
                    <a:pt x="0" y="608"/>
                    <a:pt x="167" y="775"/>
                    <a:pt x="381" y="775"/>
                  </a:cubicBezTo>
                  <a:cubicBezTo>
                    <a:pt x="596" y="775"/>
                    <a:pt x="774" y="608"/>
                    <a:pt x="774" y="394"/>
                  </a:cubicBezTo>
                  <a:cubicBezTo>
                    <a:pt x="774" y="180"/>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37"/>
            <p:cNvSpPr/>
            <p:nvPr/>
          </p:nvSpPr>
          <p:spPr>
            <a:xfrm>
              <a:off x="5909535" y="1290685"/>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37"/>
            <p:cNvSpPr/>
            <p:nvPr/>
          </p:nvSpPr>
          <p:spPr>
            <a:xfrm>
              <a:off x="5909535" y="2547197"/>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37"/>
            <p:cNvSpPr/>
            <p:nvPr/>
          </p:nvSpPr>
          <p:spPr>
            <a:xfrm>
              <a:off x="5909535" y="2232670"/>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37"/>
            <p:cNvSpPr/>
            <p:nvPr/>
          </p:nvSpPr>
          <p:spPr>
            <a:xfrm>
              <a:off x="5909535" y="1919617"/>
              <a:ext cx="95218" cy="95218"/>
            </a:xfrm>
            <a:custGeom>
              <a:avLst/>
              <a:gdLst/>
              <a:ahLst/>
              <a:cxnLst/>
              <a:rect l="l" t="t" r="r" b="b"/>
              <a:pathLst>
                <a:path w="775" h="775" extrusionOk="0">
                  <a:moveTo>
                    <a:pt x="381" y="1"/>
                  </a:moveTo>
                  <a:cubicBezTo>
                    <a:pt x="167" y="1"/>
                    <a:pt x="0" y="179"/>
                    <a:pt x="0" y="394"/>
                  </a:cubicBezTo>
                  <a:cubicBezTo>
                    <a:pt x="0" y="608"/>
                    <a:pt x="167"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37"/>
            <p:cNvSpPr/>
            <p:nvPr/>
          </p:nvSpPr>
          <p:spPr>
            <a:xfrm>
              <a:off x="5909535" y="3174778"/>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37"/>
            <p:cNvSpPr/>
            <p:nvPr/>
          </p:nvSpPr>
          <p:spPr>
            <a:xfrm>
              <a:off x="5909535" y="2860250"/>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37"/>
            <p:cNvSpPr/>
            <p:nvPr/>
          </p:nvSpPr>
          <p:spPr>
            <a:xfrm>
              <a:off x="5909535" y="2547197"/>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37"/>
            <p:cNvSpPr/>
            <p:nvPr/>
          </p:nvSpPr>
          <p:spPr>
            <a:xfrm>
              <a:off x="5909535" y="3489305"/>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37"/>
            <p:cNvSpPr/>
            <p:nvPr/>
          </p:nvSpPr>
          <p:spPr>
            <a:xfrm>
              <a:off x="5909535" y="3174778"/>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37"/>
            <p:cNvSpPr/>
            <p:nvPr/>
          </p:nvSpPr>
          <p:spPr>
            <a:xfrm>
              <a:off x="5909535" y="36998"/>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37"/>
            <p:cNvSpPr/>
            <p:nvPr/>
          </p:nvSpPr>
          <p:spPr>
            <a:xfrm>
              <a:off x="5595008" y="36998"/>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37"/>
            <p:cNvSpPr/>
            <p:nvPr/>
          </p:nvSpPr>
          <p:spPr>
            <a:xfrm>
              <a:off x="5280480" y="36998"/>
              <a:ext cx="95218" cy="95218"/>
            </a:xfrm>
            <a:custGeom>
              <a:avLst/>
              <a:gdLst/>
              <a:ahLst/>
              <a:cxnLst/>
              <a:rect l="l" t="t" r="r" b="b"/>
              <a:pathLst>
                <a:path w="775" h="775" extrusionOk="0">
                  <a:moveTo>
                    <a:pt x="382" y="1"/>
                  </a:moveTo>
                  <a:cubicBezTo>
                    <a:pt x="167" y="1"/>
                    <a:pt x="1" y="167"/>
                    <a:pt x="1" y="382"/>
                  </a:cubicBezTo>
                  <a:cubicBezTo>
                    <a:pt x="1" y="596"/>
                    <a:pt x="167"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37"/>
            <p:cNvSpPr/>
            <p:nvPr/>
          </p:nvSpPr>
          <p:spPr>
            <a:xfrm>
              <a:off x="5909535" y="66310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37"/>
            <p:cNvSpPr/>
            <p:nvPr/>
          </p:nvSpPr>
          <p:spPr>
            <a:xfrm>
              <a:off x="5595008" y="66310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37"/>
            <p:cNvSpPr/>
            <p:nvPr/>
          </p:nvSpPr>
          <p:spPr>
            <a:xfrm>
              <a:off x="5909535" y="351525"/>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37"/>
            <p:cNvSpPr/>
            <p:nvPr/>
          </p:nvSpPr>
          <p:spPr>
            <a:xfrm>
              <a:off x="5595008" y="351525"/>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37"/>
            <p:cNvSpPr/>
            <p:nvPr/>
          </p:nvSpPr>
          <p:spPr>
            <a:xfrm>
              <a:off x="5437007" y="506577"/>
              <a:ext cx="95218" cy="95218"/>
            </a:xfrm>
            <a:custGeom>
              <a:avLst/>
              <a:gdLst/>
              <a:ahLst/>
              <a:cxnLst/>
              <a:rect l="l" t="t" r="r" b="b"/>
              <a:pathLst>
                <a:path w="775" h="775" extrusionOk="0">
                  <a:moveTo>
                    <a:pt x="393" y="0"/>
                  </a:moveTo>
                  <a:cubicBezTo>
                    <a:pt x="179" y="0"/>
                    <a:pt x="1" y="179"/>
                    <a:pt x="1" y="381"/>
                  </a:cubicBezTo>
                  <a:cubicBezTo>
                    <a:pt x="1" y="596"/>
                    <a:pt x="179" y="774"/>
                    <a:pt x="393" y="774"/>
                  </a:cubicBezTo>
                  <a:cubicBezTo>
                    <a:pt x="608" y="774"/>
                    <a:pt x="774" y="596"/>
                    <a:pt x="774" y="381"/>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37"/>
            <p:cNvSpPr/>
            <p:nvPr/>
          </p:nvSpPr>
          <p:spPr>
            <a:xfrm>
              <a:off x="5751534" y="506577"/>
              <a:ext cx="95218" cy="95218"/>
            </a:xfrm>
            <a:custGeom>
              <a:avLst/>
              <a:gdLst/>
              <a:ahLst/>
              <a:cxnLst/>
              <a:rect l="l" t="t" r="r" b="b"/>
              <a:pathLst>
                <a:path w="775" h="775" extrusionOk="0">
                  <a:moveTo>
                    <a:pt x="393" y="0"/>
                  </a:moveTo>
                  <a:cubicBezTo>
                    <a:pt x="179" y="0"/>
                    <a:pt x="0" y="179"/>
                    <a:pt x="0" y="381"/>
                  </a:cubicBezTo>
                  <a:cubicBezTo>
                    <a:pt x="0" y="596"/>
                    <a:pt x="179" y="774"/>
                    <a:pt x="393" y="774"/>
                  </a:cubicBezTo>
                  <a:cubicBezTo>
                    <a:pt x="608" y="774"/>
                    <a:pt x="774" y="596"/>
                    <a:pt x="774" y="381"/>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37"/>
            <p:cNvSpPr/>
            <p:nvPr/>
          </p:nvSpPr>
          <p:spPr>
            <a:xfrm>
              <a:off x="5437007" y="193524"/>
              <a:ext cx="95218" cy="95218"/>
            </a:xfrm>
            <a:custGeom>
              <a:avLst/>
              <a:gdLst/>
              <a:ahLst/>
              <a:cxnLst/>
              <a:rect l="l" t="t" r="r" b="b"/>
              <a:pathLst>
                <a:path w="775" h="775" extrusionOk="0">
                  <a:moveTo>
                    <a:pt x="393" y="0"/>
                  </a:moveTo>
                  <a:cubicBezTo>
                    <a:pt x="179" y="0"/>
                    <a:pt x="1" y="179"/>
                    <a:pt x="1" y="393"/>
                  </a:cubicBezTo>
                  <a:cubicBezTo>
                    <a:pt x="1"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37"/>
            <p:cNvSpPr/>
            <p:nvPr/>
          </p:nvSpPr>
          <p:spPr>
            <a:xfrm>
              <a:off x="5751534" y="193524"/>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37"/>
            <p:cNvSpPr/>
            <p:nvPr/>
          </p:nvSpPr>
          <p:spPr>
            <a:xfrm>
              <a:off x="5280480" y="663104"/>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37"/>
            <p:cNvSpPr/>
            <p:nvPr/>
          </p:nvSpPr>
          <p:spPr>
            <a:xfrm>
              <a:off x="5280480" y="351525"/>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37"/>
            <p:cNvSpPr/>
            <p:nvPr/>
          </p:nvSpPr>
          <p:spPr>
            <a:xfrm>
              <a:off x="5909535" y="36998"/>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37"/>
            <p:cNvSpPr/>
            <p:nvPr/>
          </p:nvSpPr>
          <p:spPr>
            <a:xfrm>
              <a:off x="5595008" y="36998"/>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37"/>
            <p:cNvSpPr/>
            <p:nvPr/>
          </p:nvSpPr>
          <p:spPr>
            <a:xfrm>
              <a:off x="5280480" y="36998"/>
              <a:ext cx="95218" cy="95218"/>
            </a:xfrm>
            <a:custGeom>
              <a:avLst/>
              <a:gdLst/>
              <a:ahLst/>
              <a:cxnLst/>
              <a:rect l="l" t="t" r="r" b="b"/>
              <a:pathLst>
                <a:path w="775" h="775" extrusionOk="0">
                  <a:moveTo>
                    <a:pt x="382" y="1"/>
                  </a:moveTo>
                  <a:cubicBezTo>
                    <a:pt x="167" y="1"/>
                    <a:pt x="1" y="167"/>
                    <a:pt x="1" y="382"/>
                  </a:cubicBezTo>
                  <a:cubicBezTo>
                    <a:pt x="1" y="596"/>
                    <a:pt x="167"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37"/>
            <p:cNvSpPr/>
            <p:nvPr/>
          </p:nvSpPr>
          <p:spPr>
            <a:xfrm>
              <a:off x="5909535" y="1290685"/>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37"/>
            <p:cNvSpPr/>
            <p:nvPr/>
          </p:nvSpPr>
          <p:spPr>
            <a:xfrm>
              <a:off x="5595008" y="1290685"/>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37"/>
            <p:cNvSpPr/>
            <p:nvPr/>
          </p:nvSpPr>
          <p:spPr>
            <a:xfrm>
              <a:off x="5909535" y="979106"/>
              <a:ext cx="95218" cy="95218"/>
            </a:xfrm>
            <a:custGeom>
              <a:avLst/>
              <a:gdLst/>
              <a:ahLst/>
              <a:cxnLst/>
              <a:rect l="l" t="t" r="r" b="b"/>
              <a:pathLst>
                <a:path w="775" h="775" extrusionOk="0">
                  <a:moveTo>
                    <a:pt x="381" y="0"/>
                  </a:moveTo>
                  <a:cubicBezTo>
                    <a:pt x="167" y="0"/>
                    <a:pt x="0" y="167"/>
                    <a:pt x="0" y="381"/>
                  </a:cubicBezTo>
                  <a:cubicBezTo>
                    <a:pt x="0" y="595"/>
                    <a:pt x="167" y="774"/>
                    <a:pt x="381" y="774"/>
                  </a:cubicBezTo>
                  <a:cubicBezTo>
                    <a:pt x="596" y="774"/>
                    <a:pt x="774" y="595"/>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37"/>
            <p:cNvSpPr/>
            <p:nvPr/>
          </p:nvSpPr>
          <p:spPr>
            <a:xfrm>
              <a:off x="5595008" y="979106"/>
              <a:ext cx="95218" cy="95218"/>
            </a:xfrm>
            <a:custGeom>
              <a:avLst/>
              <a:gdLst/>
              <a:ahLst/>
              <a:cxnLst/>
              <a:rect l="l" t="t" r="r" b="b"/>
              <a:pathLst>
                <a:path w="775" h="775" extrusionOk="0">
                  <a:moveTo>
                    <a:pt x="381" y="0"/>
                  </a:moveTo>
                  <a:cubicBezTo>
                    <a:pt x="167" y="0"/>
                    <a:pt x="0" y="167"/>
                    <a:pt x="0" y="381"/>
                  </a:cubicBezTo>
                  <a:cubicBezTo>
                    <a:pt x="0" y="595"/>
                    <a:pt x="167" y="774"/>
                    <a:pt x="381" y="774"/>
                  </a:cubicBezTo>
                  <a:cubicBezTo>
                    <a:pt x="596" y="774"/>
                    <a:pt x="774" y="595"/>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37"/>
            <p:cNvSpPr/>
            <p:nvPr/>
          </p:nvSpPr>
          <p:spPr>
            <a:xfrm>
              <a:off x="5437007" y="1135632"/>
              <a:ext cx="95218" cy="95096"/>
            </a:xfrm>
            <a:custGeom>
              <a:avLst/>
              <a:gdLst/>
              <a:ahLst/>
              <a:cxnLst/>
              <a:rect l="l" t="t" r="r" b="b"/>
              <a:pathLst>
                <a:path w="775" h="774" extrusionOk="0">
                  <a:moveTo>
                    <a:pt x="393" y="0"/>
                  </a:moveTo>
                  <a:cubicBezTo>
                    <a:pt x="179" y="0"/>
                    <a:pt x="1" y="179"/>
                    <a:pt x="1" y="393"/>
                  </a:cubicBezTo>
                  <a:cubicBezTo>
                    <a:pt x="1" y="595"/>
                    <a:pt x="179" y="774"/>
                    <a:pt x="393" y="774"/>
                  </a:cubicBezTo>
                  <a:cubicBezTo>
                    <a:pt x="608" y="774"/>
                    <a:pt x="774" y="595"/>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37"/>
            <p:cNvSpPr/>
            <p:nvPr/>
          </p:nvSpPr>
          <p:spPr>
            <a:xfrm>
              <a:off x="5751534" y="1135632"/>
              <a:ext cx="95218" cy="95096"/>
            </a:xfrm>
            <a:custGeom>
              <a:avLst/>
              <a:gdLst/>
              <a:ahLst/>
              <a:cxnLst/>
              <a:rect l="l" t="t" r="r" b="b"/>
              <a:pathLst>
                <a:path w="775" h="774" extrusionOk="0">
                  <a:moveTo>
                    <a:pt x="393" y="0"/>
                  </a:moveTo>
                  <a:cubicBezTo>
                    <a:pt x="179" y="0"/>
                    <a:pt x="0" y="179"/>
                    <a:pt x="0" y="393"/>
                  </a:cubicBezTo>
                  <a:cubicBezTo>
                    <a:pt x="0" y="595"/>
                    <a:pt x="179" y="774"/>
                    <a:pt x="393" y="774"/>
                  </a:cubicBezTo>
                  <a:cubicBezTo>
                    <a:pt x="608" y="774"/>
                    <a:pt x="774" y="595"/>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37"/>
            <p:cNvSpPr/>
            <p:nvPr/>
          </p:nvSpPr>
          <p:spPr>
            <a:xfrm>
              <a:off x="5437007" y="821105"/>
              <a:ext cx="95218" cy="95218"/>
            </a:xfrm>
            <a:custGeom>
              <a:avLst/>
              <a:gdLst/>
              <a:ahLst/>
              <a:cxnLst/>
              <a:rect l="l" t="t" r="r" b="b"/>
              <a:pathLst>
                <a:path w="775" h="775" extrusionOk="0">
                  <a:moveTo>
                    <a:pt x="393" y="0"/>
                  </a:moveTo>
                  <a:cubicBezTo>
                    <a:pt x="179" y="0"/>
                    <a:pt x="1" y="179"/>
                    <a:pt x="1" y="393"/>
                  </a:cubicBezTo>
                  <a:cubicBezTo>
                    <a:pt x="1" y="596"/>
                    <a:pt x="179" y="774"/>
                    <a:pt x="393" y="774"/>
                  </a:cubicBezTo>
                  <a:cubicBezTo>
                    <a:pt x="608" y="774"/>
                    <a:pt x="774" y="596"/>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37"/>
            <p:cNvSpPr/>
            <p:nvPr/>
          </p:nvSpPr>
          <p:spPr>
            <a:xfrm>
              <a:off x="5751534" y="821105"/>
              <a:ext cx="95218" cy="95218"/>
            </a:xfrm>
            <a:custGeom>
              <a:avLst/>
              <a:gdLst/>
              <a:ahLst/>
              <a:cxnLst/>
              <a:rect l="l" t="t" r="r" b="b"/>
              <a:pathLst>
                <a:path w="775" h="775" extrusionOk="0">
                  <a:moveTo>
                    <a:pt x="393" y="0"/>
                  </a:moveTo>
                  <a:cubicBezTo>
                    <a:pt x="179" y="0"/>
                    <a:pt x="0" y="179"/>
                    <a:pt x="0" y="393"/>
                  </a:cubicBezTo>
                  <a:cubicBezTo>
                    <a:pt x="0" y="596"/>
                    <a:pt x="179" y="774"/>
                    <a:pt x="393" y="774"/>
                  </a:cubicBezTo>
                  <a:cubicBezTo>
                    <a:pt x="608" y="774"/>
                    <a:pt x="774" y="596"/>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37"/>
            <p:cNvSpPr/>
            <p:nvPr/>
          </p:nvSpPr>
          <p:spPr>
            <a:xfrm>
              <a:off x="5280480" y="1290685"/>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37"/>
            <p:cNvSpPr/>
            <p:nvPr/>
          </p:nvSpPr>
          <p:spPr>
            <a:xfrm>
              <a:off x="5280480" y="979106"/>
              <a:ext cx="95218" cy="95218"/>
            </a:xfrm>
            <a:custGeom>
              <a:avLst/>
              <a:gdLst/>
              <a:ahLst/>
              <a:cxnLst/>
              <a:rect l="l" t="t" r="r" b="b"/>
              <a:pathLst>
                <a:path w="775" h="775" extrusionOk="0">
                  <a:moveTo>
                    <a:pt x="382" y="0"/>
                  </a:moveTo>
                  <a:cubicBezTo>
                    <a:pt x="167" y="0"/>
                    <a:pt x="1" y="167"/>
                    <a:pt x="1" y="381"/>
                  </a:cubicBezTo>
                  <a:cubicBezTo>
                    <a:pt x="1" y="595"/>
                    <a:pt x="167" y="774"/>
                    <a:pt x="382" y="774"/>
                  </a:cubicBezTo>
                  <a:cubicBezTo>
                    <a:pt x="596" y="774"/>
                    <a:pt x="775" y="595"/>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37"/>
            <p:cNvSpPr/>
            <p:nvPr/>
          </p:nvSpPr>
          <p:spPr>
            <a:xfrm>
              <a:off x="5909535" y="66310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37"/>
            <p:cNvSpPr/>
            <p:nvPr/>
          </p:nvSpPr>
          <p:spPr>
            <a:xfrm>
              <a:off x="5595008" y="66310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37"/>
            <p:cNvSpPr/>
            <p:nvPr/>
          </p:nvSpPr>
          <p:spPr>
            <a:xfrm>
              <a:off x="5280480" y="663104"/>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37"/>
            <p:cNvSpPr/>
            <p:nvPr/>
          </p:nvSpPr>
          <p:spPr>
            <a:xfrm>
              <a:off x="5909535" y="1919617"/>
              <a:ext cx="95218" cy="95218"/>
            </a:xfrm>
            <a:custGeom>
              <a:avLst/>
              <a:gdLst/>
              <a:ahLst/>
              <a:cxnLst/>
              <a:rect l="l" t="t" r="r" b="b"/>
              <a:pathLst>
                <a:path w="775" h="775" extrusionOk="0">
                  <a:moveTo>
                    <a:pt x="381" y="1"/>
                  </a:moveTo>
                  <a:cubicBezTo>
                    <a:pt x="167" y="1"/>
                    <a:pt x="0" y="179"/>
                    <a:pt x="0" y="394"/>
                  </a:cubicBezTo>
                  <a:cubicBezTo>
                    <a:pt x="0" y="608"/>
                    <a:pt x="167"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37"/>
            <p:cNvSpPr/>
            <p:nvPr/>
          </p:nvSpPr>
          <p:spPr>
            <a:xfrm>
              <a:off x="5595008" y="1919617"/>
              <a:ext cx="95218" cy="95218"/>
            </a:xfrm>
            <a:custGeom>
              <a:avLst/>
              <a:gdLst/>
              <a:ahLst/>
              <a:cxnLst/>
              <a:rect l="l" t="t" r="r" b="b"/>
              <a:pathLst>
                <a:path w="775" h="775" extrusionOk="0">
                  <a:moveTo>
                    <a:pt x="381" y="1"/>
                  </a:moveTo>
                  <a:cubicBezTo>
                    <a:pt x="167" y="1"/>
                    <a:pt x="0" y="179"/>
                    <a:pt x="0" y="394"/>
                  </a:cubicBezTo>
                  <a:cubicBezTo>
                    <a:pt x="0" y="608"/>
                    <a:pt x="167"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37"/>
            <p:cNvSpPr/>
            <p:nvPr/>
          </p:nvSpPr>
          <p:spPr>
            <a:xfrm>
              <a:off x="5909535" y="1605089"/>
              <a:ext cx="95218" cy="95218"/>
            </a:xfrm>
            <a:custGeom>
              <a:avLst/>
              <a:gdLst/>
              <a:ahLst/>
              <a:cxnLst/>
              <a:rect l="l" t="t" r="r" b="b"/>
              <a:pathLst>
                <a:path w="775" h="775" extrusionOk="0">
                  <a:moveTo>
                    <a:pt x="381" y="1"/>
                  </a:moveTo>
                  <a:cubicBezTo>
                    <a:pt x="167" y="1"/>
                    <a:pt x="0" y="180"/>
                    <a:pt x="0" y="394"/>
                  </a:cubicBezTo>
                  <a:cubicBezTo>
                    <a:pt x="0" y="608"/>
                    <a:pt x="167" y="775"/>
                    <a:pt x="381" y="775"/>
                  </a:cubicBezTo>
                  <a:cubicBezTo>
                    <a:pt x="596" y="775"/>
                    <a:pt x="774" y="608"/>
                    <a:pt x="774" y="394"/>
                  </a:cubicBezTo>
                  <a:cubicBezTo>
                    <a:pt x="774" y="180"/>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37"/>
            <p:cNvSpPr/>
            <p:nvPr/>
          </p:nvSpPr>
          <p:spPr>
            <a:xfrm>
              <a:off x="5595008" y="1605089"/>
              <a:ext cx="95218" cy="95218"/>
            </a:xfrm>
            <a:custGeom>
              <a:avLst/>
              <a:gdLst/>
              <a:ahLst/>
              <a:cxnLst/>
              <a:rect l="l" t="t" r="r" b="b"/>
              <a:pathLst>
                <a:path w="775" h="775" extrusionOk="0">
                  <a:moveTo>
                    <a:pt x="381" y="1"/>
                  </a:moveTo>
                  <a:cubicBezTo>
                    <a:pt x="167" y="1"/>
                    <a:pt x="0" y="180"/>
                    <a:pt x="0" y="394"/>
                  </a:cubicBezTo>
                  <a:cubicBezTo>
                    <a:pt x="0" y="608"/>
                    <a:pt x="167" y="775"/>
                    <a:pt x="381" y="775"/>
                  </a:cubicBezTo>
                  <a:cubicBezTo>
                    <a:pt x="596" y="775"/>
                    <a:pt x="774" y="608"/>
                    <a:pt x="774" y="394"/>
                  </a:cubicBezTo>
                  <a:cubicBezTo>
                    <a:pt x="774" y="180"/>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37"/>
            <p:cNvSpPr/>
            <p:nvPr/>
          </p:nvSpPr>
          <p:spPr>
            <a:xfrm>
              <a:off x="5437007" y="1763090"/>
              <a:ext cx="95218" cy="95218"/>
            </a:xfrm>
            <a:custGeom>
              <a:avLst/>
              <a:gdLst/>
              <a:ahLst/>
              <a:cxnLst/>
              <a:rect l="l" t="t" r="r" b="b"/>
              <a:pathLst>
                <a:path w="775" h="775" extrusionOk="0">
                  <a:moveTo>
                    <a:pt x="393" y="1"/>
                  </a:moveTo>
                  <a:cubicBezTo>
                    <a:pt x="179" y="1"/>
                    <a:pt x="1" y="168"/>
                    <a:pt x="1" y="382"/>
                  </a:cubicBezTo>
                  <a:cubicBezTo>
                    <a:pt x="1" y="596"/>
                    <a:pt x="179" y="775"/>
                    <a:pt x="393" y="775"/>
                  </a:cubicBezTo>
                  <a:cubicBezTo>
                    <a:pt x="608" y="775"/>
                    <a:pt x="774" y="596"/>
                    <a:pt x="774" y="382"/>
                  </a:cubicBezTo>
                  <a:cubicBezTo>
                    <a:pt x="774" y="168"/>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37"/>
            <p:cNvSpPr/>
            <p:nvPr/>
          </p:nvSpPr>
          <p:spPr>
            <a:xfrm>
              <a:off x="5751534" y="1763090"/>
              <a:ext cx="95218" cy="95218"/>
            </a:xfrm>
            <a:custGeom>
              <a:avLst/>
              <a:gdLst/>
              <a:ahLst/>
              <a:cxnLst/>
              <a:rect l="l" t="t" r="r" b="b"/>
              <a:pathLst>
                <a:path w="775" h="775" extrusionOk="0">
                  <a:moveTo>
                    <a:pt x="393" y="1"/>
                  </a:moveTo>
                  <a:cubicBezTo>
                    <a:pt x="179" y="1"/>
                    <a:pt x="0" y="168"/>
                    <a:pt x="0" y="382"/>
                  </a:cubicBezTo>
                  <a:cubicBezTo>
                    <a:pt x="0" y="596"/>
                    <a:pt x="179" y="775"/>
                    <a:pt x="393" y="775"/>
                  </a:cubicBezTo>
                  <a:cubicBezTo>
                    <a:pt x="608" y="775"/>
                    <a:pt x="774" y="596"/>
                    <a:pt x="774" y="382"/>
                  </a:cubicBezTo>
                  <a:cubicBezTo>
                    <a:pt x="774" y="168"/>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37"/>
            <p:cNvSpPr/>
            <p:nvPr/>
          </p:nvSpPr>
          <p:spPr>
            <a:xfrm>
              <a:off x="5437007" y="1448685"/>
              <a:ext cx="95218" cy="95096"/>
            </a:xfrm>
            <a:custGeom>
              <a:avLst/>
              <a:gdLst/>
              <a:ahLst/>
              <a:cxnLst/>
              <a:rect l="l" t="t" r="r" b="b"/>
              <a:pathLst>
                <a:path w="775" h="774" extrusionOk="0">
                  <a:moveTo>
                    <a:pt x="393" y="0"/>
                  </a:moveTo>
                  <a:cubicBezTo>
                    <a:pt x="179" y="0"/>
                    <a:pt x="1" y="167"/>
                    <a:pt x="1" y="381"/>
                  </a:cubicBezTo>
                  <a:cubicBezTo>
                    <a:pt x="1" y="595"/>
                    <a:pt x="179" y="774"/>
                    <a:pt x="393" y="774"/>
                  </a:cubicBezTo>
                  <a:cubicBezTo>
                    <a:pt x="608" y="774"/>
                    <a:pt x="774" y="595"/>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37"/>
            <p:cNvSpPr/>
            <p:nvPr/>
          </p:nvSpPr>
          <p:spPr>
            <a:xfrm>
              <a:off x="5751534" y="1448685"/>
              <a:ext cx="95218" cy="95096"/>
            </a:xfrm>
            <a:custGeom>
              <a:avLst/>
              <a:gdLst/>
              <a:ahLst/>
              <a:cxnLst/>
              <a:rect l="l" t="t" r="r" b="b"/>
              <a:pathLst>
                <a:path w="775" h="774" extrusionOk="0">
                  <a:moveTo>
                    <a:pt x="393" y="0"/>
                  </a:moveTo>
                  <a:cubicBezTo>
                    <a:pt x="179" y="0"/>
                    <a:pt x="0" y="167"/>
                    <a:pt x="0" y="381"/>
                  </a:cubicBezTo>
                  <a:cubicBezTo>
                    <a:pt x="0" y="595"/>
                    <a:pt x="179" y="774"/>
                    <a:pt x="393" y="774"/>
                  </a:cubicBezTo>
                  <a:cubicBezTo>
                    <a:pt x="608" y="774"/>
                    <a:pt x="774" y="595"/>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37"/>
            <p:cNvSpPr/>
            <p:nvPr/>
          </p:nvSpPr>
          <p:spPr>
            <a:xfrm>
              <a:off x="5280480" y="1919617"/>
              <a:ext cx="95218" cy="95218"/>
            </a:xfrm>
            <a:custGeom>
              <a:avLst/>
              <a:gdLst/>
              <a:ahLst/>
              <a:cxnLst/>
              <a:rect l="l" t="t" r="r" b="b"/>
              <a:pathLst>
                <a:path w="775" h="775" extrusionOk="0">
                  <a:moveTo>
                    <a:pt x="382" y="1"/>
                  </a:moveTo>
                  <a:cubicBezTo>
                    <a:pt x="167" y="1"/>
                    <a:pt x="1" y="179"/>
                    <a:pt x="1" y="394"/>
                  </a:cubicBezTo>
                  <a:cubicBezTo>
                    <a:pt x="1" y="608"/>
                    <a:pt x="167" y="775"/>
                    <a:pt x="382" y="775"/>
                  </a:cubicBezTo>
                  <a:cubicBezTo>
                    <a:pt x="596" y="775"/>
                    <a:pt x="775" y="608"/>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37"/>
            <p:cNvSpPr/>
            <p:nvPr/>
          </p:nvSpPr>
          <p:spPr>
            <a:xfrm>
              <a:off x="5280480" y="1605089"/>
              <a:ext cx="95218" cy="95218"/>
            </a:xfrm>
            <a:custGeom>
              <a:avLst/>
              <a:gdLst/>
              <a:ahLst/>
              <a:cxnLst/>
              <a:rect l="l" t="t" r="r" b="b"/>
              <a:pathLst>
                <a:path w="775" h="775" extrusionOk="0">
                  <a:moveTo>
                    <a:pt x="382" y="1"/>
                  </a:moveTo>
                  <a:cubicBezTo>
                    <a:pt x="167" y="1"/>
                    <a:pt x="1" y="180"/>
                    <a:pt x="1" y="394"/>
                  </a:cubicBezTo>
                  <a:cubicBezTo>
                    <a:pt x="1" y="608"/>
                    <a:pt x="167" y="775"/>
                    <a:pt x="382" y="775"/>
                  </a:cubicBezTo>
                  <a:cubicBezTo>
                    <a:pt x="596" y="775"/>
                    <a:pt x="775" y="608"/>
                    <a:pt x="775" y="394"/>
                  </a:cubicBezTo>
                  <a:cubicBezTo>
                    <a:pt x="775" y="180"/>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37"/>
            <p:cNvSpPr/>
            <p:nvPr/>
          </p:nvSpPr>
          <p:spPr>
            <a:xfrm>
              <a:off x="5909535" y="1290685"/>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37"/>
            <p:cNvSpPr/>
            <p:nvPr/>
          </p:nvSpPr>
          <p:spPr>
            <a:xfrm>
              <a:off x="5595008" y="1290685"/>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37"/>
            <p:cNvSpPr/>
            <p:nvPr/>
          </p:nvSpPr>
          <p:spPr>
            <a:xfrm>
              <a:off x="5280480" y="1290685"/>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37"/>
            <p:cNvSpPr/>
            <p:nvPr/>
          </p:nvSpPr>
          <p:spPr>
            <a:xfrm>
              <a:off x="5909535" y="2547197"/>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37"/>
            <p:cNvSpPr/>
            <p:nvPr/>
          </p:nvSpPr>
          <p:spPr>
            <a:xfrm>
              <a:off x="5595008" y="2547197"/>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37"/>
            <p:cNvSpPr/>
            <p:nvPr/>
          </p:nvSpPr>
          <p:spPr>
            <a:xfrm>
              <a:off x="5909535" y="2232670"/>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37"/>
            <p:cNvSpPr/>
            <p:nvPr/>
          </p:nvSpPr>
          <p:spPr>
            <a:xfrm>
              <a:off x="5595008" y="2232670"/>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37"/>
            <p:cNvSpPr/>
            <p:nvPr/>
          </p:nvSpPr>
          <p:spPr>
            <a:xfrm>
              <a:off x="5437007" y="2389196"/>
              <a:ext cx="95218" cy="95218"/>
            </a:xfrm>
            <a:custGeom>
              <a:avLst/>
              <a:gdLst/>
              <a:ahLst/>
              <a:cxnLst/>
              <a:rect l="l" t="t" r="r" b="b"/>
              <a:pathLst>
                <a:path w="775" h="775" extrusionOk="0">
                  <a:moveTo>
                    <a:pt x="393" y="1"/>
                  </a:moveTo>
                  <a:cubicBezTo>
                    <a:pt x="179" y="1"/>
                    <a:pt x="1" y="179"/>
                    <a:pt x="1" y="394"/>
                  </a:cubicBezTo>
                  <a:cubicBezTo>
                    <a:pt x="1" y="608"/>
                    <a:pt x="179" y="775"/>
                    <a:pt x="393" y="775"/>
                  </a:cubicBezTo>
                  <a:cubicBezTo>
                    <a:pt x="608" y="775"/>
                    <a:pt x="774" y="608"/>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37"/>
            <p:cNvSpPr/>
            <p:nvPr/>
          </p:nvSpPr>
          <p:spPr>
            <a:xfrm>
              <a:off x="5751534" y="2389196"/>
              <a:ext cx="95218" cy="95218"/>
            </a:xfrm>
            <a:custGeom>
              <a:avLst/>
              <a:gdLst/>
              <a:ahLst/>
              <a:cxnLst/>
              <a:rect l="l" t="t" r="r" b="b"/>
              <a:pathLst>
                <a:path w="775" h="775" extrusionOk="0">
                  <a:moveTo>
                    <a:pt x="393" y="1"/>
                  </a:moveTo>
                  <a:cubicBezTo>
                    <a:pt x="179" y="1"/>
                    <a:pt x="0" y="179"/>
                    <a:pt x="0" y="394"/>
                  </a:cubicBezTo>
                  <a:cubicBezTo>
                    <a:pt x="0" y="608"/>
                    <a:pt x="179" y="775"/>
                    <a:pt x="393" y="775"/>
                  </a:cubicBezTo>
                  <a:cubicBezTo>
                    <a:pt x="608" y="775"/>
                    <a:pt x="774" y="608"/>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37"/>
            <p:cNvSpPr/>
            <p:nvPr/>
          </p:nvSpPr>
          <p:spPr>
            <a:xfrm>
              <a:off x="5437007" y="2076143"/>
              <a:ext cx="95218" cy="95218"/>
            </a:xfrm>
            <a:custGeom>
              <a:avLst/>
              <a:gdLst/>
              <a:ahLst/>
              <a:cxnLst/>
              <a:rect l="l" t="t" r="r" b="b"/>
              <a:pathLst>
                <a:path w="775" h="775" extrusionOk="0">
                  <a:moveTo>
                    <a:pt x="393" y="1"/>
                  </a:moveTo>
                  <a:cubicBezTo>
                    <a:pt x="179" y="1"/>
                    <a:pt x="1" y="167"/>
                    <a:pt x="1" y="382"/>
                  </a:cubicBezTo>
                  <a:cubicBezTo>
                    <a:pt x="1" y="596"/>
                    <a:pt x="179" y="775"/>
                    <a:pt x="393" y="775"/>
                  </a:cubicBezTo>
                  <a:cubicBezTo>
                    <a:pt x="608" y="775"/>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37"/>
            <p:cNvSpPr/>
            <p:nvPr/>
          </p:nvSpPr>
          <p:spPr>
            <a:xfrm>
              <a:off x="5751534" y="2076143"/>
              <a:ext cx="95218" cy="95218"/>
            </a:xfrm>
            <a:custGeom>
              <a:avLst/>
              <a:gdLst/>
              <a:ahLst/>
              <a:cxnLst/>
              <a:rect l="l" t="t" r="r" b="b"/>
              <a:pathLst>
                <a:path w="775" h="775" extrusionOk="0">
                  <a:moveTo>
                    <a:pt x="393" y="1"/>
                  </a:moveTo>
                  <a:cubicBezTo>
                    <a:pt x="179" y="1"/>
                    <a:pt x="0" y="167"/>
                    <a:pt x="0" y="382"/>
                  </a:cubicBezTo>
                  <a:cubicBezTo>
                    <a:pt x="0" y="596"/>
                    <a:pt x="179" y="775"/>
                    <a:pt x="393" y="775"/>
                  </a:cubicBezTo>
                  <a:cubicBezTo>
                    <a:pt x="608" y="775"/>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37"/>
            <p:cNvSpPr/>
            <p:nvPr/>
          </p:nvSpPr>
          <p:spPr>
            <a:xfrm>
              <a:off x="5280480" y="2547197"/>
              <a:ext cx="95218" cy="95218"/>
            </a:xfrm>
            <a:custGeom>
              <a:avLst/>
              <a:gdLst/>
              <a:ahLst/>
              <a:cxnLst/>
              <a:rect l="l" t="t" r="r" b="b"/>
              <a:pathLst>
                <a:path w="775" h="775" extrusionOk="0">
                  <a:moveTo>
                    <a:pt x="382" y="1"/>
                  </a:moveTo>
                  <a:cubicBezTo>
                    <a:pt x="167" y="1"/>
                    <a:pt x="1" y="179"/>
                    <a:pt x="1" y="382"/>
                  </a:cubicBezTo>
                  <a:cubicBezTo>
                    <a:pt x="1" y="596"/>
                    <a:pt x="167"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37"/>
            <p:cNvSpPr/>
            <p:nvPr/>
          </p:nvSpPr>
          <p:spPr>
            <a:xfrm>
              <a:off x="5280480" y="2232670"/>
              <a:ext cx="95218" cy="95218"/>
            </a:xfrm>
            <a:custGeom>
              <a:avLst/>
              <a:gdLst/>
              <a:ahLst/>
              <a:cxnLst/>
              <a:rect l="l" t="t" r="r" b="b"/>
              <a:pathLst>
                <a:path w="775" h="775" extrusionOk="0">
                  <a:moveTo>
                    <a:pt x="382" y="1"/>
                  </a:moveTo>
                  <a:cubicBezTo>
                    <a:pt x="167" y="1"/>
                    <a:pt x="1" y="179"/>
                    <a:pt x="1" y="394"/>
                  </a:cubicBezTo>
                  <a:cubicBezTo>
                    <a:pt x="1" y="596"/>
                    <a:pt x="167"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37"/>
            <p:cNvSpPr/>
            <p:nvPr/>
          </p:nvSpPr>
          <p:spPr>
            <a:xfrm>
              <a:off x="5909535" y="1919617"/>
              <a:ext cx="95218" cy="95218"/>
            </a:xfrm>
            <a:custGeom>
              <a:avLst/>
              <a:gdLst/>
              <a:ahLst/>
              <a:cxnLst/>
              <a:rect l="l" t="t" r="r" b="b"/>
              <a:pathLst>
                <a:path w="775" h="775" extrusionOk="0">
                  <a:moveTo>
                    <a:pt x="381" y="1"/>
                  </a:moveTo>
                  <a:cubicBezTo>
                    <a:pt x="167" y="1"/>
                    <a:pt x="0" y="179"/>
                    <a:pt x="0" y="394"/>
                  </a:cubicBezTo>
                  <a:cubicBezTo>
                    <a:pt x="0" y="608"/>
                    <a:pt x="167"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37"/>
            <p:cNvSpPr/>
            <p:nvPr/>
          </p:nvSpPr>
          <p:spPr>
            <a:xfrm>
              <a:off x="5595008" y="1919617"/>
              <a:ext cx="95218" cy="95218"/>
            </a:xfrm>
            <a:custGeom>
              <a:avLst/>
              <a:gdLst/>
              <a:ahLst/>
              <a:cxnLst/>
              <a:rect l="l" t="t" r="r" b="b"/>
              <a:pathLst>
                <a:path w="775" h="775" extrusionOk="0">
                  <a:moveTo>
                    <a:pt x="381" y="1"/>
                  </a:moveTo>
                  <a:cubicBezTo>
                    <a:pt x="167" y="1"/>
                    <a:pt x="0" y="179"/>
                    <a:pt x="0" y="394"/>
                  </a:cubicBezTo>
                  <a:cubicBezTo>
                    <a:pt x="0" y="608"/>
                    <a:pt x="167"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37"/>
            <p:cNvSpPr/>
            <p:nvPr/>
          </p:nvSpPr>
          <p:spPr>
            <a:xfrm>
              <a:off x="5280480" y="1919617"/>
              <a:ext cx="95218" cy="95218"/>
            </a:xfrm>
            <a:custGeom>
              <a:avLst/>
              <a:gdLst/>
              <a:ahLst/>
              <a:cxnLst/>
              <a:rect l="l" t="t" r="r" b="b"/>
              <a:pathLst>
                <a:path w="775" h="775" extrusionOk="0">
                  <a:moveTo>
                    <a:pt x="382" y="1"/>
                  </a:moveTo>
                  <a:cubicBezTo>
                    <a:pt x="167" y="1"/>
                    <a:pt x="1" y="179"/>
                    <a:pt x="1" y="394"/>
                  </a:cubicBezTo>
                  <a:cubicBezTo>
                    <a:pt x="1" y="608"/>
                    <a:pt x="167" y="775"/>
                    <a:pt x="382" y="775"/>
                  </a:cubicBezTo>
                  <a:cubicBezTo>
                    <a:pt x="596" y="775"/>
                    <a:pt x="775" y="608"/>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37"/>
            <p:cNvSpPr/>
            <p:nvPr/>
          </p:nvSpPr>
          <p:spPr>
            <a:xfrm>
              <a:off x="5909535" y="3174778"/>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37"/>
            <p:cNvSpPr/>
            <p:nvPr/>
          </p:nvSpPr>
          <p:spPr>
            <a:xfrm>
              <a:off x="5595008" y="3174778"/>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37"/>
            <p:cNvSpPr/>
            <p:nvPr/>
          </p:nvSpPr>
          <p:spPr>
            <a:xfrm>
              <a:off x="5909535" y="2860250"/>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37"/>
            <p:cNvSpPr/>
            <p:nvPr/>
          </p:nvSpPr>
          <p:spPr>
            <a:xfrm>
              <a:off x="5595008" y="2860250"/>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37"/>
            <p:cNvSpPr/>
            <p:nvPr/>
          </p:nvSpPr>
          <p:spPr>
            <a:xfrm>
              <a:off x="5437007" y="3016777"/>
              <a:ext cx="95218" cy="95218"/>
            </a:xfrm>
            <a:custGeom>
              <a:avLst/>
              <a:gdLst/>
              <a:ahLst/>
              <a:cxnLst/>
              <a:rect l="l" t="t" r="r" b="b"/>
              <a:pathLst>
                <a:path w="775" h="775" extrusionOk="0">
                  <a:moveTo>
                    <a:pt x="393" y="0"/>
                  </a:moveTo>
                  <a:cubicBezTo>
                    <a:pt x="179" y="0"/>
                    <a:pt x="1" y="179"/>
                    <a:pt x="1" y="393"/>
                  </a:cubicBezTo>
                  <a:cubicBezTo>
                    <a:pt x="1"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37"/>
            <p:cNvSpPr/>
            <p:nvPr/>
          </p:nvSpPr>
          <p:spPr>
            <a:xfrm>
              <a:off x="5751534" y="3016777"/>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37"/>
            <p:cNvSpPr/>
            <p:nvPr/>
          </p:nvSpPr>
          <p:spPr>
            <a:xfrm>
              <a:off x="5437007" y="2705198"/>
              <a:ext cx="95218" cy="93744"/>
            </a:xfrm>
            <a:custGeom>
              <a:avLst/>
              <a:gdLst/>
              <a:ahLst/>
              <a:cxnLst/>
              <a:rect l="l" t="t" r="r" b="b"/>
              <a:pathLst>
                <a:path w="775" h="763" extrusionOk="0">
                  <a:moveTo>
                    <a:pt x="393" y="0"/>
                  </a:moveTo>
                  <a:cubicBezTo>
                    <a:pt x="179" y="0"/>
                    <a:pt x="1" y="167"/>
                    <a:pt x="1" y="381"/>
                  </a:cubicBezTo>
                  <a:cubicBezTo>
                    <a:pt x="1" y="596"/>
                    <a:pt x="179" y="762"/>
                    <a:pt x="393" y="762"/>
                  </a:cubicBezTo>
                  <a:cubicBezTo>
                    <a:pt x="608" y="762"/>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37"/>
            <p:cNvSpPr/>
            <p:nvPr/>
          </p:nvSpPr>
          <p:spPr>
            <a:xfrm>
              <a:off x="5751534" y="2705198"/>
              <a:ext cx="95218" cy="93744"/>
            </a:xfrm>
            <a:custGeom>
              <a:avLst/>
              <a:gdLst/>
              <a:ahLst/>
              <a:cxnLst/>
              <a:rect l="l" t="t" r="r" b="b"/>
              <a:pathLst>
                <a:path w="775" h="763" extrusionOk="0">
                  <a:moveTo>
                    <a:pt x="393" y="0"/>
                  </a:moveTo>
                  <a:cubicBezTo>
                    <a:pt x="179" y="0"/>
                    <a:pt x="0" y="167"/>
                    <a:pt x="0" y="381"/>
                  </a:cubicBezTo>
                  <a:cubicBezTo>
                    <a:pt x="0" y="596"/>
                    <a:pt x="179" y="762"/>
                    <a:pt x="393" y="762"/>
                  </a:cubicBezTo>
                  <a:cubicBezTo>
                    <a:pt x="608" y="762"/>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37"/>
            <p:cNvSpPr/>
            <p:nvPr/>
          </p:nvSpPr>
          <p:spPr>
            <a:xfrm>
              <a:off x="5280480" y="3174778"/>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37"/>
            <p:cNvSpPr/>
            <p:nvPr/>
          </p:nvSpPr>
          <p:spPr>
            <a:xfrm>
              <a:off x="5280480" y="2860250"/>
              <a:ext cx="95218" cy="95218"/>
            </a:xfrm>
            <a:custGeom>
              <a:avLst/>
              <a:gdLst/>
              <a:ahLst/>
              <a:cxnLst/>
              <a:rect l="l" t="t" r="r" b="b"/>
              <a:pathLst>
                <a:path w="775" h="775" extrusionOk="0">
                  <a:moveTo>
                    <a:pt x="382" y="1"/>
                  </a:moveTo>
                  <a:cubicBezTo>
                    <a:pt x="167" y="1"/>
                    <a:pt x="1" y="167"/>
                    <a:pt x="1" y="382"/>
                  </a:cubicBezTo>
                  <a:cubicBezTo>
                    <a:pt x="1" y="596"/>
                    <a:pt x="167"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37"/>
            <p:cNvSpPr/>
            <p:nvPr/>
          </p:nvSpPr>
          <p:spPr>
            <a:xfrm>
              <a:off x="5909535" y="2547197"/>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37"/>
            <p:cNvSpPr/>
            <p:nvPr/>
          </p:nvSpPr>
          <p:spPr>
            <a:xfrm>
              <a:off x="5595008" y="2547197"/>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37"/>
            <p:cNvSpPr/>
            <p:nvPr/>
          </p:nvSpPr>
          <p:spPr>
            <a:xfrm>
              <a:off x="5280480" y="2547197"/>
              <a:ext cx="95218" cy="95218"/>
            </a:xfrm>
            <a:custGeom>
              <a:avLst/>
              <a:gdLst/>
              <a:ahLst/>
              <a:cxnLst/>
              <a:rect l="l" t="t" r="r" b="b"/>
              <a:pathLst>
                <a:path w="775" h="775" extrusionOk="0">
                  <a:moveTo>
                    <a:pt x="382" y="1"/>
                  </a:moveTo>
                  <a:cubicBezTo>
                    <a:pt x="167" y="1"/>
                    <a:pt x="1" y="179"/>
                    <a:pt x="1" y="382"/>
                  </a:cubicBezTo>
                  <a:cubicBezTo>
                    <a:pt x="1" y="596"/>
                    <a:pt x="167"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37"/>
            <p:cNvSpPr/>
            <p:nvPr/>
          </p:nvSpPr>
          <p:spPr>
            <a:xfrm>
              <a:off x="5909535" y="3489305"/>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37"/>
            <p:cNvSpPr/>
            <p:nvPr/>
          </p:nvSpPr>
          <p:spPr>
            <a:xfrm>
              <a:off x="5595008" y="3489305"/>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37"/>
            <p:cNvSpPr/>
            <p:nvPr/>
          </p:nvSpPr>
          <p:spPr>
            <a:xfrm>
              <a:off x="5437007" y="3644357"/>
              <a:ext cx="95218" cy="95218"/>
            </a:xfrm>
            <a:custGeom>
              <a:avLst/>
              <a:gdLst/>
              <a:ahLst/>
              <a:cxnLst/>
              <a:rect l="l" t="t" r="r" b="b"/>
              <a:pathLst>
                <a:path w="775" h="775" extrusionOk="0">
                  <a:moveTo>
                    <a:pt x="393" y="0"/>
                  </a:moveTo>
                  <a:cubicBezTo>
                    <a:pt x="179" y="0"/>
                    <a:pt x="1" y="179"/>
                    <a:pt x="1" y="381"/>
                  </a:cubicBezTo>
                  <a:cubicBezTo>
                    <a:pt x="1" y="596"/>
                    <a:pt x="179" y="774"/>
                    <a:pt x="393" y="774"/>
                  </a:cubicBezTo>
                  <a:cubicBezTo>
                    <a:pt x="608" y="774"/>
                    <a:pt x="774" y="596"/>
                    <a:pt x="774" y="381"/>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37"/>
            <p:cNvSpPr/>
            <p:nvPr/>
          </p:nvSpPr>
          <p:spPr>
            <a:xfrm>
              <a:off x="5751534" y="3644357"/>
              <a:ext cx="95218" cy="95218"/>
            </a:xfrm>
            <a:custGeom>
              <a:avLst/>
              <a:gdLst/>
              <a:ahLst/>
              <a:cxnLst/>
              <a:rect l="l" t="t" r="r" b="b"/>
              <a:pathLst>
                <a:path w="775" h="775" extrusionOk="0">
                  <a:moveTo>
                    <a:pt x="393" y="0"/>
                  </a:moveTo>
                  <a:cubicBezTo>
                    <a:pt x="179" y="0"/>
                    <a:pt x="0" y="179"/>
                    <a:pt x="0" y="381"/>
                  </a:cubicBezTo>
                  <a:cubicBezTo>
                    <a:pt x="0" y="596"/>
                    <a:pt x="179" y="774"/>
                    <a:pt x="393" y="774"/>
                  </a:cubicBezTo>
                  <a:cubicBezTo>
                    <a:pt x="608" y="774"/>
                    <a:pt x="774" y="596"/>
                    <a:pt x="774" y="381"/>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37"/>
            <p:cNvSpPr/>
            <p:nvPr/>
          </p:nvSpPr>
          <p:spPr>
            <a:xfrm>
              <a:off x="5437007" y="3331304"/>
              <a:ext cx="95218" cy="95218"/>
            </a:xfrm>
            <a:custGeom>
              <a:avLst/>
              <a:gdLst/>
              <a:ahLst/>
              <a:cxnLst/>
              <a:rect l="l" t="t" r="r" b="b"/>
              <a:pathLst>
                <a:path w="775" h="775" extrusionOk="0">
                  <a:moveTo>
                    <a:pt x="393" y="0"/>
                  </a:moveTo>
                  <a:cubicBezTo>
                    <a:pt x="179" y="0"/>
                    <a:pt x="1" y="179"/>
                    <a:pt x="1" y="393"/>
                  </a:cubicBezTo>
                  <a:cubicBezTo>
                    <a:pt x="1"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37"/>
            <p:cNvSpPr/>
            <p:nvPr/>
          </p:nvSpPr>
          <p:spPr>
            <a:xfrm>
              <a:off x="5751534" y="3331304"/>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37"/>
            <p:cNvSpPr/>
            <p:nvPr/>
          </p:nvSpPr>
          <p:spPr>
            <a:xfrm>
              <a:off x="5280480" y="3489305"/>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37"/>
            <p:cNvSpPr/>
            <p:nvPr/>
          </p:nvSpPr>
          <p:spPr>
            <a:xfrm>
              <a:off x="5909535" y="3174778"/>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37"/>
            <p:cNvSpPr/>
            <p:nvPr/>
          </p:nvSpPr>
          <p:spPr>
            <a:xfrm>
              <a:off x="5595008" y="3174778"/>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37"/>
            <p:cNvSpPr/>
            <p:nvPr/>
          </p:nvSpPr>
          <p:spPr>
            <a:xfrm>
              <a:off x="5280480" y="3174778"/>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37"/>
            <p:cNvSpPr/>
            <p:nvPr/>
          </p:nvSpPr>
          <p:spPr>
            <a:xfrm>
              <a:off x="5280480" y="36998"/>
              <a:ext cx="95218" cy="95218"/>
            </a:xfrm>
            <a:custGeom>
              <a:avLst/>
              <a:gdLst/>
              <a:ahLst/>
              <a:cxnLst/>
              <a:rect l="l" t="t" r="r" b="b"/>
              <a:pathLst>
                <a:path w="775" h="775" extrusionOk="0">
                  <a:moveTo>
                    <a:pt x="382" y="1"/>
                  </a:moveTo>
                  <a:cubicBezTo>
                    <a:pt x="167" y="1"/>
                    <a:pt x="1" y="167"/>
                    <a:pt x="1" y="382"/>
                  </a:cubicBezTo>
                  <a:cubicBezTo>
                    <a:pt x="1" y="596"/>
                    <a:pt x="167"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37"/>
            <p:cNvSpPr/>
            <p:nvPr/>
          </p:nvSpPr>
          <p:spPr>
            <a:xfrm>
              <a:off x="4967427" y="36998"/>
              <a:ext cx="95218" cy="95218"/>
            </a:xfrm>
            <a:custGeom>
              <a:avLst/>
              <a:gdLst/>
              <a:ahLst/>
              <a:cxnLst/>
              <a:rect l="l" t="t" r="r" b="b"/>
              <a:pathLst>
                <a:path w="775" h="775" extrusionOk="0">
                  <a:moveTo>
                    <a:pt x="382" y="1"/>
                  </a:moveTo>
                  <a:cubicBezTo>
                    <a:pt x="179" y="1"/>
                    <a:pt x="1" y="167"/>
                    <a:pt x="1" y="382"/>
                  </a:cubicBezTo>
                  <a:cubicBezTo>
                    <a:pt x="1" y="596"/>
                    <a:pt x="179"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37"/>
            <p:cNvSpPr/>
            <p:nvPr/>
          </p:nvSpPr>
          <p:spPr>
            <a:xfrm>
              <a:off x="4652900" y="36998"/>
              <a:ext cx="95218" cy="95218"/>
            </a:xfrm>
            <a:custGeom>
              <a:avLst/>
              <a:gdLst/>
              <a:ahLst/>
              <a:cxnLst/>
              <a:rect l="l" t="t" r="r" b="b"/>
              <a:pathLst>
                <a:path w="775" h="775" extrusionOk="0">
                  <a:moveTo>
                    <a:pt x="394" y="1"/>
                  </a:moveTo>
                  <a:cubicBezTo>
                    <a:pt x="179" y="1"/>
                    <a:pt x="1" y="167"/>
                    <a:pt x="1" y="382"/>
                  </a:cubicBezTo>
                  <a:cubicBezTo>
                    <a:pt x="1" y="596"/>
                    <a:pt x="179" y="774"/>
                    <a:pt x="394" y="774"/>
                  </a:cubicBezTo>
                  <a:cubicBezTo>
                    <a:pt x="596" y="774"/>
                    <a:pt x="775" y="596"/>
                    <a:pt x="775" y="382"/>
                  </a:cubicBezTo>
                  <a:cubicBezTo>
                    <a:pt x="775" y="167"/>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37"/>
            <p:cNvSpPr/>
            <p:nvPr/>
          </p:nvSpPr>
          <p:spPr>
            <a:xfrm>
              <a:off x="5280480" y="663104"/>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37"/>
            <p:cNvSpPr/>
            <p:nvPr/>
          </p:nvSpPr>
          <p:spPr>
            <a:xfrm>
              <a:off x="4967427" y="663104"/>
              <a:ext cx="95218" cy="95218"/>
            </a:xfrm>
            <a:custGeom>
              <a:avLst/>
              <a:gdLst/>
              <a:ahLst/>
              <a:cxnLst/>
              <a:rect l="l" t="t" r="r" b="b"/>
              <a:pathLst>
                <a:path w="775" h="775" extrusionOk="0">
                  <a:moveTo>
                    <a:pt x="382" y="0"/>
                  </a:moveTo>
                  <a:cubicBezTo>
                    <a:pt x="179" y="0"/>
                    <a:pt x="1" y="179"/>
                    <a:pt x="1" y="393"/>
                  </a:cubicBezTo>
                  <a:cubicBezTo>
                    <a:pt x="1" y="608"/>
                    <a:pt x="179"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37"/>
            <p:cNvSpPr/>
            <p:nvPr/>
          </p:nvSpPr>
          <p:spPr>
            <a:xfrm>
              <a:off x="5280480" y="351525"/>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37"/>
            <p:cNvSpPr/>
            <p:nvPr/>
          </p:nvSpPr>
          <p:spPr>
            <a:xfrm>
              <a:off x="4967427" y="351525"/>
              <a:ext cx="95218" cy="95218"/>
            </a:xfrm>
            <a:custGeom>
              <a:avLst/>
              <a:gdLst/>
              <a:ahLst/>
              <a:cxnLst/>
              <a:rect l="l" t="t" r="r" b="b"/>
              <a:pathLst>
                <a:path w="775" h="775" extrusionOk="0">
                  <a:moveTo>
                    <a:pt x="382" y="0"/>
                  </a:moveTo>
                  <a:cubicBezTo>
                    <a:pt x="179" y="0"/>
                    <a:pt x="1" y="167"/>
                    <a:pt x="1" y="381"/>
                  </a:cubicBezTo>
                  <a:cubicBezTo>
                    <a:pt x="1" y="596"/>
                    <a:pt x="179"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37"/>
            <p:cNvSpPr/>
            <p:nvPr/>
          </p:nvSpPr>
          <p:spPr>
            <a:xfrm>
              <a:off x="4810900" y="506577"/>
              <a:ext cx="95218" cy="95218"/>
            </a:xfrm>
            <a:custGeom>
              <a:avLst/>
              <a:gdLst/>
              <a:ahLst/>
              <a:cxnLst/>
              <a:rect l="l" t="t" r="r" b="b"/>
              <a:pathLst>
                <a:path w="775" h="775" extrusionOk="0">
                  <a:moveTo>
                    <a:pt x="382" y="0"/>
                  </a:moveTo>
                  <a:cubicBezTo>
                    <a:pt x="167" y="0"/>
                    <a:pt x="1" y="179"/>
                    <a:pt x="1" y="381"/>
                  </a:cubicBezTo>
                  <a:cubicBezTo>
                    <a:pt x="1" y="596"/>
                    <a:pt x="167" y="774"/>
                    <a:pt x="382" y="774"/>
                  </a:cubicBezTo>
                  <a:cubicBezTo>
                    <a:pt x="596" y="774"/>
                    <a:pt x="775" y="596"/>
                    <a:pt x="775" y="381"/>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37"/>
            <p:cNvSpPr/>
            <p:nvPr/>
          </p:nvSpPr>
          <p:spPr>
            <a:xfrm>
              <a:off x="5123954" y="506577"/>
              <a:ext cx="95218" cy="95218"/>
            </a:xfrm>
            <a:custGeom>
              <a:avLst/>
              <a:gdLst/>
              <a:ahLst/>
              <a:cxnLst/>
              <a:rect l="l" t="t" r="r" b="b"/>
              <a:pathLst>
                <a:path w="775" h="775" extrusionOk="0">
                  <a:moveTo>
                    <a:pt x="394" y="0"/>
                  </a:moveTo>
                  <a:cubicBezTo>
                    <a:pt x="179" y="0"/>
                    <a:pt x="1" y="179"/>
                    <a:pt x="1" y="381"/>
                  </a:cubicBezTo>
                  <a:cubicBezTo>
                    <a:pt x="1" y="596"/>
                    <a:pt x="179" y="774"/>
                    <a:pt x="394" y="774"/>
                  </a:cubicBezTo>
                  <a:cubicBezTo>
                    <a:pt x="608" y="774"/>
                    <a:pt x="775" y="596"/>
                    <a:pt x="775" y="381"/>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37"/>
            <p:cNvSpPr/>
            <p:nvPr/>
          </p:nvSpPr>
          <p:spPr>
            <a:xfrm>
              <a:off x="4810900" y="193524"/>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37"/>
            <p:cNvSpPr/>
            <p:nvPr/>
          </p:nvSpPr>
          <p:spPr>
            <a:xfrm>
              <a:off x="5123954" y="193524"/>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608" y="774"/>
                    <a:pt x="775" y="608"/>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37"/>
            <p:cNvSpPr/>
            <p:nvPr/>
          </p:nvSpPr>
          <p:spPr>
            <a:xfrm>
              <a:off x="4652900" y="663104"/>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596" y="774"/>
                    <a:pt x="775" y="608"/>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37"/>
            <p:cNvSpPr/>
            <p:nvPr/>
          </p:nvSpPr>
          <p:spPr>
            <a:xfrm>
              <a:off x="4652900" y="351525"/>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37"/>
            <p:cNvSpPr/>
            <p:nvPr/>
          </p:nvSpPr>
          <p:spPr>
            <a:xfrm>
              <a:off x="5280480" y="36998"/>
              <a:ext cx="95218" cy="95218"/>
            </a:xfrm>
            <a:custGeom>
              <a:avLst/>
              <a:gdLst/>
              <a:ahLst/>
              <a:cxnLst/>
              <a:rect l="l" t="t" r="r" b="b"/>
              <a:pathLst>
                <a:path w="775" h="775" extrusionOk="0">
                  <a:moveTo>
                    <a:pt x="382" y="1"/>
                  </a:moveTo>
                  <a:cubicBezTo>
                    <a:pt x="167" y="1"/>
                    <a:pt x="1" y="167"/>
                    <a:pt x="1" y="382"/>
                  </a:cubicBezTo>
                  <a:cubicBezTo>
                    <a:pt x="1" y="596"/>
                    <a:pt x="167"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37"/>
            <p:cNvSpPr/>
            <p:nvPr/>
          </p:nvSpPr>
          <p:spPr>
            <a:xfrm>
              <a:off x="4967427" y="36998"/>
              <a:ext cx="95218" cy="95218"/>
            </a:xfrm>
            <a:custGeom>
              <a:avLst/>
              <a:gdLst/>
              <a:ahLst/>
              <a:cxnLst/>
              <a:rect l="l" t="t" r="r" b="b"/>
              <a:pathLst>
                <a:path w="775" h="775" extrusionOk="0">
                  <a:moveTo>
                    <a:pt x="382" y="1"/>
                  </a:moveTo>
                  <a:cubicBezTo>
                    <a:pt x="179" y="1"/>
                    <a:pt x="1" y="167"/>
                    <a:pt x="1" y="382"/>
                  </a:cubicBezTo>
                  <a:cubicBezTo>
                    <a:pt x="1" y="596"/>
                    <a:pt x="179"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37"/>
            <p:cNvSpPr/>
            <p:nvPr/>
          </p:nvSpPr>
          <p:spPr>
            <a:xfrm>
              <a:off x="4652900" y="36998"/>
              <a:ext cx="95218" cy="95218"/>
            </a:xfrm>
            <a:custGeom>
              <a:avLst/>
              <a:gdLst/>
              <a:ahLst/>
              <a:cxnLst/>
              <a:rect l="l" t="t" r="r" b="b"/>
              <a:pathLst>
                <a:path w="775" h="775" extrusionOk="0">
                  <a:moveTo>
                    <a:pt x="394" y="1"/>
                  </a:moveTo>
                  <a:cubicBezTo>
                    <a:pt x="179" y="1"/>
                    <a:pt x="1" y="167"/>
                    <a:pt x="1" y="382"/>
                  </a:cubicBezTo>
                  <a:cubicBezTo>
                    <a:pt x="1" y="596"/>
                    <a:pt x="179" y="774"/>
                    <a:pt x="394" y="774"/>
                  </a:cubicBezTo>
                  <a:cubicBezTo>
                    <a:pt x="596" y="774"/>
                    <a:pt x="775" y="596"/>
                    <a:pt x="775" y="382"/>
                  </a:cubicBezTo>
                  <a:cubicBezTo>
                    <a:pt x="775" y="167"/>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37"/>
            <p:cNvSpPr/>
            <p:nvPr/>
          </p:nvSpPr>
          <p:spPr>
            <a:xfrm>
              <a:off x="5280480" y="1290685"/>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37"/>
            <p:cNvSpPr/>
            <p:nvPr/>
          </p:nvSpPr>
          <p:spPr>
            <a:xfrm>
              <a:off x="4967427" y="1290685"/>
              <a:ext cx="95218" cy="95218"/>
            </a:xfrm>
            <a:custGeom>
              <a:avLst/>
              <a:gdLst/>
              <a:ahLst/>
              <a:cxnLst/>
              <a:rect l="l" t="t" r="r" b="b"/>
              <a:pathLst>
                <a:path w="775" h="775" extrusionOk="0">
                  <a:moveTo>
                    <a:pt x="382" y="0"/>
                  </a:moveTo>
                  <a:cubicBezTo>
                    <a:pt x="179" y="0"/>
                    <a:pt x="1" y="179"/>
                    <a:pt x="1" y="393"/>
                  </a:cubicBezTo>
                  <a:cubicBezTo>
                    <a:pt x="1" y="607"/>
                    <a:pt x="179"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37"/>
            <p:cNvSpPr/>
            <p:nvPr/>
          </p:nvSpPr>
          <p:spPr>
            <a:xfrm>
              <a:off x="5280480" y="979106"/>
              <a:ext cx="95218" cy="95218"/>
            </a:xfrm>
            <a:custGeom>
              <a:avLst/>
              <a:gdLst/>
              <a:ahLst/>
              <a:cxnLst/>
              <a:rect l="l" t="t" r="r" b="b"/>
              <a:pathLst>
                <a:path w="775" h="775" extrusionOk="0">
                  <a:moveTo>
                    <a:pt x="382" y="0"/>
                  </a:moveTo>
                  <a:cubicBezTo>
                    <a:pt x="167" y="0"/>
                    <a:pt x="1" y="167"/>
                    <a:pt x="1" y="381"/>
                  </a:cubicBezTo>
                  <a:cubicBezTo>
                    <a:pt x="1" y="595"/>
                    <a:pt x="167" y="774"/>
                    <a:pt x="382" y="774"/>
                  </a:cubicBezTo>
                  <a:cubicBezTo>
                    <a:pt x="596" y="774"/>
                    <a:pt x="775" y="595"/>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37"/>
            <p:cNvSpPr/>
            <p:nvPr/>
          </p:nvSpPr>
          <p:spPr>
            <a:xfrm>
              <a:off x="4967427" y="979106"/>
              <a:ext cx="95218" cy="95218"/>
            </a:xfrm>
            <a:custGeom>
              <a:avLst/>
              <a:gdLst/>
              <a:ahLst/>
              <a:cxnLst/>
              <a:rect l="l" t="t" r="r" b="b"/>
              <a:pathLst>
                <a:path w="775" h="775" extrusionOk="0">
                  <a:moveTo>
                    <a:pt x="382" y="0"/>
                  </a:moveTo>
                  <a:cubicBezTo>
                    <a:pt x="179" y="0"/>
                    <a:pt x="1" y="167"/>
                    <a:pt x="1" y="381"/>
                  </a:cubicBezTo>
                  <a:cubicBezTo>
                    <a:pt x="1" y="595"/>
                    <a:pt x="179" y="774"/>
                    <a:pt x="382" y="774"/>
                  </a:cubicBezTo>
                  <a:cubicBezTo>
                    <a:pt x="596" y="774"/>
                    <a:pt x="775" y="595"/>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37"/>
            <p:cNvSpPr/>
            <p:nvPr/>
          </p:nvSpPr>
          <p:spPr>
            <a:xfrm>
              <a:off x="4810900" y="1135632"/>
              <a:ext cx="95218" cy="95096"/>
            </a:xfrm>
            <a:custGeom>
              <a:avLst/>
              <a:gdLst/>
              <a:ahLst/>
              <a:cxnLst/>
              <a:rect l="l" t="t" r="r" b="b"/>
              <a:pathLst>
                <a:path w="775" h="774" extrusionOk="0">
                  <a:moveTo>
                    <a:pt x="382" y="0"/>
                  </a:moveTo>
                  <a:cubicBezTo>
                    <a:pt x="167" y="0"/>
                    <a:pt x="1" y="179"/>
                    <a:pt x="1" y="393"/>
                  </a:cubicBezTo>
                  <a:cubicBezTo>
                    <a:pt x="1" y="595"/>
                    <a:pt x="167" y="774"/>
                    <a:pt x="382" y="774"/>
                  </a:cubicBezTo>
                  <a:cubicBezTo>
                    <a:pt x="596" y="774"/>
                    <a:pt x="775" y="595"/>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37"/>
            <p:cNvSpPr/>
            <p:nvPr/>
          </p:nvSpPr>
          <p:spPr>
            <a:xfrm>
              <a:off x="5123954" y="1135632"/>
              <a:ext cx="95218" cy="95096"/>
            </a:xfrm>
            <a:custGeom>
              <a:avLst/>
              <a:gdLst/>
              <a:ahLst/>
              <a:cxnLst/>
              <a:rect l="l" t="t" r="r" b="b"/>
              <a:pathLst>
                <a:path w="775" h="774" extrusionOk="0">
                  <a:moveTo>
                    <a:pt x="394" y="0"/>
                  </a:moveTo>
                  <a:cubicBezTo>
                    <a:pt x="179" y="0"/>
                    <a:pt x="1" y="179"/>
                    <a:pt x="1" y="393"/>
                  </a:cubicBezTo>
                  <a:cubicBezTo>
                    <a:pt x="1" y="595"/>
                    <a:pt x="179" y="774"/>
                    <a:pt x="394" y="774"/>
                  </a:cubicBezTo>
                  <a:cubicBezTo>
                    <a:pt x="608" y="774"/>
                    <a:pt x="775" y="595"/>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37"/>
            <p:cNvSpPr/>
            <p:nvPr/>
          </p:nvSpPr>
          <p:spPr>
            <a:xfrm>
              <a:off x="4810900" y="821105"/>
              <a:ext cx="95218" cy="95218"/>
            </a:xfrm>
            <a:custGeom>
              <a:avLst/>
              <a:gdLst/>
              <a:ahLst/>
              <a:cxnLst/>
              <a:rect l="l" t="t" r="r" b="b"/>
              <a:pathLst>
                <a:path w="775" h="775" extrusionOk="0">
                  <a:moveTo>
                    <a:pt x="382" y="0"/>
                  </a:moveTo>
                  <a:cubicBezTo>
                    <a:pt x="167" y="0"/>
                    <a:pt x="1" y="179"/>
                    <a:pt x="1" y="393"/>
                  </a:cubicBezTo>
                  <a:cubicBezTo>
                    <a:pt x="1" y="596"/>
                    <a:pt x="167" y="774"/>
                    <a:pt x="382" y="774"/>
                  </a:cubicBezTo>
                  <a:cubicBezTo>
                    <a:pt x="596" y="774"/>
                    <a:pt x="775" y="596"/>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37"/>
            <p:cNvSpPr/>
            <p:nvPr/>
          </p:nvSpPr>
          <p:spPr>
            <a:xfrm>
              <a:off x="5123954" y="821105"/>
              <a:ext cx="95218" cy="95218"/>
            </a:xfrm>
            <a:custGeom>
              <a:avLst/>
              <a:gdLst/>
              <a:ahLst/>
              <a:cxnLst/>
              <a:rect l="l" t="t" r="r" b="b"/>
              <a:pathLst>
                <a:path w="775" h="775" extrusionOk="0">
                  <a:moveTo>
                    <a:pt x="394" y="0"/>
                  </a:moveTo>
                  <a:cubicBezTo>
                    <a:pt x="179" y="0"/>
                    <a:pt x="1" y="179"/>
                    <a:pt x="1" y="393"/>
                  </a:cubicBezTo>
                  <a:cubicBezTo>
                    <a:pt x="1" y="596"/>
                    <a:pt x="179" y="774"/>
                    <a:pt x="394" y="774"/>
                  </a:cubicBezTo>
                  <a:cubicBezTo>
                    <a:pt x="608" y="774"/>
                    <a:pt x="775" y="596"/>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37"/>
            <p:cNvSpPr/>
            <p:nvPr/>
          </p:nvSpPr>
          <p:spPr>
            <a:xfrm>
              <a:off x="4652900" y="1290685"/>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37"/>
            <p:cNvSpPr/>
            <p:nvPr/>
          </p:nvSpPr>
          <p:spPr>
            <a:xfrm>
              <a:off x="4652900" y="979106"/>
              <a:ext cx="95218" cy="95218"/>
            </a:xfrm>
            <a:custGeom>
              <a:avLst/>
              <a:gdLst/>
              <a:ahLst/>
              <a:cxnLst/>
              <a:rect l="l" t="t" r="r" b="b"/>
              <a:pathLst>
                <a:path w="775" h="775" extrusionOk="0">
                  <a:moveTo>
                    <a:pt x="394" y="0"/>
                  </a:moveTo>
                  <a:cubicBezTo>
                    <a:pt x="179" y="0"/>
                    <a:pt x="1" y="167"/>
                    <a:pt x="1" y="381"/>
                  </a:cubicBezTo>
                  <a:cubicBezTo>
                    <a:pt x="1" y="595"/>
                    <a:pt x="179" y="774"/>
                    <a:pt x="394" y="774"/>
                  </a:cubicBezTo>
                  <a:cubicBezTo>
                    <a:pt x="596" y="774"/>
                    <a:pt x="775" y="595"/>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37"/>
            <p:cNvSpPr/>
            <p:nvPr/>
          </p:nvSpPr>
          <p:spPr>
            <a:xfrm>
              <a:off x="5280480" y="663104"/>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37"/>
            <p:cNvSpPr/>
            <p:nvPr/>
          </p:nvSpPr>
          <p:spPr>
            <a:xfrm>
              <a:off x="4967427" y="663104"/>
              <a:ext cx="95218" cy="95218"/>
            </a:xfrm>
            <a:custGeom>
              <a:avLst/>
              <a:gdLst/>
              <a:ahLst/>
              <a:cxnLst/>
              <a:rect l="l" t="t" r="r" b="b"/>
              <a:pathLst>
                <a:path w="775" h="775" extrusionOk="0">
                  <a:moveTo>
                    <a:pt x="382" y="0"/>
                  </a:moveTo>
                  <a:cubicBezTo>
                    <a:pt x="179" y="0"/>
                    <a:pt x="1" y="179"/>
                    <a:pt x="1" y="393"/>
                  </a:cubicBezTo>
                  <a:cubicBezTo>
                    <a:pt x="1" y="608"/>
                    <a:pt x="179"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37"/>
            <p:cNvSpPr/>
            <p:nvPr/>
          </p:nvSpPr>
          <p:spPr>
            <a:xfrm>
              <a:off x="4652900" y="663104"/>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596" y="774"/>
                    <a:pt x="775" y="608"/>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37"/>
            <p:cNvSpPr/>
            <p:nvPr/>
          </p:nvSpPr>
          <p:spPr>
            <a:xfrm>
              <a:off x="5280480" y="1919617"/>
              <a:ext cx="95218" cy="95218"/>
            </a:xfrm>
            <a:custGeom>
              <a:avLst/>
              <a:gdLst/>
              <a:ahLst/>
              <a:cxnLst/>
              <a:rect l="l" t="t" r="r" b="b"/>
              <a:pathLst>
                <a:path w="775" h="775" extrusionOk="0">
                  <a:moveTo>
                    <a:pt x="382" y="1"/>
                  </a:moveTo>
                  <a:cubicBezTo>
                    <a:pt x="167" y="1"/>
                    <a:pt x="1" y="179"/>
                    <a:pt x="1" y="394"/>
                  </a:cubicBezTo>
                  <a:cubicBezTo>
                    <a:pt x="1" y="608"/>
                    <a:pt x="167" y="775"/>
                    <a:pt x="382" y="775"/>
                  </a:cubicBezTo>
                  <a:cubicBezTo>
                    <a:pt x="596" y="775"/>
                    <a:pt x="775" y="608"/>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37"/>
            <p:cNvSpPr/>
            <p:nvPr/>
          </p:nvSpPr>
          <p:spPr>
            <a:xfrm>
              <a:off x="4967427" y="1919617"/>
              <a:ext cx="95218" cy="95218"/>
            </a:xfrm>
            <a:custGeom>
              <a:avLst/>
              <a:gdLst/>
              <a:ahLst/>
              <a:cxnLst/>
              <a:rect l="l" t="t" r="r" b="b"/>
              <a:pathLst>
                <a:path w="775" h="775" extrusionOk="0">
                  <a:moveTo>
                    <a:pt x="382" y="1"/>
                  </a:moveTo>
                  <a:cubicBezTo>
                    <a:pt x="179" y="1"/>
                    <a:pt x="1" y="179"/>
                    <a:pt x="1" y="394"/>
                  </a:cubicBezTo>
                  <a:cubicBezTo>
                    <a:pt x="1" y="608"/>
                    <a:pt x="179" y="775"/>
                    <a:pt x="382" y="775"/>
                  </a:cubicBezTo>
                  <a:cubicBezTo>
                    <a:pt x="596" y="775"/>
                    <a:pt x="775" y="608"/>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37"/>
            <p:cNvSpPr/>
            <p:nvPr/>
          </p:nvSpPr>
          <p:spPr>
            <a:xfrm>
              <a:off x="5280480" y="1605089"/>
              <a:ext cx="95218" cy="95218"/>
            </a:xfrm>
            <a:custGeom>
              <a:avLst/>
              <a:gdLst/>
              <a:ahLst/>
              <a:cxnLst/>
              <a:rect l="l" t="t" r="r" b="b"/>
              <a:pathLst>
                <a:path w="775" h="775" extrusionOk="0">
                  <a:moveTo>
                    <a:pt x="382" y="1"/>
                  </a:moveTo>
                  <a:cubicBezTo>
                    <a:pt x="167" y="1"/>
                    <a:pt x="1" y="180"/>
                    <a:pt x="1" y="394"/>
                  </a:cubicBezTo>
                  <a:cubicBezTo>
                    <a:pt x="1" y="608"/>
                    <a:pt x="167" y="775"/>
                    <a:pt x="382" y="775"/>
                  </a:cubicBezTo>
                  <a:cubicBezTo>
                    <a:pt x="596" y="775"/>
                    <a:pt x="775" y="608"/>
                    <a:pt x="775" y="394"/>
                  </a:cubicBezTo>
                  <a:cubicBezTo>
                    <a:pt x="775" y="180"/>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37"/>
            <p:cNvSpPr/>
            <p:nvPr/>
          </p:nvSpPr>
          <p:spPr>
            <a:xfrm>
              <a:off x="4967427" y="1605089"/>
              <a:ext cx="95218" cy="95218"/>
            </a:xfrm>
            <a:custGeom>
              <a:avLst/>
              <a:gdLst/>
              <a:ahLst/>
              <a:cxnLst/>
              <a:rect l="l" t="t" r="r" b="b"/>
              <a:pathLst>
                <a:path w="775" h="775" extrusionOk="0">
                  <a:moveTo>
                    <a:pt x="382" y="1"/>
                  </a:moveTo>
                  <a:cubicBezTo>
                    <a:pt x="179" y="1"/>
                    <a:pt x="1" y="180"/>
                    <a:pt x="1" y="394"/>
                  </a:cubicBezTo>
                  <a:cubicBezTo>
                    <a:pt x="1" y="608"/>
                    <a:pt x="179" y="775"/>
                    <a:pt x="382" y="775"/>
                  </a:cubicBezTo>
                  <a:cubicBezTo>
                    <a:pt x="596" y="775"/>
                    <a:pt x="775" y="608"/>
                    <a:pt x="775" y="394"/>
                  </a:cubicBezTo>
                  <a:cubicBezTo>
                    <a:pt x="775" y="180"/>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37"/>
            <p:cNvSpPr/>
            <p:nvPr/>
          </p:nvSpPr>
          <p:spPr>
            <a:xfrm>
              <a:off x="4810900" y="1763090"/>
              <a:ext cx="95218" cy="95218"/>
            </a:xfrm>
            <a:custGeom>
              <a:avLst/>
              <a:gdLst/>
              <a:ahLst/>
              <a:cxnLst/>
              <a:rect l="l" t="t" r="r" b="b"/>
              <a:pathLst>
                <a:path w="775" h="775" extrusionOk="0">
                  <a:moveTo>
                    <a:pt x="382" y="1"/>
                  </a:moveTo>
                  <a:cubicBezTo>
                    <a:pt x="167" y="1"/>
                    <a:pt x="1" y="168"/>
                    <a:pt x="1" y="382"/>
                  </a:cubicBezTo>
                  <a:cubicBezTo>
                    <a:pt x="1" y="596"/>
                    <a:pt x="167" y="775"/>
                    <a:pt x="382" y="775"/>
                  </a:cubicBezTo>
                  <a:cubicBezTo>
                    <a:pt x="596" y="775"/>
                    <a:pt x="775" y="596"/>
                    <a:pt x="775" y="382"/>
                  </a:cubicBezTo>
                  <a:cubicBezTo>
                    <a:pt x="775" y="168"/>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37"/>
            <p:cNvSpPr/>
            <p:nvPr/>
          </p:nvSpPr>
          <p:spPr>
            <a:xfrm>
              <a:off x="5123954" y="1763090"/>
              <a:ext cx="95218" cy="95218"/>
            </a:xfrm>
            <a:custGeom>
              <a:avLst/>
              <a:gdLst/>
              <a:ahLst/>
              <a:cxnLst/>
              <a:rect l="l" t="t" r="r" b="b"/>
              <a:pathLst>
                <a:path w="775" h="775" extrusionOk="0">
                  <a:moveTo>
                    <a:pt x="394" y="1"/>
                  </a:moveTo>
                  <a:cubicBezTo>
                    <a:pt x="179" y="1"/>
                    <a:pt x="1" y="168"/>
                    <a:pt x="1" y="382"/>
                  </a:cubicBezTo>
                  <a:cubicBezTo>
                    <a:pt x="1" y="596"/>
                    <a:pt x="179" y="775"/>
                    <a:pt x="394" y="775"/>
                  </a:cubicBezTo>
                  <a:cubicBezTo>
                    <a:pt x="608" y="775"/>
                    <a:pt x="775" y="596"/>
                    <a:pt x="775" y="382"/>
                  </a:cubicBezTo>
                  <a:cubicBezTo>
                    <a:pt x="775" y="168"/>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37"/>
            <p:cNvSpPr/>
            <p:nvPr/>
          </p:nvSpPr>
          <p:spPr>
            <a:xfrm>
              <a:off x="4810900" y="1448685"/>
              <a:ext cx="95218" cy="95096"/>
            </a:xfrm>
            <a:custGeom>
              <a:avLst/>
              <a:gdLst/>
              <a:ahLst/>
              <a:cxnLst/>
              <a:rect l="l" t="t" r="r" b="b"/>
              <a:pathLst>
                <a:path w="775" h="774" extrusionOk="0">
                  <a:moveTo>
                    <a:pt x="382" y="0"/>
                  </a:moveTo>
                  <a:cubicBezTo>
                    <a:pt x="167" y="0"/>
                    <a:pt x="1" y="167"/>
                    <a:pt x="1" y="381"/>
                  </a:cubicBezTo>
                  <a:cubicBezTo>
                    <a:pt x="1" y="595"/>
                    <a:pt x="167" y="774"/>
                    <a:pt x="382" y="774"/>
                  </a:cubicBezTo>
                  <a:cubicBezTo>
                    <a:pt x="596" y="774"/>
                    <a:pt x="775" y="595"/>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37"/>
            <p:cNvSpPr/>
            <p:nvPr/>
          </p:nvSpPr>
          <p:spPr>
            <a:xfrm>
              <a:off x="5123954" y="1448685"/>
              <a:ext cx="95218" cy="95096"/>
            </a:xfrm>
            <a:custGeom>
              <a:avLst/>
              <a:gdLst/>
              <a:ahLst/>
              <a:cxnLst/>
              <a:rect l="l" t="t" r="r" b="b"/>
              <a:pathLst>
                <a:path w="775" h="774" extrusionOk="0">
                  <a:moveTo>
                    <a:pt x="394" y="0"/>
                  </a:moveTo>
                  <a:cubicBezTo>
                    <a:pt x="179" y="0"/>
                    <a:pt x="1" y="167"/>
                    <a:pt x="1" y="381"/>
                  </a:cubicBezTo>
                  <a:cubicBezTo>
                    <a:pt x="1" y="595"/>
                    <a:pt x="179" y="774"/>
                    <a:pt x="394" y="774"/>
                  </a:cubicBezTo>
                  <a:cubicBezTo>
                    <a:pt x="608" y="774"/>
                    <a:pt x="775" y="595"/>
                    <a:pt x="775" y="381"/>
                  </a:cubicBezTo>
                  <a:cubicBezTo>
                    <a:pt x="775" y="167"/>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37"/>
            <p:cNvSpPr/>
            <p:nvPr/>
          </p:nvSpPr>
          <p:spPr>
            <a:xfrm>
              <a:off x="4652900" y="1919617"/>
              <a:ext cx="95218" cy="95218"/>
            </a:xfrm>
            <a:custGeom>
              <a:avLst/>
              <a:gdLst/>
              <a:ahLst/>
              <a:cxnLst/>
              <a:rect l="l" t="t" r="r" b="b"/>
              <a:pathLst>
                <a:path w="775" h="775" extrusionOk="0">
                  <a:moveTo>
                    <a:pt x="394" y="1"/>
                  </a:moveTo>
                  <a:cubicBezTo>
                    <a:pt x="179" y="1"/>
                    <a:pt x="1" y="179"/>
                    <a:pt x="1" y="394"/>
                  </a:cubicBezTo>
                  <a:cubicBezTo>
                    <a:pt x="1" y="608"/>
                    <a:pt x="179" y="775"/>
                    <a:pt x="394" y="775"/>
                  </a:cubicBezTo>
                  <a:cubicBezTo>
                    <a:pt x="596" y="775"/>
                    <a:pt x="775" y="608"/>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37"/>
            <p:cNvSpPr/>
            <p:nvPr/>
          </p:nvSpPr>
          <p:spPr>
            <a:xfrm>
              <a:off x="4652900" y="1605089"/>
              <a:ext cx="95218" cy="95218"/>
            </a:xfrm>
            <a:custGeom>
              <a:avLst/>
              <a:gdLst/>
              <a:ahLst/>
              <a:cxnLst/>
              <a:rect l="l" t="t" r="r" b="b"/>
              <a:pathLst>
                <a:path w="775" h="775" extrusionOk="0">
                  <a:moveTo>
                    <a:pt x="394" y="1"/>
                  </a:moveTo>
                  <a:cubicBezTo>
                    <a:pt x="179" y="1"/>
                    <a:pt x="1" y="180"/>
                    <a:pt x="1" y="394"/>
                  </a:cubicBezTo>
                  <a:cubicBezTo>
                    <a:pt x="1" y="608"/>
                    <a:pt x="179" y="775"/>
                    <a:pt x="394" y="775"/>
                  </a:cubicBezTo>
                  <a:cubicBezTo>
                    <a:pt x="596" y="775"/>
                    <a:pt x="775" y="608"/>
                    <a:pt x="775" y="394"/>
                  </a:cubicBezTo>
                  <a:cubicBezTo>
                    <a:pt x="775" y="180"/>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37"/>
            <p:cNvSpPr/>
            <p:nvPr/>
          </p:nvSpPr>
          <p:spPr>
            <a:xfrm>
              <a:off x="5280480" y="1290685"/>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37"/>
            <p:cNvSpPr/>
            <p:nvPr/>
          </p:nvSpPr>
          <p:spPr>
            <a:xfrm>
              <a:off x="4967427" y="1290685"/>
              <a:ext cx="95218" cy="95218"/>
            </a:xfrm>
            <a:custGeom>
              <a:avLst/>
              <a:gdLst/>
              <a:ahLst/>
              <a:cxnLst/>
              <a:rect l="l" t="t" r="r" b="b"/>
              <a:pathLst>
                <a:path w="775" h="775" extrusionOk="0">
                  <a:moveTo>
                    <a:pt x="382" y="0"/>
                  </a:moveTo>
                  <a:cubicBezTo>
                    <a:pt x="179" y="0"/>
                    <a:pt x="1" y="179"/>
                    <a:pt x="1" y="393"/>
                  </a:cubicBezTo>
                  <a:cubicBezTo>
                    <a:pt x="1" y="607"/>
                    <a:pt x="179"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37"/>
            <p:cNvSpPr/>
            <p:nvPr/>
          </p:nvSpPr>
          <p:spPr>
            <a:xfrm>
              <a:off x="4652900" y="1290685"/>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37"/>
            <p:cNvSpPr/>
            <p:nvPr/>
          </p:nvSpPr>
          <p:spPr>
            <a:xfrm>
              <a:off x="5280480" y="2547197"/>
              <a:ext cx="95218" cy="95218"/>
            </a:xfrm>
            <a:custGeom>
              <a:avLst/>
              <a:gdLst/>
              <a:ahLst/>
              <a:cxnLst/>
              <a:rect l="l" t="t" r="r" b="b"/>
              <a:pathLst>
                <a:path w="775" h="775" extrusionOk="0">
                  <a:moveTo>
                    <a:pt x="382" y="1"/>
                  </a:moveTo>
                  <a:cubicBezTo>
                    <a:pt x="167" y="1"/>
                    <a:pt x="1" y="179"/>
                    <a:pt x="1" y="382"/>
                  </a:cubicBezTo>
                  <a:cubicBezTo>
                    <a:pt x="1" y="596"/>
                    <a:pt x="167"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37"/>
            <p:cNvSpPr/>
            <p:nvPr/>
          </p:nvSpPr>
          <p:spPr>
            <a:xfrm>
              <a:off x="4967427" y="2547197"/>
              <a:ext cx="95218" cy="95218"/>
            </a:xfrm>
            <a:custGeom>
              <a:avLst/>
              <a:gdLst/>
              <a:ahLst/>
              <a:cxnLst/>
              <a:rect l="l" t="t" r="r" b="b"/>
              <a:pathLst>
                <a:path w="775" h="775" extrusionOk="0">
                  <a:moveTo>
                    <a:pt x="382" y="1"/>
                  </a:moveTo>
                  <a:cubicBezTo>
                    <a:pt x="179" y="1"/>
                    <a:pt x="1" y="179"/>
                    <a:pt x="1" y="382"/>
                  </a:cubicBezTo>
                  <a:cubicBezTo>
                    <a:pt x="1" y="596"/>
                    <a:pt x="179"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37"/>
            <p:cNvSpPr/>
            <p:nvPr/>
          </p:nvSpPr>
          <p:spPr>
            <a:xfrm>
              <a:off x="5280480" y="2232670"/>
              <a:ext cx="95218" cy="95218"/>
            </a:xfrm>
            <a:custGeom>
              <a:avLst/>
              <a:gdLst/>
              <a:ahLst/>
              <a:cxnLst/>
              <a:rect l="l" t="t" r="r" b="b"/>
              <a:pathLst>
                <a:path w="775" h="775" extrusionOk="0">
                  <a:moveTo>
                    <a:pt x="382" y="1"/>
                  </a:moveTo>
                  <a:cubicBezTo>
                    <a:pt x="167" y="1"/>
                    <a:pt x="1" y="179"/>
                    <a:pt x="1" y="394"/>
                  </a:cubicBezTo>
                  <a:cubicBezTo>
                    <a:pt x="1" y="596"/>
                    <a:pt x="167"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37"/>
            <p:cNvSpPr/>
            <p:nvPr/>
          </p:nvSpPr>
          <p:spPr>
            <a:xfrm>
              <a:off x="4967427" y="2232670"/>
              <a:ext cx="95218" cy="95218"/>
            </a:xfrm>
            <a:custGeom>
              <a:avLst/>
              <a:gdLst/>
              <a:ahLst/>
              <a:cxnLst/>
              <a:rect l="l" t="t" r="r" b="b"/>
              <a:pathLst>
                <a:path w="775" h="775" extrusionOk="0">
                  <a:moveTo>
                    <a:pt x="382" y="1"/>
                  </a:moveTo>
                  <a:cubicBezTo>
                    <a:pt x="179" y="1"/>
                    <a:pt x="1" y="179"/>
                    <a:pt x="1" y="394"/>
                  </a:cubicBezTo>
                  <a:cubicBezTo>
                    <a:pt x="1" y="596"/>
                    <a:pt x="179"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37"/>
            <p:cNvSpPr/>
            <p:nvPr/>
          </p:nvSpPr>
          <p:spPr>
            <a:xfrm>
              <a:off x="4810900" y="2389196"/>
              <a:ext cx="95218" cy="95218"/>
            </a:xfrm>
            <a:custGeom>
              <a:avLst/>
              <a:gdLst/>
              <a:ahLst/>
              <a:cxnLst/>
              <a:rect l="l" t="t" r="r" b="b"/>
              <a:pathLst>
                <a:path w="775" h="775" extrusionOk="0">
                  <a:moveTo>
                    <a:pt x="382" y="1"/>
                  </a:moveTo>
                  <a:cubicBezTo>
                    <a:pt x="167" y="1"/>
                    <a:pt x="1" y="179"/>
                    <a:pt x="1" y="394"/>
                  </a:cubicBezTo>
                  <a:cubicBezTo>
                    <a:pt x="1" y="608"/>
                    <a:pt x="167" y="775"/>
                    <a:pt x="382" y="775"/>
                  </a:cubicBezTo>
                  <a:cubicBezTo>
                    <a:pt x="596" y="775"/>
                    <a:pt x="775" y="608"/>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37"/>
            <p:cNvSpPr/>
            <p:nvPr/>
          </p:nvSpPr>
          <p:spPr>
            <a:xfrm>
              <a:off x="5123954" y="2389196"/>
              <a:ext cx="95218" cy="95218"/>
            </a:xfrm>
            <a:custGeom>
              <a:avLst/>
              <a:gdLst/>
              <a:ahLst/>
              <a:cxnLst/>
              <a:rect l="l" t="t" r="r" b="b"/>
              <a:pathLst>
                <a:path w="775" h="775" extrusionOk="0">
                  <a:moveTo>
                    <a:pt x="394" y="1"/>
                  </a:moveTo>
                  <a:cubicBezTo>
                    <a:pt x="179" y="1"/>
                    <a:pt x="1" y="179"/>
                    <a:pt x="1" y="394"/>
                  </a:cubicBezTo>
                  <a:cubicBezTo>
                    <a:pt x="1" y="608"/>
                    <a:pt x="179" y="775"/>
                    <a:pt x="394" y="775"/>
                  </a:cubicBezTo>
                  <a:cubicBezTo>
                    <a:pt x="608" y="775"/>
                    <a:pt x="775" y="608"/>
                    <a:pt x="775" y="394"/>
                  </a:cubicBezTo>
                  <a:cubicBezTo>
                    <a:pt x="775" y="179"/>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37"/>
            <p:cNvSpPr/>
            <p:nvPr/>
          </p:nvSpPr>
          <p:spPr>
            <a:xfrm>
              <a:off x="4810900" y="2076143"/>
              <a:ext cx="95218" cy="95218"/>
            </a:xfrm>
            <a:custGeom>
              <a:avLst/>
              <a:gdLst/>
              <a:ahLst/>
              <a:cxnLst/>
              <a:rect l="l" t="t" r="r" b="b"/>
              <a:pathLst>
                <a:path w="775" h="775" extrusionOk="0">
                  <a:moveTo>
                    <a:pt x="382" y="1"/>
                  </a:moveTo>
                  <a:cubicBezTo>
                    <a:pt x="167" y="1"/>
                    <a:pt x="1" y="167"/>
                    <a:pt x="1" y="382"/>
                  </a:cubicBezTo>
                  <a:cubicBezTo>
                    <a:pt x="1" y="596"/>
                    <a:pt x="167" y="775"/>
                    <a:pt x="382" y="775"/>
                  </a:cubicBezTo>
                  <a:cubicBezTo>
                    <a:pt x="596" y="775"/>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37"/>
            <p:cNvSpPr/>
            <p:nvPr/>
          </p:nvSpPr>
          <p:spPr>
            <a:xfrm>
              <a:off x="5123954" y="2076143"/>
              <a:ext cx="95218" cy="95218"/>
            </a:xfrm>
            <a:custGeom>
              <a:avLst/>
              <a:gdLst/>
              <a:ahLst/>
              <a:cxnLst/>
              <a:rect l="l" t="t" r="r" b="b"/>
              <a:pathLst>
                <a:path w="775" h="775" extrusionOk="0">
                  <a:moveTo>
                    <a:pt x="394" y="1"/>
                  </a:moveTo>
                  <a:cubicBezTo>
                    <a:pt x="179" y="1"/>
                    <a:pt x="1" y="167"/>
                    <a:pt x="1" y="382"/>
                  </a:cubicBezTo>
                  <a:cubicBezTo>
                    <a:pt x="1" y="596"/>
                    <a:pt x="179" y="775"/>
                    <a:pt x="394" y="775"/>
                  </a:cubicBezTo>
                  <a:cubicBezTo>
                    <a:pt x="608" y="775"/>
                    <a:pt x="775" y="596"/>
                    <a:pt x="775" y="382"/>
                  </a:cubicBezTo>
                  <a:cubicBezTo>
                    <a:pt x="775" y="167"/>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37"/>
            <p:cNvSpPr/>
            <p:nvPr/>
          </p:nvSpPr>
          <p:spPr>
            <a:xfrm>
              <a:off x="4652900" y="2547197"/>
              <a:ext cx="95218" cy="95218"/>
            </a:xfrm>
            <a:custGeom>
              <a:avLst/>
              <a:gdLst/>
              <a:ahLst/>
              <a:cxnLst/>
              <a:rect l="l" t="t" r="r" b="b"/>
              <a:pathLst>
                <a:path w="775" h="775" extrusionOk="0">
                  <a:moveTo>
                    <a:pt x="394" y="1"/>
                  </a:moveTo>
                  <a:cubicBezTo>
                    <a:pt x="179" y="1"/>
                    <a:pt x="1" y="179"/>
                    <a:pt x="1" y="382"/>
                  </a:cubicBezTo>
                  <a:cubicBezTo>
                    <a:pt x="1" y="596"/>
                    <a:pt x="179" y="775"/>
                    <a:pt x="394" y="775"/>
                  </a:cubicBezTo>
                  <a:cubicBezTo>
                    <a:pt x="596" y="775"/>
                    <a:pt x="775" y="596"/>
                    <a:pt x="775" y="382"/>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37"/>
            <p:cNvSpPr/>
            <p:nvPr/>
          </p:nvSpPr>
          <p:spPr>
            <a:xfrm>
              <a:off x="4652900" y="2232670"/>
              <a:ext cx="95218" cy="95218"/>
            </a:xfrm>
            <a:custGeom>
              <a:avLst/>
              <a:gdLst/>
              <a:ahLst/>
              <a:cxnLst/>
              <a:rect l="l" t="t" r="r" b="b"/>
              <a:pathLst>
                <a:path w="775" h="775" extrusionOk="0">
                  <a:moveTo>
                    <a:pt x="394" y="1"/>
                  </a:moveTo>
                  <a:cubicBezTo>
                    <a:pt x="179" y="1"/>
                    <a:pt x="1" y="179"/>
                    <a:pt x="1" y="394"/>
                  </a:cubicBezTo>
                  <a:cubicBezTo>
                    <a:pt x="1" y="596"/>
                    <a:pt x="179" y="775"/>
                    <a:pt x="394" y="775"/>
                  </a:cubicBezTo>
                  <a:cubicBezTo>
                    <a:pt x="596" y="775"/>
                    <a:pt x="775" y="596"/>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37"/>
            <p:cNvSpPr/>
            <p:nvPr/>
          </p:nvSpPr>
          <p:spPr>
            <a:xfrm>
              <a:off x="5280480" y="1919617"/>
              <a:ext cx="95218" cy="95218"/>
            </a:xfrm>
            <a:custGeom>
              <a:avLst/>
              <a:gdLst/>
              <a:ahLst/>
              <a:cxnLst/>
              <a:rect l="l" t="t" r="r" b="b"/>
              <a:pathLst>
                <a:path w="775" h="775" extrusionOk="0">
                  <a:moveTo>
                    <a:pt x="382" y="1"/>
                  </a:moveTo>
                  <a:cubicBezTo>
                    <a:pt x="167" y="1"/>
                    <a:pt x="1" y="179"/>
                    <a:pt x="1" y="394"/>
                  </a:cubicBezTo>
                  <a:cubicBezTo>
                    <a:pt x="1" y="608"/>
                    <a:pt x="167" y="775"/>
                    <a:pt x="382" y="775"/>
                  </a:cubicBezTo>
                  <a:cubicBezTo>
                    <a:pt x="596" y="775"/>
                    <a:pt x="775" y="608"/>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37"/>
            <p:cNvSpPr/>
            <p:nvPr/>
          </p:nvSpPr>
          <p:spPr>
            <a:xfrm>
              <a:off x="4967427" y="1919617"/>
              <a:ext cx="95218" cy="95218"/>
            </a:xfrm>
            <a:custGeom>
              <a:avLst/>
              <a:gdLst/>
              <a:ahLst/>
              <a:cxnLst/>
              <a:rect l="l" t="t" r="r" b="b"/>
              <a:pathLst>
                <a:path w="775" h="775" extrusionOk="0">
                  <a:moveTo>
                    <a:pt x="382" y="1"/>
                  </a:moveTo>
                  <a:cubicBezTo>
                    <a:pt x="179" y="1"/>
                    <a:pt x="1" y="179"/>
                    <a:pt x="1" y="394"/>
                  </a:cubicBezTo>
                  <a:cubicBezTo>
                    <a:pt x="1" y="608"/>
                    <a:pt x="179" y="775"/>
                    <a:pt x="382" y="775"/>
                  </a:cubicBezTo>
                  <a:cubicBezTo>
                    <a:pt x="596" y="775"/>
                    <a:pt x="775" y="608"/>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37"/>
            <p:cNvSpPr/>
            <p:nvPr/>
          </p:nvSpPr>
          <p:spPr>
            <a:xfrm>
              <a:off x="4652900" y="1919617"/>
              <a:ext cx="95218" cy="95218"/>
            </a:xfrm>
            <a:custGeom>
              <a:avLst/>
              <a:gdLst/>
              <a:ahLst/>
              <a:cxnLst/>
              <a:rect l="l" t="t" r="r" b="b"/>
              <a:pathLst>
                <a:path w="775" h="775" extrusionOk="0">
                  <a:moveTo>
                    <a:pt x="394" y="1"/>
                  </a:moveTo>
                  <a:cubicBezTo>
                    <a:pt x="179" y="1"/>
                    <a:pt x="1" y="179"/>
                    <a:pt x="1" y="394"/>
                  </a:cubicBezTo>
                  <a:cubicBezTo>
                    <a:pt x="1" y="608"/>
                    <a:pt x="179" y="775"/>
                    <a:pt x="394" y="775"/>
                  </a:cubicBezTo>
                  <a:cubicBezTo>
                    <a:pt x="596" y="775"/>
                    <a:pt x="775" y="608"/>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37"/>
            <p:cNvSpPr/>
            <p:nvPr/>
          </p:nvSpPr>
          <p:spPr>
            <a:xfrm>
              <a:off x="5280480" y="3174778"/>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37"/>
            <p:cNvSpPr/>
            <p:nvPr/>
          </p:nvSpPr>
          <p:spPr>
            <a:xfrm>
              <a:off x="4967427" y="3174778"/>
              <a:ext cx="95218" cy="95218"/>
            </a:xfrm>
            <a:custGeom>
              <a:avLst/>
              <a:gdLst/>
              <a:ahLst/>
              <a:cxnLst/>
              <a:rect l="l" t="t" r="r" b="b"/>
              <a:pathLst>
                <a:path w="775" h="775" extrusionOk="0">
                  <a:moveTo>
                    <a:pt x="382" y="0"/>
                  </a:moveTo>
                  <a:cubicBezTo>
                    <a:pt x="179" y="0"/>
                    <a:pt x="1" y="167"/>
                    <a:pt x="1" y="381"/>
                  </a:cubicBezTo>
                  <a:cubicBezTo>
                    <a:pt x="1" y="596"/>
                    <a:pt x="179"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37"/>
            <p:cNvSpPr/>
            <p:nvPr/>
          </p:nvSpPr>
          <p:spPr>
            <a:xfrm>
              <a:off x="5280480" y="2860250"/>
              <a:ext cx="95218" cy="95218"/>
            </a:xfrm>
            <a:custGeom>
              <a:avLst/>
              <a:gdLst/>
              <a:ahLst/>
              <a:cxnLst/>
              <a:rect l="l" t="t" r="r" b="b"/>
              <a:pathLst>
                <a:path w="775" h="775" extrusionOk="0">
                  <a:moveTo>
                    <a:pt x="382" y="1"/>
                  </a:moveTo>
                  <a:cubicBezTo>
                    <a:pt x="167" y="1"/>
                    <a:pt x="1" y="167"/>
                    <a:pt x="1" y="382"/>
                  </a:cubicBezTo>
                  <a:cubicBezTo>
                    <a:pt x="1" y="596"/>
                    <a:pt x="167"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37"/>
            <p:cNvSpPr/>
            <p:nvPr/>
          </p:nvSpPr>
          <p:spPr>
            <a:xfrm>
              <a:off x="4967427" y="2860250"/>
              <a:ext cx="95218" cy="95218"/>
            </a:xfrm>
            <a:custGeom>
              <a:avLst/>
              <a:gdLst/>
              <a:ahLst/>
              <a:cxnLst/>
              <a:rect l="l" t="t" r="r" b="b"/>
              <a:pathLst>
                <a:path w="775" h="775" extrusionOk="0">
                  <a:moveTo>
                    <a:pt x="382" y="1"/>
                  </a:moveTo>
                  <a:cubicBezTo>
                    <a:pt x="179" y="1"/>
                    <a:pt x="1" y="167"/>
                    <a:pt x="1" y="382"/>
                  </a:cubicBezTo>
                  <a:cubicBezTo>
                    <a:pt x="1" y="596"/>
                    <a:pt x="179"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37"/>
            <p:cNvSpPr/>
            <p:nvPr/>
          </p:nvSpPr>
          <p:spPr>
            <a:xfrm>
              <a:off x="4810900" y="3016777"/>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37"/>
            <p:cNvSpPr/>
            <p:nvPr/>
          </p:nvSpPr>
          <p:spPr>
            <a:xfrm>
              <a:off x="5123954" y="3016777"/>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608" y="774"/>
                    <a:pt x="775" y="608"/>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37"/>
            <p:cNvSpPr/>
            <p:nvPr/>
          </p:nvSpPr>
          <p:spPr>
            <a:xfrm>
              <a:off x="4810900" y="2705198"/>
              <a:ext cx="95218" cy="93744"/>
            </a:xfrm>
            <a:custGeom>
              <a:avLst/>
              <a:gdLst/>
              <a:ahLst/>
              <a:cxnLst/>
              <a:rect l="l" t="t" r="r" b="b"/>
              <a:pathLst>
                <a:path w="775" h="763" extrusionOk="0">
                  <a:moveTo>
                    <a:pt x="382" y="0"/>
                  </a:moveTo>
                  <a:cubicBezTo>
                    <a:pt x="167" y="0"/>
                    <a:pt x="1" y="167"/>
                    <a:pt x="1" y="381"/>
                  </a:cubicBezTo>
                  <a:cubicBezTo>
                    <a:pt x="1" y="596"/>
                    <a:pt x="167" y="762"/>
                    <a:pt x="382" y="762"/>
                  </a:cubicBezTo>
                  <a:cubicBezTo>
                    <a:pt x="596" y="762"/>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37"/>
            <p:cNvSpPr/>
            <p:nvPr/>
          </p:nvSpPr>
          <p:spPr>
            <a:xfrm>
              <a:off x="5123954" y="2705198"/>
              <a:ext cx="95218" cy="93744"/>
            </a:xfrm>
            <a:custGeom>
              <a:avLst/>
              <a:gdLst/>
              <a:ahLst/>
              <a:cxnLst/>
              <a:rect l="l" t="t" r="r" b="b"/>
              <a:pathLst>
                <a:path w="775" h="763" extrusionOk="0">
                  <a:moveTo>
                    <a:pt x="394" y="0"/>
                  </a:moveTo>
                  <a:cubicBezTo>
                    <a:pt x="179" y="0"/>
                    <a:pt x="1" y="167"/>
                    <a:pt x="1" y="381"/>
                  </a:cubicBezTo>
                  <a:cubicBezTo>
                    <a:pt x="1" y="596"/>
                    <a:pt x="179" y="762"/>
                    <a:pt x="394" y="762"/>
                  </a:cubicBezTo>
                  <a:cubicBezTo>
                    <a:pt x="608" y="762"/>
                    <a:pt x="775" y="596"/>
                    <a:pt x="775" y="381"/>
                  </a:cubicBezTo>
                  <a:cubicBezTo>
                    <a:pt x="775" y="167"/>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37"/>
            <p:cNvSpPr/>
            <p:nvPr/>
          </p:nvSpPr>
          <p:spPr>
            <a:xfrm>
              <a:off x="4652900" y="3174778"/>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37"/>
            <p:cNvSpPr/>
            <p:nvPr/>
          </p:nvSpPr>
          <p:spPr>
            <a:xfrm>
              <a:off x="4652900" y="2860250"/>
              <a:ext cx="95218" cy="95218"/>
            </a:xfrm>
            <a:custGeom>
              <a:avLst/>
              <a:gdLst/>
              <a:ahLst/>
              <a:cxnLst/>
              <a:rect l="l" t="t" r="r" b="b"/>
              <a:pathLst>
                <a:path w="775" h="775" extrusionOk="0">
                  <a:moveTo>
                    <a:pt x="394" y="1"/>
                  </a:moveTo>
                  <a:cubicBezTo>
                    <a:pt x="179" y="1"/>
                    <a:pt x="1" y="167"/>
                    <a:pt x="1" y="382"/>
                  </a:cubicBezTo>
                  <a:cubicBezTo>
                    <a:pt x="1" y="596"/>
                    <a:pt x="179" y="774"/>
                    <a:pt x="394" y="774"/>
                  </a:cubicBezTo>
                  <a:cubicBezTo>
                    <a:pt x="596" y="774"/>
                    <a:pt x="775" y="596"/>
                    <a:pt x="775" y="382"/>
                  </a:cubicBezTo>
                  <a:cubicBezTo>
                    <a:pt x="775" y="167"/>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37"/>
            <p:cNvSpPr/>
            <p:nvPr/>
          </p:nvSpPr>
          <p:spPr>
            <a:xfrm>
              <a:off x="5280480" y="2547197"/>
              <a:ext cx="95218" cy="95218"/>
            </a:xfrm>
            <a:custGeom>
              <a:avLst/>
              <a:gdLst/>
              <a:ahLst/>
              <a:cxnLst/>
              <a:rect l="l" t="t" r="r" b="b"/>
              <a:pathLst>
                <a:path w="775" h="775" extrusionOk="0">
                  <a:moveTo>
                    <a:pt x="382" y="1"/>
                  </a:moveTo>
                  <a:cubicBezTo>
                    <a:pt x="167" y="1"/>
                    <a:pt x="1" y="179"/>
                    <a:pt x="1" y="382"/>
                  </a:cubicBezTo>
                  <a:cubicBezTo>
                    <a:pt x="1" y="596"/>
                    <a:pt x="167"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37"/>
            <p:cNvSpPr/>
            <p:nvPr/>
          </p:nvSpPr>
          <p:spPr>
            <a:xfrm>
              <a:off x="4967427" y="2547197"/>
              <a:ext cx="95218" cy="95218"/>
            </a:xfrm>
            <a:custGeom>
              <a:avLst/>
              <a:gdLst/>
              <a:ahLst/>
              <a:cxnLst/>
              <a:rect l="l" t="t" r="r" b="b"/>
              <a:pathLst>
                <a:path w="775" h="775" extrusionOk="0">
                  <a:moveTo>
                    <a:pt x="382" y="1"/>
                  </a:moveTo>
                  <a:cubicBezTo>
                    <a:pt x="179" y="1"/>
                    <a:pt x="1" y="179"/>
                    <a:pt x="1" y="382"/>
                  </a:cubicBezTo>
                  <a:cubicBezTo>
                    <a:pt x="1" y="596"/>
                    <a:pt x="179"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37"/>
            <p:cNvSpPr/>
            <p:nvPr/>
          </p:nvSpPr>
          <p:spPr>
            <a:xfrm>
              <a:off x="4652900" y="2547197"/>
              <a:ext cx="95218" cy="95218"/>
            </a:xfrm>
            <a:custGeom>
              <a:avLst/>
              <a:gdLst/>
              <a:ahLst/>
              <a:cxnLst/>
              <a:rect l="l" t="t" r="r" b="b"/>
              <a:pathLst>
                <a:path w="775" h="775" extrusionOk="0">
                  <a:moveTo>
                    <a:pt x="394" y="1"/>
                  </a:moveTo>
                  <a:cubicBezTo>
                    <a:pt x="179" y="1"/>
                    <a:pt x="1" y="179"/>
                    <a:pt x="1" y="382"/>
                  </a:cubicBezTo>
                  <a:cubicBezTo>
                    <a:pt x="1" y="596"/>
                    <a:pt x="179" y="775"/>
                    <a:pt x="394" y="775"/>
                  </a:cubicBezTo>
                  <a:cubicBezTo>
                    <a:pt x="596" y="775"/>
                    <a:pt x="775" y="596"/>
                    <a:pt x="775" y="382"/>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37"/>
            <p:cNvSpPr/>
            <p:nvPr/>
          </p:nvSpPr>
          <p:spPr>
            <a:xfrm>
              <a:off x="5280480" y="3489305"/>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37"/>
            <p:cNvSpPr/>
            <p:nvPr/>
          </p:nvSpPr>
          <p:spPr>
            <a:xfrm>
              <a:off x="4967427" y="3489305"/>
              <a:ext cx="95218" cy="95218"/>
            </a:xfrm>
            <a:custGeom>
              <a:avLst/>
              <a:gdLst/>
              <a:ahLst/>
              <a:cxnLst/>
              <a:rect l="l" t="t" r="r" b="b"/>
              <a:pathLst>
                <a:path w="775" h="775" extrusionOk="0">
                  <a:moveTo>
                    <a:pt x="382" y="0"/>
                  </a:moveTo>
                  <a:cubicBezTo>
                    <a:pt x="179" y="0"/>
                    <a:pt x="1" y="167"/>
                    <a:pt x="1" y="381"/>
                  </a:cubicBezTo>
                  <a:cubicBezTo>
                    <a:pt x="1" y="596"/>
                    <a:pt x="179"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37"/>
            <p:cNvSpPr/>
            <p:nvPr/>
          </p:nvSpPr>
          <p:spPr>
            <a:xfrm>
              <a:off x="4810900" y="3644357"/>
              <a:ext cx="95218" cy="95218"/>
            </a:xfrm>
            <a:custGeom>
              <a:avLst/>
              <a:gdLst/>
              <a:ahLst/>
              <a:cxnLst/>
              <a:rect l="l" t="t" r="r" b="b"/>
              <a:pathLst>
                <a:path w="775" h="775" extrusionOk="0">
                  <a:moveTo>
                    <a:pt x="382" y="0"/>
                  </a:moveTo>
                  <a:cubicBezTo>
                    <a:pt x="167" y="0"/>
                    <a:pt x="1" y="179"/>
                    <a:pt x="1" y="381"/>
                  </a:cubicBezTo>
                  <a:cubicBezTo>
                    <a:pt x="1" y="596"/>
                    <a:pt x="167" y="774"/>
                    <a:pt x="382" y="774"/>
                  </a:cubicBezTo>
                  <a:cubicBezTo>
                    <a:pt x="596" y="774"/>
                    <a:pt x="775" y="596"/>
                    <a:pt x="775" y="381"/>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37"/>
            <p:cNvSpPr/>
            <p:nvPr/>
          </p:nvSpPr>
          <p:spPr>
            <a:xfrm>
              <a:off x="5123954" y="3644357"/>
              <a:ext cx="95218" cy="95218"/>
            </a:xfrm>
            <a:custGeom>
              <a:avLst/>
              <a:gdLst/>
              <a:ahLst/>
              <a:cxnLst/>
              <a:rect l="l" t="t" r="r" b="b"/>
              <a:pathLst>
                <a:path w="775" h="775" extrusionOk="0">
                  <a:moveTo>
                    <a:pt x="394" y="0"/>
                  </a:moveTo>
                  <a:cubicBezTo>
                    <a:pt x="179" y="0"/>
                    <a:pt x="1" y="179"/>
                    <a:pt x="1" y="381"/>
                  </a:cubicBezTo>
                  <a:cubicBezTo>
                    <a:pt x="1" y="596"/>
                    <a:pt x="179" y="774"/>
                    <a:pt x="394" y="774"/>
                  </a:cubicBezTo>
                  <a:cubicBezTo>
                    <a:pt x="608" y="774"/>
                    <a:pt x="775" y="596"/>
                    <a:pt x="775" y="381"/>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37"/>
            <p:cNvSpPr/>
            <p:nvPr/>
          </p:nvSpPr>
          <p:spPr>
            <a:xfrm>
              <a:off x="4810900" y="3331304"/>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37"/>
            <p:cNvSpPr/>
            <p:nvPr/>
          </p:nvSpPr>
          <p:spPr>
            <a:xfrm>
              <a:off x="5123954" y="3331304"/>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608" y="774"/>
                    <a:pt x="775" y="608"/>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37"/>
            <p:cNvSpPr/>
            <p:nvPr/>
          </p:nvSpPr>
          <p:spPr>
            <a:xfrm>
              <a:off x="4652900" y="3489305"/>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37"/>
            <p:cNvSpPr/>
            <p:nvPr/>
          </p:nvSpPr>
          <p:spPr>
            <a:xfrm>
              <a:off x="5280480" y="3174778"/>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37"/>
            <p:cNvSpPr/>
            <p:nvPr/>
          </p:nvSpPr>
          <p:spPr>
            <a:xfrm>
              <a:off x="4967427" y="3174778"/>
              <a:ext cx="95218" cy="95218"/>
            </a:xfrm>
            <a:custGeom>
              <a:avLst/>
              <a:gdLst/>
              <a:ahLst/>
              <a:cxnLst/>
              <a:rect l="l" t="t" r="r" b="b"/>
              <a:pathLst>
                <a:path w="775" h="775" extrusionOk="0">
                  <a:moveTo>
                    <a:pt x="382" y="0"/>
                  </a:moveTo>
                  <a:cubicBezTo>
                    <a:pt x="179" y="0"/>
                    <a:pt x="1" y="167"/>
                    <a:pt x="1" y="381"/>
                  </a:cubicBezTo>
                  <a:cubicBezTo>
                    <a:pt x="1" y="596"/>
                    <a:pt x="179"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37"/>
            <p:cNvSpPr/>
            <p:nvPr/>
          </p:nvSpPr>
          <p:spPr>
            <a:xfrm>
              <a:off x="4652900" y="3174778"/>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37"/>
            <p:cNvSpPr/>
            <p:nvPr/>
          </p:nvSpPr>
          <p:spPr>
            <a:xfrm>
              <a:off x="4652900" y="36998"/>
              <a:ext cx="95218" cy="95218"/>
            </a:xfrm>
            <a:custGeom>
              <a:avLst/>
              <a:gdLst/>
              <a:ahLst/>
              <a:cxnLst/>
              <a:rect l="l" t="t" r="r" b="b"/>
              <a:pathLst>
                <a:path w="775" h="775" extrusionOk="0">
                  <a:moveTo>
                    <a:pt x="394" y="1"/>
                  </a:moveTo>
                  <a:cubicBezTo>
                    <a:pt x="179" y="1"/>
                    <a:pt x="1" y="167"/>
                    <a:pt x="1" y="382"/>
                  </a:cubicBezTo>
                  <a:cubicBezTo>
                    <a:pt x="1" y="596"/>
                    <a:pt x="179" y="774"/>
                    <a:pt x="394" y="774"/>
                  </a:cubicBezTo>
                  <a:cubicBezTo>
                    <a:pt x="596" y="774"/>
                    <a:pt x="775" y="596"/>
                    <a:pt x="775" y="382"/>
                  </a:cubicBezTo>
                  <a:cubicBezTo>
                    <a:pt x="775" y="167"/>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37"/>
            <p:cNvSpPr/>
            <p:nvPr/>
          </p:nvSpPr>
          <p:spPr>
            <a:xfrm>
              <a:off x="4339846" y="36998"/>
              <a:ext cx="95218" cy="95218"/>
            </a:xfrm>
            <a:custGeom>
              <a:avLst/>
              <a:gdLst/>
              <a:ahLst/>
              <a:cxnLst/>
              <a:rect l="l" t="t" r="r" b="b"/>
              <a:pathLst>
                <a:path w="775" h="775" extrusionOk="0">
                  <a:moveTo>
                    <a:pt x="394" y="1"/>
                  </a:moveTo>
                  <a:cubicBezTo>
                    <a:pt x="179" y="1"/>
                    <a:pt x="1" y="167"/>
                    <a:pt x="1" y="382"/>
                  </a:cubicBezTo>
                  <a:cubicBezTo>
                    <a:pt x="1" y="596"/>
                    <a:pt x="179" y="774"/>
                    <a:pt x="394" y="774"/>
                  </a:cubicBezTo>
                  <a:cubicBezTo>
                    <a:pt x="608" y="774"/>
                    <a:pt x="775" y="596"/>
                    <a:pt x="775" y="382"/>
                  </a:cubicBezTo>
                  <a:cubicBezTo>
                    <a:pt x="775" y="167"/>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37"/>
            <p:cNvSpPr/>
            <p:nvPr/>
          </p:nvSpPr>
          <p:spPr>
            <a:xfrm>
              <a:off x="4025442" y="36998"/>
              <a:ext cx="95096" cy="95218"/>
            </a:xfrm>
            <a:custGeom>
              <a:avLst/>
              <a:gdLst/>
              <a:ahLst/>
              <a:cxnLst/>
              <a:rect l="l" t="t" r="r" b="b"/>
              <a:pathLst>
                <a:path w="774"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37"/>
            <p:cNvSpPr/>
            <p:nvPr/>
          </p:nvSpPr>
          <p:spPr>
            <a:xfrm>
              <a:off x="4652900" y="663104"/>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596" y="774"/>
                    <a:pt x="775" y="608"/>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37"/>
            <p:cNvSpPr/>
            <p:nvPr/>
          </p:nvSpPr>
          <p:spPr>
            <a:xfrm>
              <a:off x="4339846" y="663104"/>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608" y="774"/>
                    <a:pt x="775" y="608"/>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37"/>
            <p:cNvSpPr/>
            <p:nvPr/>
          </p:nvSpPr>
          <p:spPr>
            <a:xfrm>
              <a:off x="4652900" y="351525"/>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37"/>
            <p:cNvSpPr/>
            <p:nvPr/>
          </p:nvSpPr>
          <p:spPr>
            <a:xfrm>
              <a:off x="4339846" y="351525"/>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608" y="774"/>
                    <a:pt x="775" y="596"/>
                    <a:pt x="775" y="381"/>
                  </a:cubicBezTo>
                  <a:cubicBezTo>
                    <a:pt x="775" y="167"/>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37"/>
            <p:cNvSpPr/>
            <p:nvPr/>
          </p:nvSpPr>
          <p:spPr>
            <a:xfrm>
              <a:off x="4183320" y="506577"/>
              <a:ext cx="95218" cy="95218"/>
            </a:xfrm>
            <a:custGeom>
              <a:avLst/>
              <a:gdLst/>
              <a:ahLst/>
              <a:cxnLst/>
              <a:rect l="l" t="t" r="r" b="b"/>
              <a:pathLst>
                <a:path w="775" h="775" extrusionOk="0">
                  <a:moveTo>
                    <a:pt x="382" y="0"/>
                  </a:moveTo>
                  <a:cubicBezTo>
                    <a:pt x="168" y="0"/>
                    <a:pt x="1" y="179"/>
                    <a:pt x="1" y="381"/>
                  </a:cubicBezTo>
                  <a:cubicBezTo>
                    <a:pt x="1" y="596"/>
                    <a:pt x="168" y="774"/>
                    <a:pt x="382" y="774"/>
                  </a:cubicBezTo>
                  <a:cubicBezTo>
                    <a:pt x="596" y="774"/>
                    <a:pt x="775" y="596"/>
                    <a:pt x="775" y="381"/>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37"/>
            <p:cNvSpPr/>
            <p:nvPr/>
          </p:nvSpPr>
          <p:spPr>
            <a:xfrm>
              <a:off x="4496373" y="506577"/>
              <a:ext cx="93744" cy="95218"/>
            </a:xfrm>
            <a:custGeom>
              <a:avLst/>
              <a:gdLst/>
              <a:ahLst/>
              <a:cxnLst/>
              <a:rect l="l" t="t" r="r" b="b"/>
              <a:pathLst>
                <a:path w="763" h="775" extrusionOk="0">
                  <a:moveTo>
                    <a:pt x="382" y="0"/>
                  </a:moveTo>
                  <a:cubicBezTo>
                    <a:pt x="168" y="0"/>
                    <a:pt x="1" y="179"/>
                    <a:pt x="1" y="381"/>
                  </a:cubicBezTo>
                  <a:cubicBezTo>
                    <a:pt x="1" y="596"/>
                    <a:pt x="168" y="774"/>
                    <a:pt x="382" y="774"/>
                  </a:cubicBezTo>
                  <a:cubicBezTo>
                    <a:pt x="596" y="774"/>
                    <a:pt x="763" y="596"/>
                    <a:pt x="763" y="381"/>
                  </a:cubicBezTo>
                  <a:cubicBezTo>
                    <a:pt x="763"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37"/>
            <p:cNvSpPr/>
            <p:nvPr/>
          </p:nvSpPr>
          <p:spPr>
            <a:xfrm>
              <a:off x="4183320" y="193524"/>
              <a:ext cx="95218" cy="95218"/>
            </a:xfrm>
            <a:custGeom>
              <a:avLst/>
              <a:gdLst/>
              <a:ahLst/>
              <a:cxnLst/>
              <a:rect l="l" t="t" r="r" b="b"/>
              <a:pathLst>
                <a:path w="775" h="775" extrusionOk="0">
                  <a:moveTo>
                    <a:pt x="382" y="0"/>
                  </a:moveTo>
                  <a:cubicBezTo>
                    <a:pt x="168" y="0"/>
                    <a:pt x="1" y="179"/>
                    <a:pt x="1" y="393"/>
                  </a:cubicBezTo>
                  <a:cubicBezTo>
                    <a:pt x="1" y="608"/>
                    <a:pt x="168"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37"/>
            <p:cNvSpPr/>
            <p:nvPr/>
          </p:nvSpPr>
          <p:spPr>
            <a:xfrm>
              <a:off x="4496373" y="193524"/>
              <a:ext cx="93744" cy="95218"/>
            </a:xfrm>
            <a:custGeom>
              <a:avLst/>
              <a:gdLst/>
              <a:ahLst/>
              <a:cxnLst/>
              <a:rect l="l" t="t" r="r" b="b"/>
              <a:pathLst>
                <a:path w="763" h="775" extrusionOk="0">
                  <a:moveTo>
                    <a:pt x="382" y="0"/>
                  </a:moveTo>
                  <a:cubicBezTo>
                    <a:pt x="168" y="0"/>
                    <a:pt x="1" y="179"/>
                    <a:pt x="1" y="393"/>
                  </a:cubicBezTo>
                  <a:cubicBezTo>
                    <a:pt x="1" y="608"/>
                    <a:pt x="168" y="774"/>
                    <a:pt x="382" y="774"/>
                  </a:cubicBezTo>
                  <a:cubicBezTo>
                    <a:pt x="596" y="774"/>
                    <a:pt x="763" y="608"/>
                    <a:pt x="763" y="393"/>
                  </a:cubicBezTo>
                  <a:cubicBezTo>
                    <a:pt x="763"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37"/>
            <p:cNvSpPr/>
            <p:nvPr/>
          </p:nvSpPr>
          <p:spPr>
            <a:xfrm>
              <a:off x="4025442" y="663104"/>
              <a:ext cx="95096" cy="95218"/>
            </a:xfrm>
            <a:custGeom>
              <a:avLst/>
              <a:gdLst/>
              <a:ahLst/>
              <a:cxnLst/>
              <a:rect l="l" t="t" r="r" b="b"/>
              <a:pathLst>
                <a:path w="774" h="775" extrusionOk="0">
                  <a:moveTo>
                    <a:pt x="393" y="0"/>
                  </a:moveTo>
                  <a:cubicBezTo>
                    <a:pt x="179" y="0"/>
                    <a:pt x="0" y="179"/>
                    <a:pt x="0" y="393"/>
                  </a:cubicBezTo>
                  <a:cubicBezTo>
                    <a:pt x="0" y="608"/>
                    <a:pt x="179" y="774"/>
                    <a:pt x="393" y="774"/>
                  </a:cubicBezTo>
                  <a:cubicBezTo>
                    <a:pt x="607" y="774"/>
                    <a:pt x="774" y="608"/>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37"/>
            <p:cNvSpPr/>
            <p:nvPr/>
          </p:nvSpPr>
          <p:spPr>
            <a:xfrm>
              <a:off x="4025442" y="351525"/>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37"/>
            <p:cNvSpPr/>
            <p:nvPr/>
          </p:nvSpPr>
          <p:spPr>
            <a:xfrm>
              <a:off x="4652900" y="36998"/>
              <a:ext cx="95218" cy="95218"/>
            </a:xfrm>
            <a:custGeom>
              <a:avLst/>
              <a:gdLst/>
              <a:ahLst/>
              <a:cxnLst/>
              <a:rect l="l" t="t" r="r" b="b"/>
              <a:pathLst>
                <a:path w="775" h="775" extrusionOk="0">
                  <a:moveTo>
                    <a:pt x="394" y="1"/>
                  </a:moveTo>
                  <a:cubicBezTo>
                    <a:pt x="179" y="1"/>
                    <a:pt x="1" y="167"/>
                    <a:pt x="1" y="382"/>
                  </a:cubicBezTo>
                  <a:cubicBezTo>
                    <a:pt x="1" y="596"/>
                    <a:pt x="179" y="774"/>
                    <a:pt x="394" y="774"/>
                  </a:cubicBezTo>
                  <a:cubicBezTo>
                    <a:pt x="596" y="774"/>
                    <a:pt x="775" y="596"/>
                    <a:pt x="775" y="382"/>
                  </a:cubicBezTo>
                  <a:cubicBezTo>
                    <a:pt x="775" y="167"/>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37"/>
            <p:cNvSpPr/>
            <p:nvPr/>
          </p:nvSpPr>
          <p:spPr>
            <a:xfrm>
              <a:off x="4339846" y="36998"/>
              <a:ext cx="95218" cy="95218"/>
            </a:xfrm>
            <a:custGeom>
              <a:avLst/>
              <a:gdLst/>
              <a:ahLst/>
              <a:cxnLst/>
              <a:rect l="l" t="t" r="r" b="b"/>
              <a:pathLst>
                <a:path w="775" h="775" extrusionOk="0">
                  <a:moveTo>
                    <a:pt x="394" y="1"/>
                  </a:moveTo>
                  <a:cubicBezTo>
                    <a:pt x="179" y="1"/>
                    <a:pt x="1" y="167"/>
                    <a:pt x="1" y="382"/>
                  </a:cubicBezTo>
                  <a:cubicBezTo>
                    <a:pt x="1" y="596"/>
                    <a:pt x="179" y="774"/>
                    <a:pt x="394" y="774"/>
                  </a:cubicBezTo>
                  <a:cubicBezTo>
                    <a:pt x="608" y="774"/>
                    <a:pt x="775" y="596"/>
                    <a:pt x="775" y="382"/>
                  </a:cubicBezTo>
                  <a:cubicBezTo>
                    <a:pt x="775" y="167"/>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37"/>
            <p:cNvSpPr/>
            <p:nvPr/>
          </p:nvSpPr>
          <p:spPr>
            <a:xfrm>
              <a:off x="4025442" y="36998"/>
              <a:ext cx="95096" cy="95218"/>
            </a:xfrm>
            <a:custGeom>
              <a:avLst/>
              <a:gdLst/>
              <a:ahLst/>
              <a:cxnLst/>
              <a:rect l="l" t="t" r="r" b="b"/>
              <a:pathLst>
                <a:path w="774"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37"/>
            <p:cNvSpPr/>
            <p:nvPr/>
          </p:nvSpPr>
          <p:spPr>
            <a:xfrm>
              <a:off x="4652900" y="1290685"/>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37"/>
            <p:cNvSpPr/>
            <p:nvPr/>
          </p:nvSpPr>
          <p:spPr>
            <a:xfrm>
              <a:off x="4339846" y="1290685"/>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608" y="774"/>
                    <a:pt x="775" y="607"/>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37"/>
            <p:cNvSpPr/>
            <p:nvPr/>
          </p:nvSpPr>
          <p:spPr>
            <a:xfrm>
              <a:off x="4652900" y="979106"/>
              <a:ext cx="95218" cy="95218"/>
            </a:xfrm>
            <a:custGeom>
              <a:avLst/>
              <a:gdLst/>
              <a:ahLst/>
              <a:cxnLst/>
              <a:rect l="l" t="t" r="r" b="b"/>
              <a:pathLst>
                <a:path w="775" h="775" extrusionOk="0">
                  <a:moveTo>
                    <a:pt x="394" y="0"/>
                  </a:moveTo>
                  <a:cubicBezTo>
                    <a:pt x="179" y="0"/>
                    <a:pt x="1" y="167"/>
                    <a:pt x="1" y="381"/>
                  </a:cubicBezTo>
                  <a:cubicBezTo>
                    <a:pt x="1" y="595"/>
                    <a:pt x="179" y="774"/>
                    <a:pt x="394" y="774"/>
                  </a:cubicBezTo>
                  <a:cubicBezTo>
                    <a:pt x="596" y="774"/>
                    <a:pt x="775" y="595"/>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37"/>
            <p:cNvSpPr/>
            <p:nvPr/>
          </p:nvSpPr>
          <p:spPr>
            <a:xfrm>
              <a:off x="4339846" y="979106"/>
              <a:ext cx="95218" cy="95218"/>
            </a:xfrm>
            <a:custGeom>
              <a:avLst/>
              <a:gdLst/>
              <a:ahLst/>
              <a:cxnLst/>
              <a:rect l="l" t="t" r="r" b="b"/>
              <a:pathLst>
                <a:path w="775" h="775" extrusionOk="0">
                  <a:moveTo>
                    <a:pt x="394" y="0"/>
                  </a:moveTo>
                  <a:cubicBezTo>
                    <a:pt x="179" y="0"/>
                    <a:pt x="1" y="167"/>
                    <a:pt x="1" y="381"/>
                  </a:cubicBezTo>
                  <a:cubicBezTo>
                    <a:pt x="1" y="595"/>
                    <a:pt x="179" y="774"/>
                    <a:pt x="394" y="774"/>
                  </a:cubicBezTo>
                  <a:cubicBezTo>
                    <a:pt x="608" y="774"/>
                    <a:pt x="775" y="595"/>
                    <a:pt x="775" y="381"/>
                  </a:cubicBezTo>
                  <a:cubicBezTo>
                    <a:pt x="775" y="167"/>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37"/>
            <p:cNvSpPr/>
            <p:nvPr/>
          </p:nvSpPr>
          <p:spPr>
            <a:xfrm>
              <a:off x="4183320" y="1135632"/>
              <a:ext cx="95218" cy="95096"/>
            </a:xfrm>
            <a:custGeom>
              <a:avLst/>
              <a:gdLst/>
              <a:ahLst/>
              <a:cxnLst/>
              <a:rect l="l" t="t" r="r" b="b"/>
              <a:pathLst>
                <a:path w="775" h="774" extrusionOk="0">
                  <a:moveTo>
                    <a:pt x="382" y="0"/>
                  </a:moveTo>
                  <a:cubicBezTo>
                    <a:pt x="168" y="0"/>
                    <a:pt x="1" y="179"/>
                    <a:pt x="1" y="393"/>
                  </a:cubicBezTo>
                  <a:cubicBezTo>
                    <a:pt x="1" y="595"/>
                    <a:pt x="168" y="774"/>
                    <a:pt x="382" y="774"/>
                  </a:cubicBezTo>
                  <a:cubicBezTo>
                    <a:pt x="596" y="774"/>
                    <a:pt x="775" y="595"/>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37"/>
            <p:cNvSpPr/>
            <p:nvPr/>
          </p:nvSpPr>
          <p:spPr>
            <a:xfrm>
              <a:off x="4496373" y="1135632"/>
              <a:ext cx="93744" cy="95096"/>
            </a:xfrm>
            <a:custGeom>
              <a:avLst/>
              <a:gdLst/>
              <a:ahLst/>
              <a:cxnLst/>
              <a:rect l="l" t="t" r="r" b="b"/>
              <a:pathLst>
                <a:path w="763" h="774" extrusionOk="0">
                  <a:moveTo>
                    <a:pt x="382" y="0"/>
                  </a:moveTo>
                  <a:cubicBezTo>
                    <a:pt x="168" y="0"/>
                    <a:pt x="1" y="179"/>
                    <a:pt x="1" y="393"/>
                  </a:cubicBezTo>
                  <a:cubicBezTo>
                    <a:pt x="1" y="595"/>
                    <a:pt x="168" y="774"/>
                    <a:pt x="382" y="774"/>
                  </a:cubicBezTo>
                  <a:cubicBezTo>
                    <a:pt x="596" y="774"/>
                    <a:pt x="763" y="595"/>
                    <a:pt x="763" y="393"/>
                  </a:cubicBezTo>
                  <a:cubicBezTo>
                    <a:pt x="763"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37"/>
            <p:cNvSpPr/>
            <p:nvPr/>
          </p:nvSpPr>
          <p:spPr>
            <a:xfrm>
              <a:off x="4183320" y="821105"/>
              <a:ext cx="95218" cy="95218"/>
            </a:xfrm>
            <a:custGeom>
              <a:avLst/>
              <a:gdLst/>
              <a:ahLst/>
              <a:cxnLst/>
              <a:rect l="l" t="t" r="r" b="b"/>
              <a:pathLst>
                <a:path w="775" h="775" extrusionOk="0">
                  <a:moveTo>
                    <a:pt x="382" y="0"/>
                  </a:moveTo>
                  <a:cubicBezTo>
                    <a:pt x="168" y="0"/>
                    <a:pt x="1" y="179"/>
                    <a:pt x="1" y="393"/>
                  </a:cubicBezTo>
                  <a:cubicBezTo>
                    <a:pt x="1" y="596"/>
                    <a:pt x="168" y="774"/>
                    <a:pt x="382" y="774"/>
                  </a:cubicBezTo>
                  <a:cubicBezTo>
                    <a:pt x="596" y="774"/>
                    <a:pt x="775" y="596"/>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37"/>
            <p:cNvSpPr/>
            <p:nvPr/>
          </p:nvSpPr>
          <p:spPr>
            <a:xfrm>
              <a:off x="4496373" y="821105"/>
              <a:ext cx="93744" cy="95218"/>
            </a:xfrm>
            <a:custGeom>
              <a:avLst/>
              <a:gdLst/>
              <a:ahLst/>
              <a:cxnLst/>
              <a:rect l="l" t="t" r="r" b="b"/>
              <a:pathLst>
                <a:path w="763" h="775" extrusionOk="0">
                  <a:moveTo>
                    <a:pt x="382" y="0"/>
                  </a:moveTo>
                  <a:cubicBezTo>
                    <a:pt x="168" y="0"/>
                    <a:pt x="1" y="179"/>
                    <a:pt x="1" y="393"/>
                  </a:cubicBezTo>
                  <a:cubicBezTo>
                    <a:pt x="1" y="596"/>
                    <a:pt x="168" y="774"/>
                    <a:pt x="382" y="774"/>
                  </a:cubicBezTo>
                  <a:cubicBezTo>
                    <a:pt x="596" y="774"/>
                    <a:pt x="763" y="596"/>
                    <a:pt x="763" y="393"/>
                  </a:cubicBezTo>
                  <a:cubicBezTo>
                    <a:pt x="763"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37"/>
            <p:cNvSpPr/>
            <p:nvPr/>
          </p:nvSpPr>
          <p:spPr>
            <a:xfrm>
              <a:off x="4025442" y="1290685"/>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37"/>
            <p:cNvSpPr/>
            <p:nvPr/>
          </p:nvSpPr>
          <p:spPr>
            <a:xfrm>
              <a:off x="4025442" y="979106"/>
              <a:ext cx="95096" cy="95218"/>
            </a:xfrm>
            <a:custGeom>
              <a:avLst/>
              <a:gdLst/>
              <a:ahLst/>
              <a:cxnLst/>
              <a:rect l="l" t="t" r="r" b="b"/>
              <a:pathLst>
                <a:path w="774" h="775" extrusionOk="0">
                  <a:moveTo>
                    <a:pt x="393" y="0"/>
                  </a:moveTo>
                  <a:cubicBezTo>
                    <a:pt x="179" y="0"/>
                    <a:pt x="0" y="167"/>
                    <a:pt x="0" y="381"/>
                  </a:cubicBezTo>
                  <a:cubicBezTo>
                    <a:pt x="0" y="595"/>
                    <a:pt x="179" y="774"/>
                    <a:pt x="393" y="774"/>
                  </a:cubicBezTo>
                  <a:cubicBezTo>
                    <a:pt x="607" y="774"/>
                    <a:pt x="774" y="595"/>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37"/>
            <p:cNvSpPr/>
            <p:nvPr/>
          </p:nvSpPr>
          <p:spPr>
            <a:xfrm>
              <a:off x="4652900" y="663104"/>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596" y="774"/>
                    <a:pt x="775" y="608"/>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37"/>
            <p:cNvSpPr/>
            <p:nvPr/>
          </p:nvSpPr>
          <p:spPr>
            <a:xfrm>
              <a:off x="4339846" y="663104"/>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608" y="774"/>
                    <a:pt x="775" y="608"/>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37"/>
            <p:cNvSpPr/>
            <p:nvPr/>
          </p:nvSpPr>
          <p:spPr>
            <a:xfrm>
              <a:off x="4025442" y="663104"/>
              <a:ext cx="95096" cy="95218"/>
            </a:xfrm>
            <a:custGeom>
              <a:avLst/>
              <a:gdLst/>
              <a:ahLst/>
              <a:cxnLst/>
              <a:rect l="l" t="t" r="r" b="b"/>
              <a:pathLst>
                <a:path w="774" h="775" extrusionOk="0">
                  <a:moveTo>
                    <a:pt x="393" y="0"/>
                  </a:moveTo>
                  <a:cubicBezTo>
                    <a:pt x="179" y="0"/>
                    <a:pt x="0" y="179"/>
                    <a:pt x="0" y="393"/>
                  </a:cubicBezTo>
                  <a:cubicBezTo>
                    <a:pt x="0" y="608"/>
                    <a:pt x="179" y="774"/>
                    <a:pt x="393" y="774"/>
                  </a:cubicBezTo>
                  <a:cubicBezTo>
                    <a:pt x="607" y="774"/>
                    <a:pt x="774" y="608"/>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37"/>
            <p:cNvSpPr/>
            <p:nvPr/>
          </p:nvSpPr>
          <p:spPr>
            <a:xfrm>
              <a:off x="4652900" y="1919617"/>
              <a:ext cx="95218" cy="95218"/>
            </a:xfrm>
            <a:custGeom>
              <a:avLst/>
              <a:gdLst/>
              <a:ahLst/>
              <a:cxnLst/>
              <a:rect l="l" t="t" r="r" b="b"/>
              <a:pathLst>
                <a:path w="775" h="775" extrusionOk="0">
                  <a:moveTo>
                    <a:pt x="394" y="1"/>
                  </a:moveTo>
                  <a:cubicBezTo>
                    <a:pt x="179" y="1"/>
                    <a:pt x="1" y="179"/>
                    <a:pt x="1" y="394"/>
                  </a:cubicBezTo>
                  <a:cubicBezTo>
                    <a:pt x="1" y="608"/>
                    <a:pt x="179" y="775"/>
                    <a:pt x="394" y="775"/>
                  </a:cubicBezTo>
                  <a:cubicBezTo>
                    <a:pt x="596" y="775"/>
                    <a:pt x="775" y="608"/>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37"/>
            <p:cNvSpPr/>
            <p:nvPr/>
          </p:nvSpPr>
          <p:spPr>
            <a:xfrm>
              <a:off x="4339846" y="1919617"/>
              <a:ext cx="95218" cy="95218"/>
            </a:xfrm>
            <a:custGeom>
              <a:avLst/>
              <a:gdLst/>
              <a:ahLst/>
              <a:cxnLst/>
              <a:rect l="l" t="t" r="r" b="b"/>
              <a:pathLst>
                <a:path w="775" h="775" extrusionOk="0">
                  <a:moveTo>
                    <a:pt x="394" y="1"/>
                  </a:moveTo>
                  <a:cubicBezTo>
                    <a:pt x="179" y="1"/>
                    <a:pt x="1" y="179"/>
                    <a:pt x="1" y="394"/>
                  </a:cubicBezTo>
                  <a:cubicBezTo>
                    <a:pt x="1" y="608"/>
                    <a:pt x="179" y="775"/>
                    <a:pt x="394" y="775"/>
                  </a:cubicBezTo>
                  <a:cubicBezTo>
                    <a:pt x="608" y="775"/>
                    <a:pt x="775" y="608"/>
                    <a:pt x="775" y="394"/>
                  </a:cubicBezTo>
                  <a:cubicBezTo>
                    <a:pt x="775" y="179"/>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37"/>
            <p:cNvSpPr/>
            <p:nvPr/>
          </p:nvSpPr>
          <p:spPr>
            <a:xfrm>
              <a:off x="4652900" y="1605089"/>
              <a:ext cx="95218" cy="95218"/>
            </a:xfrm>
            <a:custGeom>
              <a:avLst/>
              <a:gdLst/>
              <a:ahLst/>
              <a:cxnLst/>
              <a:rect l="l" t="t" r="r" b="b"/>
              <a:pathLst>
                <a:path w="775" h="775" extrusionOk="0">
                  <a:moveTo>
                    <a:pt x="394" y="1"/>
                  </a:moveTo>
                  <a:cubicBezTo>
                    <a:pt x="179" y="1"/>
                    <a:pt x="1" y="180"/>
                    <a:pt x="1" y="394"/>
                  </a:cubicBezTo>
                  <a:cubicBezTo>
                    <a:pt x="1" y="608"/>
                    <a:pt x="179" y="775"/>
                    <a:pt x="394" y="775"/>
                  </a:cubicBezTo>
                  <a:cubicBezTo>
                    <a:pt x="596" y="775"/>
                    <a:pt x="775" y="608"/>
                    <a:pt x="775" y="394"/>
                  </a:cubicBezTo>
                  <a:cubicBezTo>
                    <a:pt x="775" y="180"/>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37"/>
            <p:cNvSpPr/>
            <p:nvPr/>
          </p:nvSpPr>
          <p:spPr>
            <a:xfrm>
              <a:off x="4339846" y="1605089"/>
              <a:ext cx="95218" cy="95218"/>
            </a:xfrm>
            <a:custGeom>
              <a:avLst/>
              <a:gdLst/>
              <a:ahLst/>
              <a:cxnLst/>
              <a:rect l="l" t="t" r="r" b="b"/>
              <a:pathLst>
                <a:path w="775" h="775" extrusionOk="0">
                  <a:moveTo>
                    <a:pt x="394" y="1"/>
                  </a:moveTo>
                  <a:cubicBezTo>
                    <a:pt x="179" y="1"/>
                    <a:pt x="1" y="180"/>
                    <a:pt x="1" y="394"/>
                  </a:cubicBezTo>
                  <a:cubicBezTo>
                    <a:pt x="1" y="608"/>
                    <a:pt x="179" y="775"/>
                    <a:pt x="394" y="775"/>
                  </a:cubicBezTo>
                  <a:cubicBezTo>
                    <a:pt x="608" y="775"/>
                    <a:pt x="775" y="608"/>
                    <a:pt x="775" y="394"/>
                  </a:cubicBezTo>
                  <a:cubicBezTo>
                    <a:pt x="775" y="180"/>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37"/>
            <p:cNvSpPr/>
            <p:nvPr/>
          </p:nvSpPr>
          <p:spPr>
            <a:xfrm>
              <a:off x="4183320" y="1763090"/>
              <a:ext cx="95218" cy="95218"/>
            </a:xfrm>
            <a:custGeom>
              <a:avLst/>
              <a:gdLst/>
              <a:ahLst/>
              <a:cxnLst/>
              <a:rect l="l" t="t" r="r" b="b"/>
              <a:pathLst>
                <a:path w="775" h="775" extrusionOk="0">
                  <a:moveTo>
                    <a:pt x="382" y="1"/>
                  </a:moveTo>
                  <a:cubicBezTo>
                    <a:pt x="168" y="1"/>
                    <a:pt x="1" y="168"/>
                    <a:pt x="1" y="382"/>
                  </a:cubicBezTo>
                  <a:cubicBezTo>
                    <a:pt x="1" y="596"/>
                    <a:pt x="168" y="775"/>
                    <a:pt x="382" y="775"/>
                  </a:cubicBezTo>
                  <a:cubicBezTo>
                    <a:pt x="596" y="775"/>
                    <a:pt x="775" y="596"/>
                    <a:pt x="775" y="382"/>
                  </a:cubicBezTo>
                  <a:cubicBezTo>
                    <a:pt x="775" y="168"/>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37"/>
            <p:cNvSpPr/>
            <p:nvPr/>
          </p:nvSpPr>
          <p:spPr>
            <a:xfrm>
              <a:off x="4496373" y="1763090"/>
              <a:ext cx="93744" cy="95218"/>
            </a:xfrm>
            <a:custGeom>
              <a:avLst/>
              <a:gdLst/>
              <a:ahLst/>
              <a:cxnLst/>
              <a:rect l="l" t="t" r="r" b="b"/>
              <a:pathLst>
                <a:path w="763" h="775" extrusionOk="0">
                  <a:moveTo>
                    <a:pt x="382" y="1"/>
                  </a:moveTo>
                  <a:cubicBezTo>
                    <a:pt x="168" y="1"/>
                    <a:pt x="1" y="168"/>
                    <a:pt x="1" y="382"/>
                  </a:cubicBezTo>
                  <a:cubicBezTo>
                    <a:pt x="1" y="596"/>
                    <a:pt x="168" y="775"/>
                    <a:pt x="382" y="775"/>
                  </a:cubicBezTo>
                  <a:cubicBezTo>
                    <a:pt x="596" y="775"/>
                    <a:pt x="763" y="596"/>
                    <a:pt x="763" y="382"/>
                  </a:cubicBezTo>
                  <a:cubicBezTo>
                    <a:pt x="763" y="168"/>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37"/>
            <p:cNvSpPr/>
            <p:nvPr/>
          </p:nvSpPr>
          <p:spPr>
            <a:xfrm>
              <a:off x="4183320" y="1448685"/>
              <a:ext cx="95218" cy="95096"/>
            </a:xfrm>
            <a:custGeom>
              <a:avLst/>
              <a:gdLst/>
              <a:ahLst/>
              <a:cxnLst/>
              <a:rect l="l" t="t" r="r" b="b"/>
              <a:pathLst>
                <a:path w="775" h="774" extrusionOk="0">
                  <a:moveTo>
                    <a:pt x="382" y="0"/>
                  </a:moveTo>
                  <a:cubicBezTo>
                    <a:pt x="168" y="0"/>
                    <a:pt x="1" y="167"/>
                    <a:pt x="1" y="381"/>
                  </a:cubicBezTo>
                  <a:cubicBezTo>
                    <a:pt x="1" y="595"/>
                    <a:pt x="168" y="774"/>
                    <a:pt x="382" y="774"/>
                  </a:cubicBezTo>
                  <a:cubicBezTo>
                    <a:pt x="596" y="774"/>
                    <a:pt x="775" y="595"/>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37"/>
            <p:cNvSpPr/>
            <p:nvPr/>
          </p:nvSpPr>
          <p:spPr>
            <a:xfrm>
              <a:off x="4496373" y="1448685"/>
              <a:ext cx="93744" cy="95096"/>
            </a:xfrm>
            <a:custGeom>
              <a:avLst/>
              <a:gdLst/>
              <a:ahLst/>
              <a:cxnLst/>
              <a:rect l="l" t="t" r="r" b="b"/>
              <a:pathLst>
                <a:path w="763" h="774" extrusionOk="0">
                  <a:moveTo>
                    <a:pt x="382" y="0"/>
                  </a:moveTo>
                  <a:cubicBezTo>
                    <a:pt x="168" y="0"/>
                    <a:pt x="1" y="167"/>
                    <a:pt x="1" y="381"/>
                  </a:cubicBezTo>
                  <a:cubicBezTo>
                    <a:pt x="1" y="595"/>
                    <a:pt x="168" y="774"/>
                    <a:pt x="382" y="774"/>
                  </a:cubicBezTo>
                  <a:cubicBezTo>
                    <a:pt x="596" y="774"/>
                    <a:pt x="763" y="595"/>
                    <a:pt x="763" y="381"/>
                  </a:cubicBezTo>
                  <a:cubicBezTo>
                    <a:pt x="763"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37"/>
            <p:cNvSpPr/>
            <p:nvPr/>
          </p:nvSpPr>
          <p:spPr>
            <a:xfrm>
              <a:off x="4025442" y="1919617"/>
              <a:ext cx="95096" cy="95218"/>
            </a:xfrm>
            <a:custGeom>
              <a:avLst/>
              <a:gdLst/>
              <a:ahLst/>
              <a:cxnLst/>
              <a:rect l="l" t="t" r="r" b="b"/>
              <a:pathLst>
                <a:path w="774" h="775" extrusionOk="0">
                  <a:moveTo>
                    <a:pt x="393" y="1"/>
                  </a:moveTo>
                  <a:cubicBezTo>
                    <a:pt x="179" y="1"/>
                    <a:pt x="0" y="179"/>
                    <a:pt x="0" y="394"/>
                  </a:cubicBezTo>
                  <a:cubicBezTo>
                    <a:pt x="0" y="608"/>
                    <a:pt x="179" y="775"/>
                    <a:pt x="393" y="775"/>
                  </a:cubicBezTo>
                  <a:cubicBezTo>
                    <a:pt x="607" y="775"/>
                    <a:pt x="774" y="608"/>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37"/>
            <p:cNvSpPr/>
            <p:nvPr/>
          </p:nvSpPr>
          <p:spPr>
            <a:xfrm>
              <a:off x="4025442" y="1605089"/>
              <a:ext cx="95096" cy="95218"/>
            </a:xfrm>
            <a:custGeom>
              <a:avLst/>
              <a:gdLst/>
              <a:ahLst/>
              <a:cxnLst/>
              <a:rect l="l" t="t" r="r" b="b"/>
              <a:pathLst>
                <a:path w="774" h="775" extrusionOk="0">
                  <a:moveTo>
                    <a:pt x="393" y="1"/>
                  </a:moveTo>
                  <a:cubicBezTo>
                    <a:pt x="179" y="1"/>
                    <a:pt x="0" y="180"/>
                    <a:pt x="0" y="394"/>
                  </a:cubicBezTo>
                  <a:cubicBezTo>
                    <a:pt x="0" y="608"/>
                    <a:pt x="179" y="775"/>
                    <a:pt x="393" y="775"/>
                  </a:cubicBezTo>
                  <a:cubicBezTo>
                    <a:pt x="607" y="775"/>
                    <a:pt x="774" y="608"/>
                    <a:pt x="774" y="394"/>
                  </a:cubicBezTo>
                  <a:cubicBezTo>
                    <a:pt x="774" y="180"/>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37"/>
            <p:cNvSpPr/>
            <p:nvPr/>
          </p:nvSpPr>
          <p:spPr>
            <a:xfrm>
              <a:off x="4652900" y="1290685"/>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37"/>
            <p:cNvSpPr/>
            <p:nvPr/>
          </p:nvSpPr>
          <p:spPr>
            <a:xfrm>
              <a:off x="4339846" y="1290685"/>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608" y="774"/>
                    <a:pt x="775" y="607"/>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37"/>
            <p:cNvSpPr/>
            <p:nvPr/>
          </p:nvSpPr>
          <p:spPr>
            <a:xfrm>
              <a:off x="4025442" y="1290685"/>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37"/>
            <p:cNvSpPr/>
            <p:nvPr/>
          </p:nvSpPr>
          <p:spPr>
            <a:xfrm>
              <a:off x="4652900" y="2547197"/>
              <a:ext cx="95218" cy="95218"/>
            </a:xfrm>
            <a:custGeom>
              <a:avLst/>
              <a:gdLst/>
              <a:ahLst/>
              <a:cxnLst/>
              <a:rect l="l" t="t" r="r" b="b"/>
              <a:pathLst>
                <a:path w="775" h="775" extrusionOk="0">
                  <a:moveTo>
                    <a:pt x="394" y="1"/>
                  </a:moveTo>
                  <a:cubicBezTo>
                    <a:pt x="179" y="1"/>
                    <a:pt x="1" y="179"/>
                    <a:pt x="1" y="382"/>
                  </a:cubicBezTo>
                  <a:cubicBezTo>
                    <a:pt x="1" y="596"/>
                    <a:pt x="179" y="775"/>
                    <a:pt x="394" y="775"/>
                  </a:cubicBezTo>
                  <a:cubicBezTo>
                    <a:pt x="596" y="775"/>
                    <a:pt x="775" y="596"/>
                    <a:pt x="775" y="382"/>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37"/>
            <p:cNvSpPr/>
            <p:nvPr/>
          </p:nvSpPr>
          <p:spPr>
            <a:xfrm>
              <a:off x="4339846" y="2547197"/>
              <a:ext cx="95218" cy="95218"/>
            </a:xfrm>
            <a:custGeom>
              <a:avLst/>
              <a:gdLst/>
              <a:ahLst/>
              <a:cxnLst/>
              <a:rect l="l" t="t" r="r" b="b"/>
              <a:pathLst>
                <a:path w="775" h="775" extrusionOk="0">
                  <a:moveTo>
                    <a:pt x="394" y="1"/>
                  </a:moveTo>
                  <a:cubicBezTo>
                    <a:pt x="179" y="1"/>
                    <a:pt x="1" y="179"/>
                    <a:pt x="1" y="382"/>
                  </a:cubicBezTo>
                  <a:cubicBezTo>
                    <a:pt x="1" y="596"/>
                    <a:pt x="179" y="775"/>
                    <a:pt x="394" y="775"/>
                  </a:cubicBezTo>
                  <a:cubicBezTo>
                    <a:pt x="608" y="775"/>
                    <a:pt x="775" y="596"/>
                    <a:pt x="775" y="382"/>
                  </a:cubicBezTo>
                  <a:cubicBezTo>
                    <a:pt x="775" y="179"/>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37"/>
            <p:cNvSpPr/>
            <p:nvPr/>
          </p:nvSpPr>
          <p:spPr>
            <a:xfrm>
              <a:off x="4652900" y="2232670"/>
              <a:ext cx="95218" cy="95218"/>
            </a:xfrm>
            <a:custGeom>
              <a:avLst/>
              <a:gdLst/>
              <a:ahLst/>
              <a:cxnLst/>
              <a:rect l="l" t="t" r="r" b="b"/>
              <a:pathLst>
                <a:path w="775" h="775" extrusionOk="0">
                  <a:moveTo>
                    <a:pt x="394" y="1"/>
                  </a:moveTo>
                  <a:cubicBezTo>
                    <a:pt x="179" y="1"/>
                    <a:pt x="1" y="179"/>
                    <a:pt x="1" y="394"/>
                  </a:cubicBezTo>
                  <a:cubicBezTo>
                    <a:pt x="1" y="596"/>
                    <a:pt x="179" y="775"/>
                    <a:pt x="394" y="775"/>
                  </a:cubicBezTo>
                  <a:cubicBezTo>
                    <a:pt x="596" y="775"/>
                    <a:pt x="775" y="596"/>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37"/>
            <p:cNvSpPr/>
            <p:nvPr/>
          </p:nvSpPr>
          <p:spPr>
            <a:xfrm>
              <a:off x="4339846" y="2232670"/>
              <a:ext cx="95218" cy="95218"/>
            </a:xfrm>
            <a:custGeom>
              <a:avLst/>
              <a:gdLst/>
              <a:ahLst/>
              <a:cxnLst/>
              <a:rect l="l" t="t" r="r" b="b"/>
              <a:pathLst>
                <a:path w="775" h="775" extrusionOk="0">
                  <a:moveTo>
                    <a:pt x="394" y="1"/>
                  </a:moveTo>
                  <a:cubicBezTo>
                    <a:pt x="179" y="1"/>
                    <a:pt x="1" y="179"/>
                    <a:pt x="1" y="394"/>
                  </a:cubicBezTo>
                  <a:cubicBezTo>
                    <a:pt x="1" y="596"/>
                    <a:pt x="179" y="775"/>
                    <a:pt x="394" y="775"/>
                  </a:cubicBezTo>
                  <a:cubicBezTo>
                    <a:pt x="608" y="775"/>
                    <a:pt x="775" y="596"/>
                    <a:pt x="775" y="394"/>
                  </a:cubicBezTo>
                  <a:cubicBezTo>
                    <a:pt x="775" y="179"/>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37"/>
            <p:cNvSpPr/>
            <p:nvPr/>
          </p:nvSpPr>
          <p:spPr>
            <a:xfrm>
              <a:off x="4183320" y="2389196"/>
              <a:ext cx="95218" cy="95218"/>
            </a:xfrm>
            <a:custGeom>
              <a:avLst/>
              <a:gdLst/>
              <a:ahLst/>
              <a:cxnLst/>
              <a:rect l="l" t="t" r="r" b="b"/>
              <a:pathLst>
                <a:path w="775" h="775" extrusionOk="0">
                  <a:moveTo>
                    <a:pt x="382" y="1"/>
                  </a:moveTo>
                  <a:cubicBezTo>
                    <a:pt x="168" y="1"/>
                    <a:pt x="1" y="179"/>
                    <a:pt x="1" y="394"/>
                  </a:cubicBezTo>
                  <a:cubicBezTo>
                    <a:pt x="1" y="608"/>
                    <a:pt x="168" y="775"/>
                    <a:pt x="382" y="775"/>
                  </a:cubicBezTo>
                  <a:cubicBezTo>
                    <a:pt x="596" y="775"/>
                    <a:pt x="775" y="608"/>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37"/>
            <p:cNvSpPr/>
            <p:nvPr/>
          </p:nvSpPr>
          <p:spPr>
            <a:xfrm>
              <a:off x="4496373" y="2389196"/>
              <a:ext cx="93744" cy="95218"/>
            </a:xfrm>
            <a:custGeom>
              <a:avLst/>
              <a:gdLst/>
              <a:ahLst/>
              <a:cxnLst/>
              <a:rect l="l" t="t" r="r" b="b"/>
              <a:pathLst>
                <a:path w="763" h="775" extrusionOk="0">
                  <a:moveTo>
                    <a:pt x="382" y="1"/>
                  </a:moveTo>
                  <a:cubicBezTo>
                    <a:pt x="168" y="1"/>
                    <a:pt x="1" y="179"/>
                    <a:pt x="1" y="394"/>
                  </a:cubicBezTo>
                  <a:cubicBezTo>
                    <a:pt x="1" y="608"/>
                    <a:pt x="168" y="775"/>
                    <a:pt x="382" y="775"/>
                  </a:cubicBezTo>
                  <a:cubicBezTo>
                    <a:pt x="596" y="775"/>
                    <a:pt x="763" y="608"/>
                    <a:pt x="763" y="394"/>
                  </a:cubicBezTo>
                  <a:cubicBezTo>
                    <a:pt x="763"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37"/>
            <p:cNvSpPr/>
            <p:nvPr/>
          </p:nvSpPr>
          <p:spPr>
            <a:xfrm>
              <a:off x="4183320" y="2076143"/>
              <a:ext cx="95218" cy="95218"/>
            </a:xfrm>
            <a:custGeom>
              <a:avLst/>
              <a:gdLst/>
              <a:ahLst/>
              <a:cxnLst/>
              <a:rect l="l" t="t" r="r" b="b"/>
              <a:pathLst>
                <a:path w="775" h="775" extrusionOk="0">
                  <a:moveTo>
                    <a:pt x="382" y="1"/>
                  </a:moveTo>
                  <a:cubicBezTo>
                    <a:pt x="168" y="1"/>
                    <a:pt x="1" y="167"/>
                    <a:pt x="1" y="382"/>
                  </a:cubicBezTo>
                  <a:cubicBezTo>
                    <a:pt x="1" y="596"/>
                    <a:pt x="168" y="775"/>
                    <a:pt x="382" y="775"/>
                  </a:cubicBezTo>
                  <a:cubicBezTo>
                    <a:pt x="596" y="775"/>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37"/>
            <p:cNvSpPr/>
            <p:nvPr/>
          </p:nvSpPr>
          <p:spPr>
            <a:xfrm>
              <a:off x="4496373" y="2076143"/>
              <a:ext cx="93744" cy="95218"/>
            </a:xfrm>
            <a:custGeom>
              <a:avLst/>
              <a:gdLst/>
              <a:ahLst/>
              <a:cxnLst/>
              <a:rect l="l" t="t" r="r" b="b"/>
              <a:pathLst>
                <a:path w="763" h="775" extrusionOk="0">
                  <a:moveTo>
                    <a:pt x="382" y="1"/>
                  </a:moveTo>
                  <a:cubicBezTo>
                    <a:pt x="168" y="1"/>
                    <a:pt x="1" y="167"/>
                    <a:pt x="1" y="382"/>
                  </a:cubicBezTo>
                  <a:cubicBezTo>
                    <a:pt x="1" y="596"/>
                    <a:pt x="168" y="775"/>
                    <a:pt x="382" y="775"/>
                  </a:cubicBezTo>
                  <a:cubicBezTo>
                    <a:pt x="596" y="775"/>
                    <a:pt x="763" y="596"/>
                    <a:pt x="763" y="382"/>
                  </a:cubicBezTo>
                  <a:cubicBezTo>
                    <a:pt x="763"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37"/>
            <p:cNvSpPr/>
            <p:nvPr/>
          </p:nvSpPr>
          <p:spPr>
            <a:xfrm>
              <a:off x="4025442" y="2547197"/>
              <a:ext cx="95096" cy="95218"/>
            </a:xfrm>
            <a:custGeom>
              <a:avLst/>
              <a:gdLst/>
              <a:ahLst/>
              <a:cxnLst/>
              <a:rect l="l" t="t" r="r" b="b"/>
              <a:pathLst>
                <a:path w="774"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37"/>
            <p:cNvSpPr/>
            <p:nvPr/>
          </p:nvSpPr>
          <p:spPr>
            <a:xfrm>
              <a:off x="4025442" y="2232670"/>
              <a:ext cx="95096" cy="95218"/>
            </a:xfrm>
            <a:custGeom>
              <a:avLst/>
              <a:gdLst/>
              <a:ahLst/>
              <a:cxnLst/>
              <a:rect l="l" t="t" r="r" b="b"/>
              <a:pathLst>
                <a:path w="774"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37"/>
            <p:cNvSpPr/>
            <p:nvPr/>
          </p:nvSpPr>
          <p:spPr>
            <a:xfrm>
              <a:off x="4652900" y="1919617"/>
              <a:ext cx="95218" cy="95218"/>
            </a:xfrm>
            <a:custGeom>
              <a:avLst/>
              <a:gdLst/>
              <a:ahLst/>
              <a:cxnLst/>
              <a:rect l="l" t="t" r="r" b="b"/>
              <a:pathLst>
                <a:path w="775" h="775" extrusionOk="0">
                  <a:moveTo>
                    <a:pt x="394" y="1"/>
                  </a:moveTo>
                  <a:cubicBezTo>
                    <a:pt x="179" y="1"/>
                    <a:pt x="1" y="179"/>
                    <a:pt x="1" y="394"/>
                  </a:cubicBezTo>
                  <a:cubicBezTo>
                    <a:pt x="1" y="608"/>
                    <a:pt x="179" y="775"/>
                    <a:pt x="394" y="775"/>
                  </a:cubicBezTo>
                  <a:cubicBezTo>
                    <a:pt x="596" y="775"/>
                    <a:pt x="775" y="608"/>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37"/>
            <p:cNvSpPr/>
            <p:nvPr/>
          </p:nvSpPr>
          <p:spPr>
            <a:xfrm>
              <a:off x="4339846" y="1919617"/>
              <a:ext cx="95218" cy="95218"/>
            </a:xfrm>
            <a:custGeom>
              <a:avLst/>
              <a:gdLst/>
              <a:ahLst/>
              <a:cxnLst/>
              <a:rect l="l" t="t" r="r" b="b"/>
              <a:pathLst>
                <a:path w="775" h="775" extrusionOk="0">
                  <a:moveTo>
                    <a:pt x="394" y="1"/>
                  </a:moveTo>
                  <a:cubicBezTo>
                    <a:pt x="179" y="1"/>
                    <a:pt x="1" y="179"/>
                    <a:pt x="1" y="394"/>
                  </a:cubicBezTo>
                  <a:cubicBezTo>
                    <a:pt x="1" y="608"/>
                    <a:pt x="179" y="775"/>
                    <a:pt x="394" y="775"/>
                  </a:cubicBezTo>
                  <a:cubicBezTo>
                    <a:pt x="608" y="775"/>
                    <a:pt x="775" y="608"/>
                    <a:pt x="775" y="394"/>
                  </a:cubicBezTo>
                  <a:cubicBezTo>
                    <a:pt x="775" y="179"/>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37"/>
            <p:cNvSpPr/>
            <p:nvPr/>
          </p:nvSpPr>
          <p:spPr>
            <a:xfrm>
              <a:off x="4025442" y="1919617"/>
              <a:ext cx="95096" cy="95218"/>
            </a:xfrm>
            <a:custGeom>
              <a:avLst/>
              <a:gdLst/>
              <a:ahLst/>
              <a:cxnLst/>
              <a:rect l="l" t="t" r="r" b="b"/>
              <a:pathLst>
                <a:path w="774" h="775" extrusionOk="0">
                  <a:moveTo>
                    <a:pt x="393" y="1"/>
                  </a:moveTo>
                  <a:cubicBezTo>
                    <a:pt x="179" y="1"/>
                    <a:pt x="0" y="179"/>
                    <a:pt x="0" y="394"/>
                  </a:cubicBezTo>
                  <a:cubicBezTo>
                    <a:pt x="0" y="608"/>
                    <a:pt x="179" y="775"/>
                    <a:pt x="393" y="775"/>
                  </a:cubicBezTo>
                  <a:cubicBezTo>
                    <a:pt x="607" y="775"/>
                    <a:pt x="774" y="608"/>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37"/>
            <p:cNvSpPr/>
            <p:nvPr/>
          </p:nvSpPr>
          <p:spPr>
            <a:xfrm>
              <a:off x="4652900" y="3174778"/>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37"/>
            <p:cNvSpPr/>
            <p:nvPr/>
          </p:nvSpPr>
          <p:spPr>
            <a:xfrm>
              <a:off x="4339846" y="3174778"/>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608" y="774"/>
                    <a:pt x="775" y="596"/>
                    <a:pt x="775" y="381"/>
                  </a:cubicBezTo>
                  <a:cubicBezTo>
                    <a:pt x="775" y="167"/>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37"/>
            <p:cNvSpPr/>
            <p:nvPr/>
          </p:nvSpPr>
          <p:spPr>
            <a:xfrm>
              <a:off x="4652900" y="2860250"/>
              <a:ext cx="95218" cy="95218"/>
            </a:xfrm>
            <a:custGeom>
              <a:avLst/>
              <a:gdLst/>
              <a:ahLst/>
              <a:cxnLst/>
              <a:rect l="l" t="t" r="r" b="b"/>
              <a:pathLst>
                <a:path w="775" h="775" extrusionOk="0">
                  <a:moveTo>
                    <a:pt x="394" y="1"/>
                  </a:moveTo>
                  <a:cubicBezTo>
                    <a:pt x="179" y="1"/>
                    <a:pt x="1" y="167"/>
                    <a:pt x="1" y="382"/>
                  </a:cubicBezTo>
                  <a:cubicBezTo>
                    <a:pt x="1" y="596"/>
                    <a:pt x="179" y="774"/>
                    <a:pt x="394" y="774"/>
                  </a:cubicBezTo>
                  <a:cubicBezTo>
                    <a:pt x="596" y="774"/>
                    <a:pt x="775" y="596"/>
                    <a:pt x="775" y="382"/>
                  </a:cubicBezTo>
                  <a:cubicBezTo>
                    <a:pt x="775" y="167"/>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37"/>
            <p:cNvSpPr/>
            <p:nvPr/>
          </p:nvSpPr>
          <p:spPr>
            <a:xfrm>
              <a:off x="4339846" y="2860250"/>
              <a:ext cx="95218" cy="95218"/>
            </a:xfrm>
            <a:custGeom>
              <a:avLst/>
              <a:gdLst/>
              <a:ahLst/>
              <a:cxnLst/>
              <a:rect l="l" t="t" r="r" b="b"/>
              <a:pathLst>
                <a:path w="775" h="775" extrusionOk="0">
                  <a:moveTo>
                    <a:pt x="394" y="1"/>
                  </a:moveTo>
                  <a:cubicBezTo>
                    <a:pt x="179" y="1"/>
                    <a:pt x="1" y="167"/>
                    <a:pt x="1" y="382"/>
                  </a:cubicBezTo>
                  <a:cubicBezTo>
                    <a:pt x="1" y="596"/>
                    <a:pt x="179" y="774"/>
                    <a:pt x="394" y="774"/>
                  </a:cubicBezTo>
                  <a:cubicBezTo>
                    <a:pt x="608" y="774"/>
                    <a:pt x="775" y="596"/>
                    <a:pt x="775" y="382"/>
                  </a:cubicBezTo>
                  <a:cubicBezTo>
                    <a:pt x="775" y="167"/>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37"/>
            <p:cNvSpPr/>
            <p:nvPr/>
          </p:nvSpPr>
          <p:spPr>
            <a:xfrm>
              <a:off x="4183320" y="3016777"/>
              <a:ext cx="95218" cy="95218"/>
            </a:xfrm>
            <a:custGeom>
              <a:avLst/>
              <a:gdLst/>
              <a:ahLst/>
              <a:cxnLst/>
              <a:rect l="l" t="t" r="r" b="b"/>
              <a:pathLst>
                <a:path w="775" h="775" extrusionOk="0">
                  <a:moveTo>
                    <a:pt x="382" y="0"/>
                  </a:moveTo>
                  <a:cubicBezTo>
                    <a:pt x="168" y="0"/>
                    <a:pt x="1" y="179"/>
                    <a:pt x="1" y="393"/>
                  </a:cubicBezTo>
                  <a:cubicBezTo>
                    <a:pt x="1" y="608"/>
                    <a:pt x="168"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37"/>
            <p:cNvSpPr/>
            <p:nvPr/>
          </p:nvSpPr>
          <p:spPr>
            <a:xfrm>
              <a:off x="4496373" y="3016777"/>
              <a:ext cx="93744" cy="95218"/>
            </a:xfrm>
            <a:custGeom>
              <a:avLst/>
              <a:gdLst/>
              <a:ahLst/>
              <a:cxnLst/>
              <a:rect l="l" t="t" r="r" b="b"/>
              <a:pathLst>
                <a:path w="763" h="775" extrusionOk="0">
                  <a:moveTo>
                    <a:pt x="382" y="0"/>
                  </a:moveTo>
                  <a:cubicBezTo>
                    <a:pt x="168" y="0"/>
                    <a:pt x="1" y="179"/>
                    <a:pt x="1" y="393"/>
                  </a:cubicBezTo>
                  <a:cubicBezTo>
                    <a:pt x="1" y="608"/>
                    <a:pt x="168" y="774"/>
                    <a:pt x="382" y="774"/>
                  </a:cubicBezTo>
                  <a:cubicBezTo>
                    <a:pt x="596" y="774"/>
                    <a:pt x="763" y="608"/>
                    <a:pt x="763" y="393"/>
                  </a:cubicBezTo>
                  <a:cubicBezTo>
                    <a:pt x="763"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37"/>
            <p:cNvSpPr/>
            <p:nvPr/>
          </p:nvSpPr>
          <p:spPr>
            <a:xfrm>
              <a:off x="4183320" y="2705198"/>
              <a:ext cx="95218" cy="93744"/>
            </a:xfrm>
            <a:custGeom>
              <a:avLst/>
              <a:gdLst/>
              <a:ahLst/>
              <a:cxnLst/>
              <a:rect l="l" t="t" r="r" b="b"/>
              <a:pathLst>
                <a:path w="775" h="763" extrusionOk="0">
                  <a:moveTo>
                    <a:pt x="382" y="0"/>
                  </a:moveTo>
                  <a:cubicBezTo>
                    <a:pt x="168" y="0"/>
                    <a:pt x="1" y="167"/>
                    <a:pt x="1" y="381"/>
                  </a:cubicBezTo>
                  <a:cubicBezTo>
                    <a:pt x="1" y="596"/>
                    <a:pt x="168" y="762"/>
                    <a:pt x="382" y="762"/>
                  </a:cubicBezTo>
                  <a:cubicBezTo>
                    <a:pt x="596" y="762"/>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37"/>
            <p:cNvSpPr/>
            <p:nvPr/>
          </p:nvSpPr>
          <p:spPr>
            <a:xfrm>
              <a:off x="4496373" y="2705198"/>
              <a:ext cx="93744" cy="93744"/>
            </a:xfrm>
            <a:custGeom>
              <a:avLst/>
              <a:gdLst/>
              <a:ahLst/>
              <a:cxnLst/>
              <a:rect l="l" t="t" r="r" b="b"/>
              <a:pathLst>
                <a:path w="763" h="763" extrusionOk="0">
                  <a:moveTo>
                    <a:pt x="382" y="0"/>
                  </a:moveTo>
                  <a:cubicBezTo>
                    <a:pt x="168" y="0"/>
                    <a:pt x="1" y="167"/>
                    <a:pt x="1" y="381"/>
                  </a:cubicBezTo>
                  <a:cubicBezTo>
                    <a:pt x="1" y="596"/>
                    <a:pt x="168" y="762"/>
                    <a:pt x="382" y="762"/>
                  </a:cubicBezTo>
                  <a:cubicBezTo>
                    <a:pt x="596" y="762"/>
                    <a:pt x="763" y="596"/>
                    <a:pt x="763" y="381"/>
                  </a:cubicBezTo>
                  <a:cubicBezTo>
                    <a:pt x="763"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37"/>
            <p:cNvSpPr/>
            <p:nvPr/>
          </p:nvSpPr>
          <p:spPr>
            <a:xfrm>
              <a:off x="4025442" y="3174778"/>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37"/>
            <p:cNvSpPr/>
            <p:nvPr/>
          </p:nvSpPr>
          <p:spPr>
            <a:xfrm>
              <a:off x="4025442" y="2860250"/>
              <a:ext cx="95096" cy="95218"/>
            </a:xfrm>
            <a:custGeom>
              <a:avLst/>
              <a:gdLst/>
              <a:ahLst/>
              <a:cxnLst/>
              <a:rect l="l" t="t" r="r" b="b"/>
              <a:pathLst>
                <a:path w="774"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37"/>
            <p:cNvSpPr/>
            <p:nvPr/>
          </p:nvSpPr>
          <p:spPr>
            <a:xfrm>
              <a:off x="4652900" y="2547197"/>
              <a:ext cx="95218" cy="95218"/>
            </a:xfrm>
            <a:custGeom>
              <a:avLst/>
              <a:gdLst/>
              <a:ahLst/>
              <a:cxnLst/>
              <a:rect l="l" t="t" r="r" b="b"/>
              <a:pathLst>
                <a:path w="775" h="775" extrusionOk="0">
                  <a:moveTo>
                    <a:pt x="394" y="1"/>
                  </a:moveTo>
                  <a:cubicBezTo>
                    <a:pt x="179" y="1"/>
                    <a:pt x="1" y="179"/>
                    <a:pt x="1" y="382"/>
                  </a:cubicBezTo>
                  <a:cubicBezTo>
                    <a:pt x="1" y="596"/>
                    <a:pt x="179" y="775"/>
                    <a:pt x="394" y="775"/>
                  </a:cubicBezTo>
                  <a:cubicBezTo>
                    <a:pt x="596" y="775"/>
                    <a:pt x="775" y="596"/>
                    <a:pt x="775" y="382"/>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37"/>
            <p:cNvSpPr/>
            <p:nvPr/>
          </p:nvSpPr>
          <p:spPr>
            <a:xfrm>
              <a:off x="4339846" y="2547197"/>
              <a:ext cx="95218" cy="95218"/>
            </a:xfrm>
            <a:custGeom>
              <a:avLst/>
              <a:gdLst/>
              <a:ahLst/>
              <a:cxnLst/>
              <a:rect l="l" t="t" r="r" b="b"/>
              <a:pathLst>
                <a:path w="775" h="775" extrusionOk="0">
                  <a:moveTo>
                    <a:pt x="394" y="1"/>
                  </a:moveTo>
                  <a:cubicBezTo>
                    <a:pt x="179" y="1"/>
                    <a:pt x="1" y="179"/>
                    <a:pt x="1" y="382"/>
                  </a:cubicBezTo>
                  <a:cubicBezTo>
                    <a:pt x="1" y="596"/>
                    <a:pt x="179" y="775"/>
                    <a:pt x="394" y="775"/>
                  </a:cubicBezTo>
                  <a:cubicBezTo>
                    <a:pt x="608" y="775"/>
                    <a:pt x="775" y="596"/>
                    <a:pt x="775" y="382"/>
                  </a:cubicBezTo>
                  <a:cubicBezTo>
                    <a:pt x="775" y="179"/>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37"/>
            <p:cNvSpPr/>
            <p:nvPr/>
          </p:nvSpPr>
          <p:spPr>
            <a:xfrm>
              <a:off x="4025442" y="2547197"/>
              <a:ext cx="95096" cy="95218"/>
            </a:xfrm>
            <a:custGeom>
              <a:avLst/>
              <a:gdLst/>
              <a:ahLst/>
              <a:cxnLst/>
              <a:rect l="l" t="t" r="r" b="b"/>
              <a:pathLst>
                <a:path w="774"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37"/>
            <p:cNvSpPr/>
            <p:nvPr/>
          </p:nvSpPr>
          <p:spPr>
            <a:xfrm>
              <a:off x="4652900" y="3489305"/>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37"/>
            <p:cNvSpPr/>
            <p:nvPr/>
          </p:nvSpPr>
          <p:spPr>
            <a:xfrm>
              <a:off x="4339846" y="3489305"/>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608" y="774"/>
                    <a:pt x="775" y="596"/>
                    <a:pt x="775" y="381"/>
                  </a:cubicBezTo>
                  <a:cubicBezTo>
                    <a:pt x="775" y="167"/>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37"/>
            <p:cNvSpPr/>
            <p:nvPr/>
          </p:nvSpPr>
          <p:spPr>
            <a:xfrm>
              <a:off x="4183320" y="3644357"/>
              <a:ext cx="95218" cy="95218"/>
            </a:xfrm>
            <a:custGeom>
              <a:avLst/>
              <a:gdLst/>
              <a:ahLst/>
              <a:cxnLst/>
              <a:rect l="l" t="t" r="r" b="b"/>
              <a:pathLst>
                <a:path w="775" h="775" extrusionOk="0">
                  <a:moveTo>
                    <a:pt x="382" y="0"/>
                  </a:moveTo>
                  <a:cubicBezTo>
                    <a:pt x="168" y="0"/>
                    <a:pt x="1" y="179"/>
                    <a:pt x="1" y="381"/>
                  </a:cubicBezTo>
                  <a:cubicBezTo>
                    <a:pt x="1" y="596"/>
                    <a:pt x="168" y="774"/>
                    <a:pt x="382" y="774"/>
                  </a:cubicBezTo>
                  <a:cubicBezTo>
                    <a:pt x="596" y="774"/>
                    <a:pt x="775" y="596"/>
                    <a:pt x="775" y="381"/>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37"/>
            <p:cNvSpPr/>
            <p:nvPr/>
          </p:nvSpPr>
          <p:spPr>
            <a:xfrm>
              <a:off x="4496373" y="3644357"/>
              <a:ext cx="93744" cy="95218"/>
            </a:xfrm>
            <a:custGeom>
              <a:avLst/>
              <a:gdLst/>
              <a:ahLst/>
              <a:cxnLst/>
              <a:rect l="l" t="t" r="r" b="b"/>
              <a:pathLst>
                <a:path w="763" h="775" extrusionOk="0">
                  <a:moveTo>
                    <a:pt x="382" y="0"/>
                  </a:moveTo>
                  <a:cubicBezTo>
                    <a:pt x="168" y="0"/>
                    <a:pt x="1" y="179"/>
                    <a:pt x="1" y="381"/>
                  </a:cubicBezTo>
                  <a:cubicBezTo>
                    <a:pt x="1" y="596"/>
                    <a:pt x="168" y="774"/>
                    <a:pt x="382" y="774"/>
                  </a:cubicBezTo>
                  <a:cubicBezTo>
                    <a:pt x="596" y="774"/>
                    <a:pt x="763" y="596"/>
                    <a:pt x="763" y="381"/>
                  </a:cubicBezTo>
                  <a:cubicBezTo>
                    <a:pt x="763"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37"/>
            <p:cNvSpPr/>
            <p:nvPr/>
          </p:nvSpPr>
          <p:spPr>
            <a:xfrm>
              <a:off x="4183320" y="3331304"/>
              <a:ext cx="95218" cy="95218"/>
            </a:xfrm>
            <a:custGeom>
              <a:avLst/>
              <a:gdLst/>
              <a:ahLst/>
              <a:cxnLst/>
              <a:rect l="l" t="t" r="r" b="b"/>
              <a:pathLst>
                <a:path w="775" h="775" extrusionOk="0">
                  <a:moveTo>
                    <a:pt x="382" y="0"/>
                  </a:moveTo>
                  <a:cubicBezTo>
                    <a:pt x="168" y="0"/>
                    <a:pt x="1" y="179"/>
                    <a:pt x="1" y="393"/>
                  </a:cubicBezTo>
                  <a:cubicBezTo>
                    <a:pt x="1" y="608"/>
                    <a:pt x="168"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37"/>
            <p:cNvSpPr/>
            <p:nvPr/>
          </p:nvSpPr>
          <p:spPr>
            <a:xfrm>
              <a:off x="4496373" y="3331304"/>
              <a:ext cx="93744" cy="95218"/>
            </a:xfrm>
            <a:custGeom>
              <a:avLst/>
              <a:gdLst/>
              <a:ahLst/>
              <a:cxnLst/>
              <a:rect l="l" t="t" r="r" b="b"/>
              <a:pathLst>
                <a:path w="763" h="775" extrusionOk="0">
                  <a:moveTo>
                    <a:pt x="382" y="0"/>
                  </a:moveTo>
                  <a:cubicBezTo>
                    <a:pt x="168" y="0"/>
                    <a:pt x="1" y="179"/>
                    <a:pt x="1" y="393"/>
                  </a:cubicBezTo>
                  <a:cubicBezTo>
                    <a:pt x="1" y="608"/>
                    <a:pt x="168" y="774"/>
                    <a:pt x="382" y="774"/>
                  </a:cubicBezTo>
                  <a:cubicBezTo>
                    <a:pt x="596" y="774"/>
                    <a:pt x="763" y="608"/>
                    <a:pt x="763" y="393"/>
                  </a:cubicBezTo>
                  <a:cubicBezTo>
                    <a:pt x="763"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37"/>
            <p:cNvSpPr/>
            <p:nvPr/>
          </p:nvSpPr>
          <p:spPr>
            <a:xfrm>
              <a:off x="4025442" y="3489305"/>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37"/>
            <p:cNvSpPr/>
            <p:nvPr/>
          </p:nvSpPr>
          <p:spPr>
            <a:xfrm>
              <a:off x="4652900" y="3174778"/>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37"/>
            <p:cNvSpPr/>
            <p:nvPr/>
          </p:nvSpPr>
          <p:spPr>
            <a:xfrm>
              <a:off x="4339846" y="3174778"/>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608" y="774"/>
                    <a:pt x="775" y="596"/>
                    <a:pt x="775" y="381"/>
                  </a:cubicBezTo>
                  <a:cubicBezTo>
                    <a:pt x="775" y="167"/>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37"/>
            <p:cNvSpPr/>
            <p:nvPr/>
          </p:nvSpPr>
          <p:spPr>
            <a:xfrm>
              <a:off x="4025442" y="3174778"/>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37"/>
            <p:cNvSpPr/>
            <p:nvPr/>
          </p:nvSpPr>
          <p:spPr>
            <a:xfrm>
              <a:off x="4025442" y="36998"/>
              <a:ext cx="95096" cy="95218"/>
            </a:xfrm>
            <a:custGeom>
              <a:avLst/>
              <a:gdLst/>
              <a:ahLst/>
              <a:cxnLst/>
              <a:rect l="l" t="t" r="r" b="b"/>
              <a:pathLst>
                <a:path w="774"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37"/>
            <p:cNvSpPr/>
            <p:nvPr/>
          </p:nvSpPr>
          <p:spPr>
            <a:xfrm>
              <a:off x="3710914" y="36998"/>
              <a:ext cx="95218" cy="95218"/>
            </a:xfrm>
            <a:custGeom>
              <a:avLst/>
              <a:gdLst/>
              <a:ahLst/>
              <a:cxnLst/>
              <a:rect l="l" t="t" r="r" b="b"/>
              <a:pathLst>
                <a:path w="775"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37"/>
            <p:cNvSpPr/>
            <p:nvPr/>
          </p:nvSpPr>
          <p:spPr>
            <a:xfrm>
              <a:off x="3399336" y="36998"/>
              <a:ext cx="93744" cy="95218"/>
            </a:xfrm>
            <a:custGeom>
              <a:avLst/>
              <a:gdLst/>
              <a:ahLst/>
              <a:cxnLst/>
              <a:rect l="l" t="t" r="r" b="b"/>
              <a:pathLst>
                <a:path w="763" h="775" extrusionOk="0">
                  <a:moveTo>
                    <a:pt x="381" y="1"/>
                  </a:moveTo>
                  <a:cubicBezTo>
                    <a:pt x="167" y="1"/>
                    <a:pt x="0" y="167"/>
                    <a:pt x="0" y="382"/>
                  </a:cubicBezTo>
                  <a:cubicBezTo>
                    <a:pt x="0" y="596"/>
                    <a:pt x="167" y="774"/>
                    <a:pt x="381" y="774"/>
                  </a:cubicBezTo>
                  <a:cubicBezTo>
                    <a:pt x="595" y="774"/>
                    <a:pt x="762" y="596"/>
                    <a:pt x="762" y="382"/>
                  </a:cubicBezTo>
                  <a:cubicBezTo>
                    <a:pt x="762"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37"/>
            <p:cNvSpPr/>
            <p:nvPr/>
          </p:nvSpPr>
          <p:spPr>
            <a:xfrm>
              <a:off x="4025442" y="663104"/>
              <a:ext cx="95096" cy="95218"/>
            </a:xfrm>
            <a:custGeom>
              <a:avLst/>
              <a:gdLst/>
              <a:ahLst/>
              <a:cxnLst/>
              <a:rect l="l" t="t" r="r" b="b"/>
              <a:pathLst>
                <a:path w="774" h="775" extrusionOk="0">
                  <a:moveTo>
                    <a:pt x="393" y="0"/>
                  </a:moveTo>
                  <a:cubicBezTo>
                    <a:pt x="179" y="0"/>
                    <a:pt x="0" y="179"/>
                    <a:pt x="0" y="393"/>
                  </a:cubicBezTo>
                  <a:cubicBezTo>
                    <a:pt x="0" y="608"/>
                    <a:pt x="179" y="774"/>
                    <a:pt x="393" y="774"/>
                  </a:cubicBezTo>
                  <a:cubicBezTo>
                    <a:pt x="607" y="774"/>
                    <a:pt x="774" y="608"/>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37"/>
            <p:cNvSpPr/>
            <p:nvPr/>
          </p:nvSpPr>
          <p:spPr>
            <a:xfrm>
              <a:off x="3710914" y="663104"/>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607" y="774"/>
                    <a:pt x="774" y="608"/>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37"/>
            <p:cNvSpPr/>
            <p:nvPr/>
          </p:nvSpPr>
          <p:spPr>
            <a:xfrm>
              <a:off x="4025442" y="351525"/>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37"/>
            <p:cNvSpPr/>
            <p:nvPr/>
          </p:nvSpPr>
          <p:spPr>
            <a:xfrm>
              <a:off x="3710914" y="351525"/>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37"/>
            <p:cNvSpPr/>
            <p:nvPr/>
          </p:nvSpPr>
          <p:spPr>
            <a:xfrm>
              <a:off x="3554388" y="506577"/>
              <a:ext cx="95218" cy="95218"/>
            </a:xfrm>
            <a:custGeom>
              <a:avLst/>
              <a:gdLst/>
              <a:ahLst/>
              <a:cxnLst/>
              <a:rect l="l" t="t" r="r" b="b"/>
              <a:pathLst>
                <a:path w="775" h="775" extrusionOk="0">
                  <a:moveTo>
                    <a:pt x="381" y="0"/>
                  </a:moveTo>
                  <a:cubicBezTo>
                    <a:pt x="167" y="0"/>
                    <a:pt x="0" y="179"/>
                    <a:pt x="0" y="381"/>
                  </a:cubicBezTo>
                  <a:cubicBezTo>
                    <a:pt x="0" y="596"/>
                    <a:pt x="167" y="774"/>
                    <a:pt x="381" y="774"/>
                  </a:cubicBezTo>
                  <a:cubicBezTo>
                    <a:pt x="596" y="774"/>
                    <a:pt x="774" y="596"/>
                    <a:pt x="774" y="381"/>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37"/>
            <p:cNvSpPr/>
            <p:nvPr/>
          </p:nvSpPr>
          <p:spPr>
            <a:xfrm>
              <a:off x="3868915" y="506577"/>
              <a:ext cx="95096" cy="95218"/>
            </a:xfrm>
            <a:custGeom>
              <a:avLst/>
              <a:gdLst/>
              <a:ahLst/>
              <a:cxnLst/>
              <a:rect l="l" t="t" r="r" b="b"/>
              <a:pathLst>
                <a:path w="774" h="775" extrusionOk="0">
                  <a:moveTo>
                    <a:pt x="381" y="0"/>
                  </a:moveTo>
                  <a:cubicBezTo>
                    <a:pt x="167" y="0"/>
                    <a:pt x="0" y="179"/>
                    <a:pt x="0" y="381"/>
                  </a:cubicBezTo>
                  <a:cubicBezTo>
                    <a:pt x="0" y="596"/>
                    <a:pt x="167" y="774"/>
                    <a:pt x="381" y="774"/>
                  </a:cubicBezTo>
                  <a:cubicBezTo>
                    <a:pt x="595" y="774"/>
                    <a:pt x="774" y="596"/>
                    <a:pt x="774" y="381"/>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37"/>
            <p:cNvSpPr/>
            <p:nvPr/>
          </p:nvSpPr>
          <p:spPr>
            <a:xfrm>
              <a:off x="3554388" y="19352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37"/>
            <p:cNvSpPr/>
            <p:nvPr/>
          </p:nvSpPr>
          <p:spPr>
            <a:xfrm>
              <a:off x="3868915" y="193524"/>
              <a:ext cx="95096" cy="95218"/>
            </a:xfrm>
            <a:custGeom>
              <a:avLst/>
              <a:gdLst/>
              <a:ahLst/>
              <a:cxnLst/>
              <a:rect l="l" t="t" r="r" b="b"/>
              <a:pathLst>
                <a:path w="774" h="775" extrusionOk="0">
                  <a:moveTo>
                    <a:pt x="381" y="0"/>
                  </a:moveTo>
                  <a:cubicBezTo>
                    <a:pt x="167" y="0"/>
                    <a:pt x="0" y="179"/>
                    <a:pt x="0" y="393"/>
                  </a:cubicBezTo>
                  <a:cubicBezTo>
                    <a:pt x="0" y="608"/>
                    <a:pt x="167" y="774"/>
                    <a:pt x="381" y="774"/>
                  </a:cubicBezTo>
                  <a:cubicBezTo>
                    <a:pt x="595" y="774"/>
                    <a:pt x="774" y="608"/>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37"/>
            <p:cNvSpPr/>
            <p:nvPr/>
          </p:nvSpPr>
          <p:spPr>
            <a:xfrm>
              <a:off x="3399336" y="663104"/>
              <a:ext cx="93744" cy="95218"/>
            </a:xfrm>
            <a:custGeom>
              <a:avLst/>
              <a:gdLst/>
              <a:ahLst/>
              <a:cxnLst/>
              <a:rect l="l" t="t" r="r" b="b"/>
              <a:pathLst>
                <a:path w="763" h="775" extrusionOk="0">
                  <a:moveTo>
                    <a:pt x="381" y="0"/>
                  </a:moveTo>
                  <a:cubicBezTo>
                    <a:pt x="167" y="0"/>
                    <a:pt x="0" y="179"/>
                    <a:pt x="0" y="393"/>
                  </a:cubicBezTo>
                  <a:cubicBezTo>
                    <a:pt x="0" y="608"/>
                    <a:pt x="167" y="774"/>
                    <a:pt x="381" y="774"/>
                  </a:cubicBezTo>
                  <a:cubicBezTo>
                    <a:pt x="595" y="774"/>
                    <a:pt x="762" y="608"/>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37"/>
            <p:cNvSpPr/>
            <p:nvPr/>
          </p:nvSpPr>
          <p:spPr>
            <a:xfrm>
              <a:off x="3399336" y="351525"/>
              <a:ext cx="93744" cy="95218"/>
            </a:xfrm>
            <a:custGeom>
              <a:avLst/>
              <a:gdLst/>
              <a:ahLst/>
              <a:cxnLst/>
              <a:rect l="l" t="t" r="r" b="b"/>
              <a:pathLst>
                <a:path w="763" h="775" extrusionOk="0">
                  <a:moveTo>
                    <a:pt x="381" y="0"/>
                  </a:moveTo>
                  <a:cubicBezTo>
                    <a:pt x="167" y="0"/>
                    <a:pt x="0" y="167"/>
                    <a:pt x="0" y="381"/>
                  </a:cubicBezTo>
                  <a:cubicBezTo>
                    <a:pt x="0" y="596"/>
                    <a:pt x="167" y="774"/>
                    <a:pt x="381" y="774"/>
                  </a:cubicBezTo>
                  <a:cubicBezTo>
                    <a:pt x="595" y="774"/>
                    <a:pt x="762" y="596"/>
                    <a:pt x="762" y="381"/>
                  </a:cubicBezTo>
                  <a:cubicBezTo>
                    <a:pt x="762"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37"/>
            <p:cNvSpPr/>
            <p:nvPr/>
          </p:nvSpPr>
          <p:spPr>
            <a:xfrm>
              <a:off x="4025442" y="36998"/>
              <a:ext cx="95096" cy="95218"/>
            </a:xfrm>
            <a:custGeom>
              <a:avLst/>
              <a:gdLst/>
              <a:ahLst/>
              <a:cxnLst/>
              <a:rect l="l" t="t" r="r" b="b"/>
              <a:pathLst>
                <a:path w="774"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37"/>
            <p:cNvSpPr/>
            <p:nvPr/>
          </p:nvSpPr>
          <p:spPr>
            <a:xfrm>
              <a:off x="3710914" y="36998"/>
              <a:ext cx="95218" cy="95218"/>
            </a:xfrm>
            <a:custGeom>
              <a:avLst/>
              <a:gdLst/>
              <a:ahLst/>
              <a:cxnLst/>
              <a:rect l="l" t="t" r="r" b="b"/>
              <a:pathLst>
                <a:path w="775"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37"/>
            <p:cNvSpPr/>
            <p:nvPr/>
          </p:nvSpPr>
          <p:spPr>
            <a:xfrm>
              <a:off x="3399336" y="36998"/>
              <a:ext cx="93744" cy="95218"/>
            </a:xfrm>
            <a:custGeom>
              <a:avLst/>
              <a:gdLst/>
              <a:ahLst/>
              <a:cxnLst/>
              <a:rect l="l" t="t" r="r" b="b"/>
              <a:pathLst>
                <a:path w="763" h="775" extrusionOk="0">
                  <a:moveTo>
                    <a:pt x="381" y="1"/>
                  </a:moveTo>
                  <a:cubicBezTo>
                    <a:pt x="167" y="1"/>
                    <a:pt x="0" y="167"/>
                    <a:pt x="0" y="382"/>
                  </a:cubicBezTo>
                  <a:cubicBezTo>
                    <a:pt x="0" y="596"/>
                    <a:pt x="167" y="774"/>
                    <a:pt x="381" y="774"/>
                  </a:cubicBezTo>
                  <a:cubicBezTo>
                    <a:pt x="595" y="774"/>
                    <a:pt x="762" y="596"/>
                    <a:pt x="762" y="382"/>
                  </a:cubicBezTo>
                  <a:cubicBezTo>
                    <a:pt x="762"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37"/>
            <p:cNvSpPr/>
            <p:nvPr/>
          </p:nvSpPr>
          <p:spPr>
            <a:xfrm>
              <a:off x="4025442" y="1290685"/>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37"/>
            <p:cNvSpPr/>
            <p:nvPr/>
          </p:nvSpPr>
          <p:spPr>
            <a:xfrm>
              <a:off x="3710914" y="1290685"/>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37"/>
            <p:cNvSpPr/>
            <p:nvPr/>
          </p:nvSpPr>
          <p:spPr>
            <a:xfrm>
              <a:off x="4025442" y="979106"/>
              <a:ext cx="95096" cy="95218"/>
            </a:xfrm>
            <a:custGeom>
              <a:avLst/>
              <a:gdLst/>
              <a:ahLst/>
              <a:cxnLst/>
              <a:rect l="l" t="t" r="r" b="b"/>
              <a:pathLst>
                <a:path w="774" h="775" extrusionOk="0">
                  <a:moveTo>
                    <a:pt x="393" y="0"/>
                  </a:moveTo>
                  <a:cubicBezTo>
                    <a:pt x="179" y="0"/>
                    <a:pt x="0" y="167"/>
                    <a:pt x="0" y="381"/>
                  </a:cubicBezTo>
                  <a:cubicBezTo>
                    <a:pt x="0" y="595"/>
                    <a:pt x="179" y="774"/>
                    <a:pt x="393" y="774"/>
                  </a:cubicBezTo>
                  <a:cubicBezTo>
                    <a:pt x="607" y="774"/>
                    <a:pt x="774" y="595"/>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37"/>
            <p:cNvSpPr/>
            <p:nvPr/>
          </p:nvSpPr>
          <p:spPr>
            <a:xfrm>
              <a:off x="3710914" y="979106"/>
              <a:ext cx="95218" cy="95218"/>
            </a:xfrm>
            <a:custGeom>
              <a:avLst/>
              <a:gdLst/>
              <a:ahLst/>
              <a:cxnLst/>
              <a:rect l="l" t="t" r="r" b="b"/>
              <a:pathLst>
                <a:path w="775" h="775" extrusionOk="0">
                  <a:moveTo>
                    <a:pt x="393" y="0"/>
                  </a:moveTo>
                  <a:cubicBezTo>
                    <a:pt x="179" y="0"/>
                    <a:pt x="0" y="167"/>
                    <a:pt x="0" y="381"/>
                  </a:cubicBezTo>
                  <a:cubicBezTo>
                    <a:pt x="0" y="595"/>
                    <a:pt x="179" y="774"/>
                    <a:pt x="393" y="774"/>
                  </a:cubicBezTo>
                  <a:cubicBezTo>
                    <a:pt x="607" y="774"/>
                    <a:pt x="774" y="595"/>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37"/>
            <p:cNvSpPr/>
            <p:nvPr/>
          </p:nvSpPr>
          <p:spPr>
            <a:xfrm>
              <a:off x="3554388" y="1135632"/>
              <a:ext cx="95218" cy="95096"/>
            </a:xfrm>
            <a:custGeom>
              <a:avLst/>
              <a:gdLst/>
              <a:ahLst/>
              <a:cxnLst/>
              <a:rect l="l" t="t" r="r" b="b"/>
              <a:pathLst>
                <a:path w="775" h="774" extrusionOk="0">
                  <a:moveTo>
                    <a:pt x="381" y="0"/>
                  </a:moveTo>
                  <a:cubicBezTo>
                    <a:pt x="167" y="0"/>
                    <a:pt x="0" y="179"/>
                    <a:pt x="0" y="393"/>
                  </a:cubicBezTo>
                  <a:cubicBezTo>
                    <a:pt x="0" y="595"/>
                    <a:pt x="167" y="774"/>
                    <a:pt x="381" y="774"/>
                  </a:cubicBezTo>
                  <a:cubicBezTo>
                    <a:pt x="596" y="774"/>
                    <a:pt x="774" y="595"/>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37"/>
            <p:cNvSpPr/>
            <p:nvPr/>
          </p:nvSpPr>
          <p:spPr>
            <a:xfrm>
              <a:off x="3868915" y="1135632"/>
              <a:ext cx="95096" cy="95096"/>
            </a:xfrm>
            <a:custGeom>
              <a:avLst/>
              <a:gdLst/>
              <a:ahLst/>
              <a:cxnLst/>
              <a:rect l="l" t="t" r="r" b="b"/>
              <a:pathLst>
                <a:path w="774" h="774" extrusionOk="0">
                  <a:moveTo>
                    <a:pt x="381" y="0"/>
                  </a:moveTo>
                  <a:cubicBezTo>
                    <a:pt x="167" y="0"/>
                    <a:pt x="0" y="179"/>
                    <a:pt x="0" y="393"/>
                  </a:cubicBezTo>
                  <a:cubicBezTo>
                    <a:pt x="0" y="595"/>
                    <a:pt x="167" y="774"/>
                    <a:pt x="381" y="774"/>
                  </a:cubicBezTo>
                  <a:cubicBezTo>
                    <a:pt x="595" y="774"/>
                    <a:pt x="774" y="595"/>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37"/>
            <p:cNvSpPr/>
            <p:nvPr/>
          </p:nvSpPr>
          <p:spPr>
            <a:xfrm>
              <a:off x="3554388" y="821105"/>
              <a:ext cx="95218" cy="95218"/>
            </a:xfrm>
            <a:custGeom>
              <a:avLst/>
              <a:gdLst/>
              <a:ahLst/>
              <a:cxnLst/>
              <a:rect l="l" t="t" r="r" b="b"/>
              <a:pathLst>
                <a:path w="775" h="775" extrusionOk="0">
                  <a:moveTo>
                    <a:pt x="381" y="0"/>
                  </a:moveTo>
                  <a:cubicBezTo>
                    <a:pt x="167" y="0"/>
                    <a:pt x="0" y="179"/>
                    <a:pt x="0" y="393"/>
                  </a:cubicBezTo>
                  <a:cubicBezTo>
                    <a:pt x="0" y="596"/>
                    <a:pt x="167" y="774"/>
                    <a:pt x="381" y="774"/>
                  </a:cubicBezTo>
                  <a:cubicBezTo>
                    <a:pt x="596" y="774"/>
                    <a:pt x="774" y="596"/>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37"/>
            <p:cNvSpPr/>
            <p:nvPr/>
          </p:nvSpPr>
          <p:spPr>
            <a:xfrm>
              <a:off x="3868915" y="821105"/>
              <a:ext cx="95096" cy="95218"/>
            </a:xfrm>
            <a:custGeom>
              <a:avLst/>
              <a:gdLst/>
              <a:ahLst/>
              <a:cxnLst/>
              <a:rect l="l" t="t" r="r" b="b"/>
              <a:pathLst>
                <a:path w="774" h="775" extrusionOk="0">
                  <a:moveTo>
                    <a:pt x="381" y="0"/>
                  </a:moveTo>
                  <a:cubicBezTo>
                    <a:pt x="167" y="0"/>
                    <a:pt x="0" y="179"/>
                    <a:pt x="0" y="393"/>
                  </a:cubicBezTo>
                  <a:cubicBezTo>
                    <a:pt x="0" y="596"/>
                    <a:pt x="167" y="774"/>
                    <a:pt x="381" y="774"/>
                  </a:cubicBezTo>
                  <a:cubicBezTo>
                    <a:pt x="595" y="774"/>
                    <a:pt x="774" y="596"/>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37"/>
            <p:cNvSpPr/>
            <p:nvPr/>
          </p:nvSpPr>
          <p:spPr>
            <a:xfrm>
              <a:off x="3399336" y="1290685"/>
              <a:ext cx="93744" cy="95218"/>
            </a:xfrm>
            <a:custGeom>
              <a:avLst/>
              <a:gdLst/>
              <a:ahLst/>
              <a:cxnLst/>
              <a:rect l="l" t="t" r="r" b="b"/>
              <a:pathLst>
                <a:path w="763" h="775" extrusionOk="0">
                  <a:moveTo>
                    <a:pt x="381" y="0"/>
                  </a:moveTo>
                  <a:cubicBezTo>
                    <a:pt x="167" y="0"/>
                    <a:pt x="0" y="179"/>
                    <a:pt x="0" y="393"/>
                  </a:cubicBezTo>
                  <a:cubicBezTo>
                    <a:pt x="0" y="607"/>
                    <a:pt x="167" y="774"/>
                    <a:pt x="381" y="774"/>
                  </a:cubicBezTo>
                  <a:cubicBezTo>
                    <a:pt x="595" y="774"/>
                    <a:pt x="762" y="607"/>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37"/>
            <p:cNvSpPr/>
            <p:nvPr/>
          </p:nvSpPr>
          <p:spPr>
            <a:xfrm>
              <a:off x="3399336" y="979106"/>
              <a:ext cx="93744" cy="95218"/>
            </a:xfrm>
            <a:custGeom>
              <a:avLst/>
              <a:gdLst/>
              <a:ahLst/>
              <a:cxnLst/>
              <a:rect l="l" t="t" r="r" b="b"/>
              <a:pathLst>
                <a:path w="763" h="775" extrusionOk="0">
                  <a:moveTo>
                    <a:pt x="381" y="0"/>
                  </a:moveTo>
                  <a:cubicBezTo>
                    <a:pt x="167" y="0"/>
                    <a:pt x="0" y="167"/>
                    <a:pt x="0" y="381"/>
                  </a:cubicBezTo>
                  <a:cubicBezTo>
                    <a:pt x="0" y="595"/>
                    <a:pt x="167" y="774"/>
                    <a:pt x="381" y="774"/>
                  </a:cubicBezTo>
                  <a:cubicBezTo>
                    <a:pt x="595" y="774"/>
                    <a:pt x="762" y="595"/>
                    <a:pt x="762" y="381"/>
                  </a:cubicBezTo>
                  <a:cubicBezTo>
                    <a:pt x="762"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37"/>
            <p:cNvSpPr/>
            <p:nvPr/>
          </p:nvSpPr>
          <p:spPr>
            <a:xfrm>
              <a:off x="4025442" y="663104"/>
              <a:ext cx="95096" cy="95218"/>
            </a:xfrm>
            <a:custGeom>
              <a:avLst/>
              <a:gdLst/>
              <a:ahLst/>
              <a:cxnLst/>
              <a:rect l="l" t="t" r="r" b="b"/>
              <a:pathLst>
                <a:path w="774" h="775" extrusionOk="0">
                  <a:moveTo>
                    <a:pt x="393" y="0"/>
                  </a:moveTo>
                  <a:cubicBezTo>
                    <a:pt x="179" y="0"/>
                    <a:pt x="0" y="179"/>
                    <a:pt x="0" y="393"/>
                  </a:cubicBezTo>
                  <a:cubicBezTo>
                    <a:pt x="0" y="608"/>
                    <a:pt x="179" y="774"/>
                    <a:pt x="393" y="774"/>
                  </a:cubicBezTo>
                  <a:cubicBezTo>
                    <a:pt x="607" y="774"/>
                    <a:pt x="774" y="608"/>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37"/>
            <p:cNvSpPr/>
            <p:nvPr/>
          </p:nvSpPr>
          <p:spPr>
            <a:xfrm>
              <a:off x="3710914" y="663104"/>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607" y="774"/>
                    <a:pt x="774" y="608"/>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37"/>
            <p:cNvSpPr/>
            <p:nvPr/>
          </p:nvSpPr>
          <p:spPr>
            <a:xfrm>
              <a:off x="3399336" y="663104"/>
              <a:ext cx="93744" cy="95218"/>
            </a:xfrm>
            <a:custGeom>
              <a:avLst/>
              <a:gdLst/>
              <a:ahLst/>
              <a:cxnLst/>
              <a:rect l="l" t="t" r="r" b="b"/>
              <a:pathLst>
                <a:path w="763" h="775" extrusionOk="0">
                  <a:moveTo>
                    <a:pt x="381" y="0"/>
                  </a:moveTo>
                  <a:cubicBezTo>
                    <a:pt x="167" y="0"/>
                    <a:pt x="0" y="179"/>
                    <a:pt x="0" y="393"/>
                  </a:cubicBezTo>
                  <a:cubicBezTo>
                    <a:pt x="0" y="608"/>
                    <a:pt x="167" y="774"/>
                    <a:pt x="381" y="774"/>
                  </a:cubicBezTo>
                  <a:cubicBezTo>
                    <a:pt x="595" y="774"/>
                    <a:pt x="762" y="608"/>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37"/>
            <p:cNvSpPr/>
            <p:nvPr/>
          </p:nvSpPr>
          <p:spPr>
            <a:xfrm>
              <a:off x="4025442" y="1919617"/>
              <a:ext cx="95096" cy="95218"/>
            </a:xfrm>
            <a:custGeom>
              <a:avLst/>
              <a:gdLst/>
              <a:ahLst/>
              <a:cxnLst/>
              <a:rect l="l" t="t" r="r" b="b"/>
              <a:pathLst>
                <a:path w="774" h="775" extrusionOk="0">
                  <a:moveTo>
                    <a:pt x="393" y="1"/>
                  </a:moveTo>
                  <a:cubicBezTo>
                    <a:pt x="179" y="1"/>
                    <a:pt x="0" y="179"/>
                    <a:pt x="0" y="394"/>
                  </a:cubicBezTo>
                  <a:cubicBezTo>
                    <a:pt x="0" y="608"/>
                    <a:pt x="179" y="775"/>
                    <a:pt x="393" y="775"/>
                  </a:cubicBezTo>
                  <a:cubicBezTo>
                    <a:pt x="607" y="775"/>
                    <a:pt x="774" y="608"/>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37"/>
            <p:cNvSpPr/>
            <p:nvPr/>
          </p:nvSpPr>
          <p:spPr>
            <a:xfrm>
              <a:off x="3710914" y="1919617"/>
              <a:ext cx="95218" cy="95218"/>
            </a:xfrm>
            <a:custGeom>
              <a:avLst/>
              <a:gdLst/>
              <a:ahLst/>
              <a:cxnLst/>
              <a:rect l="l" t="t" r="r" b="b"/>
              <a:pathLst>
                <a:path w="775" h="775" extrusionOk="0">
                  <a:moveTo>
                    <a:pt x="393" y="1"/>
                  </a:moveTo>
                  <a:cubicBezTo>
                    <a:pt x="179" y="1"/>
                    <a:pt x="0" y="179"/>
                    <a:pt x="0" y="394"/>
                  </a:cubicBezTo>
                  <a:cubicBezTo>
                    <a:pt x="0" y="608"/>
                    <a:pt x="179" y="775"/>
                    <a:pt x="393" y="775"/>
                  </a:cubicBezTo>
                  <a:cubicBezTo>
                    <a:pt x="607" y="775"/>
                    <a:pt x="774" y="608"/>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37"/>
            <p:cNvSpPr/>
            <p:nvPr/>
          </p:nvSpPr>
          <p:spPr>
            <a:xfrm>
              <a:off x="4025442" y="1605089"/>
              <a:ext cx="95096" cy="95218"/>
            </a:xfrm>
            <a:custGeom>
              <a:avLst/>
              <a:gdLst/>
              <a:ahLst/>
              <a:cxnLst/>
              <a:rect l="l" t="t" r="r" b="b"/>
              <a:pathLst>
                <a:path w="774" h="775" extrusionOk="0">
                  <a:moveTo>
                    <a:pt x="393" y="1"/>
                  </a:moveTo>
                  <a:cubicBezTo>
                    <a:pt x="179" y="1"/>
                    <a:pt x="0" y="180"/>
                    <a:pt x="0" y="394"/>
                  </a:cubicBezTo>
                  <a:cubicBezTo>
                    <a:pt x="0" y="608"/>
                    <a:pt x="179" y="775"/>
                    <a:pt x="393" y="775"/>
                  </a:cubicBezTo>
                  <a:cubicBezTo>
                    <a:pt x="607" y="775"/>
                    <a:pt x="774" y="608"/>
                    <a:pt x="774" y="394"/>
                  </a:cubicBezTo>
                  <a:cubicBezTo>
                    <a:pt x="774" y="180"/>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37"/>
            <p:cNvSpPr/>
            <p:nvPr/>
          </p:nvSpPr>
          <p:spPr>
            <a:xfrm>
              <a:off x="3710914" y="1605089"/>
              <a:ext cx="95218" cy="95218"/>
            </a:xfrm>
            <a:custGeom>
              <a:avLst/>
              <a:gdLst/>
              <a:ahLst/>
              <a:cxnLst/>
              <a:rect l="l" t="t" r="r" b="b"/>
              <a:pathLst>
                <a:path w="775" h="775" extrusionOk="0">
                  <a:moveTo>
                    <a:pt x="393" y="1"/>
                  </a:moveTo>
                  <a:cubicBezTo>
                    <a:pt x="179" y="1"/>
                    <a:pt x="0" y="180"/>
                    <a:pt x="0" y="394"/>
                  </a:cubicBezTo>
                  <a:cubicBezTo>
                    <a:pt x="0" y="608"/>
                    <a:pt x="179" y="775"/>
                    <a:pt x="393" y="775"/>
                  </a:cubicBezTo>
                  <a:cubicBezTo>
                    <a:pt x="607" y="775"/>
                    <a:pt x="774" y="608"/>
                    <a:pt x="774" y="394"/>
                  </a:cubicBezTo>
                  <a:cubicBezTo>
                    <a:pt x="774" y="180"/>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37"/>
            <p:cNvSpPr/>
            <p:nvPr/>
          </p:nvSpPr>
          <p:spPr>
            <a:xfrm>
              <a:off x="3554388" y="1763090"/>
              <a:ext cx="95218" cy="95218"/>
            </a:xfrm>
            <a:custGeom>
              <a:avLst/>
              <a:gdLst/>
              <a:ahLst/>
              <a:cxnLst/>
              <a:rect l="l" t="t" r="r" b="b"/>
              <a:pathLst>
                <a:path w="775" h="775" extrusionOk="0">
                  <a:moveTo>
                    <a:pt x="381" y="1"/>
                  </a:moveTo>
                  <a:cubicBezTo>
                    <a:pt x="167" y="1"/>
                    <a:pt x="0" y="168"/>
                    <a:pt x="0" y="382"/>
                  </a:cubicBezTo>
                  <a:cubicBezTo>
                    <a:pt x="0" y="596"/>
                    <a:pt x="167" y="775"/>
                    <a:pt x="381" y="775"/>
                  </a:cubicBezTo>
                  <a:cubicBezTo>
                    <a:pt x="596" y="775"/>
                    <a:pt x="774" y="596"/>
                    <a:pt x="774" y="382"/>
                  </a:cubicBezTo>
                  <a:cubicBezTo>
                    <a:pt x="774" y="168"/>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37"/>
            <p:cNvSpPr/>
            <p:nvPr/>
          </p:nvSpPr>
          <p:spPr>
            <a:xfrm>
              <a:off x="3868915" y="1763090"/>
              <a:ext cx="95096" cy="95218"/>
            </a:xfrm>
            <a:custGeom>
              <a:avLst/>
              <a:gdLst/>
              <a:ahLst/>
              <a:cxnLst/>
              <a:rect l="l" t="t" r="r" b="b"/>
              <a:pathLst>
                <a:path w="774" h="775" extrusionOk="0">
                  <a:moveTo>
                    <a:pt x="381" y="1"/>
                  </a:moveTo>
                  <a:cubicBezTo>
                    <a:pt x="167" y="1"/>
                    <a:pt x="0" y="168"/>
                    <a:pt x="0" y="382"/>
                  </a:cubicBezTo>
                  <a:cubicBezTo>
                    <a:pt x="0" y="596"/>
                    <a:pt x="167" y="775"/>
                    <a:pt x="381" y="775"/>
                  </a:cubicBezTo>
                  <a:cubicBezTo>
                    <a:pt x="595" y="775"/>
                    <a:pt x="774" y="596"/>
                    <a:pt x="774" y="382"/>
                  </a:cubicBezTo>
                  <a:cubicBezTo>
                    <a:pt x="774" y="168"/>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37"/>
            <p:cNvSpPr/>
            <p:nvPr/>
          </p:nvSpPr>
          <p:spPr>
            <a:xfrm>
              <a:off x="3554388" y="1448685"/>
              <a:ext cx="95218" cy="95096"/>
            </a:xfrm>
            <a:custGeom>
              <a:avLst/>
              <a:gdLst/>
              <a:ahLst/>
              <a:cxnLst/>
              <a:rect l="l" t="t" r="r" b="b"/>
              <a:pathLst>
                <a:path w="775" h="774" extrusionOk="0">
                  <a:moveTo>
                    <a:pt x="381" y="0"/>
                  </a:moveTo>
                  <a:cubicBezTo>
                    <a:pt x="167" y="0"/>
                    <a:pt x="0" y="167"/>
                    <a:pt x="0" y="381"/>
                  </a:cubicBezTo>
                  <a:cubicBezTo>
                    <a:pt x="0" y="595"/>
                    <a:pt x="167" y="774"/>
                    <a:pt x="381" y="774"/>
                  </a:cubicBezTo>
                  <a:cubicBezTo>
                    <a:pt x="596" y="774"/>
                    <a:pt x="774" y="595"/>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37"/>
            <p:cNvSpPr/>
            <p:nvPr/>
          </p:nvSpPr>
          <p:spPr>
            <a:xfrm>
              <a:off x="3868915" y="1448685"/>
              <a:ext cx="95096" cy="95096"/>
            </a:xfrm>
            <a:custGeom>
              <a:avLst/>
              <a:gdLst/>
              <a:ahLst/>
              <a:cxnLst/>
              <a:rect l="l" t="t" r="r" b="b"/>
              <a:pathLst>
                <a:path w="774" h="774" extrusionOk="0">
                  <a:moveTo>
                    <a:pt x="381" y="0"/>
                  </a:moveTo>
                  <a:cubicBezTo>
                    <a:pt x="167" y="0"/>
                    <a:pt x="0" y="167"/>
                    <a:pt x="0" y="381"/>
                  </a:cubicBezTo>
                  <a:cubicBezTo>
                    <a:pt x="0" y="595"/>
                    <a:pt x="167" y="774"/>
                    <a:pt x="381" y="774"/>
                  </a:cubicBezTo>
                  <a:cubicBezTo>
                    <a:pt x="595" y="774"/>
                    <a:pt x="774" y="595"/>
                    <a:pt x="774" y="381"/>
                  </a:cubicBezTo>
                  <a:cubicBezTo>
                    <a:pt x="774"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37"/>
            <p:cNvSpPr/>
            <p:nvPr/>
          </p:nvSpPr>
          <p:spPr>
            <a:xfrm>
              <a:off x="3399336" y="1919617"/>
              <a:ext cx="93744" cy="95218"/>
            </a:xfrm>
            <a:custGeom>
              <a:avLst/>
              <a:gdLst/>
              <a:ahLst/>
              <a:cxnLst/>
              <a:rect l="l" t="t" r="r" b="b"/>
              <a:pathLst>
                <a:path w="763" h="775" extrusionOk="0">
                  <a:moveTo>
                    <a:pt x="381" y="1"/>
                  </a:moveTo>
                  <a:cubicBezTo>
                    <a:pt x="167" y="1"/>
                    <a:pt x="0" y="179"/>
                    <a:pt x="0" y="394"/>
                  </a:cubicBezTo>
                  <a:cubicBezTo>
                    <a:pt x="0" y="608"/>
                    <a:pt x="167" y="775"/>
                    <a:pt x="381" y="775"/>
                  </a:cubicBezTo>
                  <a:cubicBezTo>
                    <a:pt x="595" y="775"/>
                    <a:pt x="762" y="608"/>
                    <a:pt x="762" y="394"/>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37"/>
            <p:cNvSpPr/>
            <p:nvPr/>
          </p:nvSpPr>
          <p:spPr>
            <a:xfrm>
              <a:off x="3399336" y="1605089"/>
              <a:ext cx="93744" cy="95218"/>
            </a:xfrm>
            <a:custGeom>
              <a:avLst/>
              <a:gdLst/>
              <a:ahLst/>
              <a:cxnLst/>
              <a:rect l="l" t="t" r="r" b="b"/>
              <a:pathLst>
                <a:path w="763" h="775" extrusionOk="0">
                  <a:moveTo>
                    <a:pt x="381" y="1"/>
                  </a:moveTo>
                  <a:cubicBezTo>
                    <a:pt x="167" y="1"/>
                    <a:pt x="0" y="180"/>
                    <a:pt x="0" y="394"/>
                  </a:cubicBezTo>
                  <a:cubicBezTo>
                    <a:pt x="0" y="608"/>
                    <a:pt x="167" y="775"/>
                    <a:pt x="381" y="775"/>
                  </a:cubicBezTo>
                  <a:cubicBezTo>
                    <a:pt x="595" y="775"/>
                    <a:pt x="762" y="608"/>
                    <a:pt x="762" y="394"/>
                  </a:cubicBezTo>
                  <a:cubicBezTo>
                    <a:pt x="762" y="180"/>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37"/>
            <p:cNvSpPr/>
            <p:nvPr/>
          </p:nvSpPr>
          <p:spPr>
            <a:xfrm>
              <a:off x="4025442" y="1290685"/>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37"/>
            <p:cNvSpPr/>
            <p:nvPr/>
          </p:nvSpPr>
          <p:spPr>
            <a:xfrm>
              <a:off x="3710914" y="1290685"/>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37"/>
            <p:cNvSpPr/>
            <p:nvPr/>
          </p:nvSpPr>
          <p:spPr>
            <a:xfrm>
              <a:off x="3399336" y="1290685"/>
              <a:ext cx="93744" cy="95218"/>
            </a:xfrm>
            <a:custGeom>
              <a:avLst/>
              <a:gdLst/>
              <a:ahLst/>
              <a:cxnLst/>
              <a:rect l="l" t="t" r="r" b="b"/>
              <a:pathLst>
                <a:path w="763" h="775" extrusionOk="0">
                  <a:moveTo>
                    <a:pt x="381" y="0"/>
                  </a:moveTo>
                  <a:cubicBezTo>
                    <a:pt x="167" y="0"/>
                    <a:pt x="0" y="179"/>
                    <a:pt x="0" y="393"/>
                  </a:cubicBezTo>
                  <a:cubicBezTo>
                    <a:pt x="0" y="607"/>
                    <a:pt x="167" y="774"/>
                    <a:pt x="381" y="774"/>
                  </a:cubicBezTo>
                  <a:cubicBezTo>
                    <a:pt x="595" y="774"/>
                    <a:pt x="762" y="607"/>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37"/>
            <p:cNvSpPr/>
            <p:nvPr/>
          </p:nvSpPr>
          <p:spPr>
            <a:xfrm>
              <a:off x="4025442" y="2547197"/>
              <a:ext cx="95096" cy="95218"/>
            </a:xfrm>
            <a:custGeom>
              <a:avLst/>
              <a:gdLst/>
              <a:ahLst/>
              <a:cxnLst/>
              <a:rect l="l" t="t" r="r" b="b"/>
              <a:pathLst>
                <a:path w="774"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37"/>
            <p:cNvSpPr/>
            <p:nvPr/>
          </p:nvSpPr>
          <p:spPr>
            <a:xfrm>
              <a:off x="3710914" y="2547197"/>
              <a:ext cx="95218" cy="95218"/>
            </a:xfrm>
            <a:custGeom>
              <a:avLst/>
              <a:gdLst/>
              <a:ahLst/>
              <a:cxnLst/>
              <a:rect l="l" t="t" r="r" b="b"/>
              <a:pathLst>
                <a:path w="775"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37"/>
            <p:cNvSpPr/>
            <p:nvPr/>
          </p:nvSpPr>
          <p:spPr>
            <a:xfrm>
              <a:off x="4025442" y="2232670"/>
              <a:ext cx="95096" cy="95218"/>
            </a:xfrm>
            <a:custGeom>
              <a:avLst/>
              <a:gdLst/>
              <a:ahLst/>
              <a:cxnLst/>
              <a:rect l="l" t="t" r="r" b="b"/>
              <a:pathLst>
                <a:path w="774"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37"/>
            <p:cNvSpPr/>
            <p:nvPr/>
          </p:nvSpPr>
          <p:spPr>
            <a:xfrm>
              <a:off x="3710914" y="2232670"/>
              <a:ext cx="95218" cy="95218"/>
            </a:xfrm>
            <a:custGeom>
              <a:avLst/>
              <a:gdLst/>
              <a:ahLst/>
              <a:cxnLst/>
              <a:rect l="l" t="t" r="r" b="b"/>
              <a:pathLst>
                <a:path w="775"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37"/>
            <p:cNvSpPr/>
            <p:nvPr/>
          </p:nvSpPr>
          <p:spPr>
            <a:xfrm>
              <a:off x="3554388" y="2389196"/>
              <a:ext cx="95218" cy="95218"/>
            </a:xfrm>
            <a:custGeom>
              <a:avLst/>
              <a:gdLst/>
              <a:ahLst/>
              <a:cxnLst/>
              <a:rect l="l" t="t" r="r" b="b"/>
              <a:pathLst>
                <a:path w="775" h="775" extrusionOk="0">
                  <a:moveTo>
                    <a:pt x="381" y="1"/>
                  </a:moveTo>
                  <a:cubicBezTo>
                    <a:pt x="167" y="1"/>
                    <a:pt x="0" y="179"/>
                    <a:pt x="0" y="394"/>
                  </a:cubicBezTo>
                  <a:cubicBezTo>
                    <a:pt x="0" y="608"/>
                    <a:pt x="167"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37"/>
            <p:cNvSpPr/>
            <p:nvPr/>
          </p:nvSpPr>
          <p:spPr>
            <a:xfrm>
              <a:off x="3868915" y="2389196"/>
              <a:ext cx="95096" cy="95218"/>
            </a:xfrm>
            <a:custGeom>
              <a:avLst/>
              <a:gdLst/>
              <a:ahLst/>
              <a:cxnLst/>
              <a:rect l="l" t="t" r="r" b="b"/>
              <a:pathLst>
                <a:path w="774" h="775" extrusionOk="0">
                  <a:moveTo>
                    <a:pt x="381" y="1"/>
                  </a:moveTo>
                  <a:cubicBezTo>
                    <a:pt x="167" y="1"/>
                    <a:pt x="0" y="179"/>
                    <a:pt x="0" y="394"/>
                  </a:cubicBezTo>
                  <a:cubicBezTo>
                    <a:pt x="0" y="608"/>
                    <a:pt x="167" y="775"/>
                    <a:pt x="381" y="775"/>
                  </a:cubicBezTo>
                  <a:cubicBezTo>
                    <a:pt x="595" y="775"/>
                    <a:pt x="774" y="608"/>
                    <a:pt x="774" y="394"/>
                  </a:cubicBezTo>
                  <a:cubicBezTo>
                    <a:pt x="774"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37"/>
            <p:cNvSpPr/>
            <p:nvPr/>
          </p:nvSpPr>
          <p:spPr>
            <a:xfrm>
              <a:off x="3554388" y="2076143"/>
              <a:ext cx="95218" cy="95218"/>
            </a:xfrm>
            <a:custGeom>
              <a:avLst/>
              <a:gdLst/>
              <a:ahLst/>
              <a:cxnLst/>
              <a:rect l="l" t="t" r="r" b="b"/>
              <a:pathLst>
                <a:path w="775" h="775" extrusionOk="0">
                  <a:moveTo>
                    <a:pt x="381" y="1"/>
                  </a:moveTo>
                  <a:cubicBezTo>
                    <a:pt x="167" y="1"/>
                    <a:pt x="0" y="167"/>
                    <a:pt x="0" y="382"/>
                  </a:cubicBezTo>
                  <a:cubicBezTo>
                    <a:pt x="0" y="596"/>
                    <a:pt x="167" y="775"/>
                    <a:pt x="381" y="775"/>
                  </a:cubicBezTo>
                  <a:cubicBezTo>
                    <a:pt x="596" y="775"/>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37"/>
            <p:cNvSpPr/>
            <p:nvPr/>
          </p:nvSpPr>
          <p:spPr>
            <a:xfrm>
              <a:off x="3868915" y="2076143"/>
              <a:ext cx="95096" cy="95218"/>
            </a:xfrm>
            <a:custGeom>
              <a:avLst/>
              <a:gdLst/>
              <a:ahLst/>
              <a:cxnLst/>
              <a:rect l="l" t="t" r="r" b="b"/>
              <a:pathLst>
                <a:path w="774" h="775" extrusionOk="0">
                  <a:moveTo>
                    <a:pt x="381" y="1"/>
                  </a:moveTo>
                  <a:cubicBezTo>
                    <a:pt x="167" y="1"/>
                    <a:pt x="0" y="167"/>
                    <a:pt x="0" y="382"/>
                  </a:cubicBezTo>
                  <a:cubicBezTo>
                    <a:pt x="0" y="596"/>
                    <a:pt x="167" y="775"/>
                    <a:pt x="381" y="775"/>
                  </a:cubicBezTo>
                  <a:cubicBezTo>
                    <a:pt x="595" y="775"/>
                    <a:pt x="774" y="596"/>
                    <a:pt x="774" y="382"/>
                  </a:cubicBezTo>
                  <a:cubicBezTo>
                    <a:pt x="774"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37"/>
            <p:cNvSpPr/>
            <p:nvPr/>
          </p:nvSpPr>
          <p:spPr>
            <a:xfrm>
              <a:off x="3399336" y="2547197"/>
              <a:ext cx="93744" cy="95218"/>
            </a:xfrm>
            <a:custGeom>
              <a:avLst/>
              <a:gdLst/>
              <a:ahLst/>
              <a:cxnLst/>
              <a:rect l="l" t="t" r="r" b="b"/>
              <a:pathLst>
                <a:path w="763" h="775" extrusionOk="0">
                  <a:moveTo>
                    <a:pt x="381" y="1"/>
                  </a:moveTo>
                  <a:cubicBezTo>
                    <a:pt x="167" y="1"/>
                    <a:pt x="0" y="179"/>
                    <a:pt x="0" y="382"/>
                  </a:cubicBezTo>
                  <a:cubicBezTo>
                    <a:pt x="0" y="596"/>
                    <a:pt x="167" y="775"/>
                    <a:pt x="381" y="775"/>
                  </a:cubicBezTo>
                  <a:cubicBezTo>
                    <a:pt x="595" y="775"/>
                    <a:pt x="762" y="596"/>
                    <a:pt x="762" y="382"/>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37"/>
            <p:cNvSpPr/>
            <p:nvPr/>
          </p:nvSpPr>
          <p:spPr>
            <a:xfrm>
              <a:off x="3399336" y="2232670"/>
              <a:ext cx="93744" cy="95218"/>
            </a:xfrm>
            <a:custGeom>
              <a:avLst/>
              <a:gdLst/>
              <a:ahLst/>
              <a:cxnLst/>
              <a:rect l="l" t="t" r="r" b="b"/>
              <a:pathLst>
                <a:path w="763" h="775" extrusionOk="0">
                  <a:moveTo>
                    <a:pt x="381" y="1"/>
                  </a:moveTo>
                  <a:cubicBezTo>
                    <a:pt x="167" y="1"/>
                    <a:pt x="0" y="179"/>
                    <a:pt x="0" y="394"/>
                  </a:cubicBezTo>
                  <a:cubicBezTo>
                    <a:pt x="0" y="596"/>
                    <a:pt x="167" y="775"/>
                    <a:pt x="381" y="775"/>
                  </a:cubicBezTo>
                  <a:cubicBezTo>
                    <a:pt x="595" y="775"/>
                    <a:pt x="762" y="596"/>
                    <a:pt x="762" y="394"/>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37"/>
            <p:cNvSpPr/>
            <p:nvPr/>
          </p:nvSpPr>
          <p:spPr>
            <a:xfrm>
              <a:off x="4025442" y="1919617"/>
              <a:ext cx="95096" cy="95218"/>
            </a:xfrm>
            <a:custGeom>
              <a:avLst/>
              <a:gdLst/>
              <a:ahLst/>
              <a:cxnLst/>
              <a:rect l="l" t="t" r="r" b="b"/>
              <a:pathLst>
                <a:path w="774" h="775" extrusionOk="0">
                  <a:moveTo>
                    <a:pt x="393" y="1"/>
                  </a:moveTo>
                  <a:cubicBezTo>
                    <a:pt x="179" y="1"/>
                    <a:pt x="0" y="179"/>
                    <a:pt x="0" y="394"/>
                  </a:cubicBezTo>
                  <a:cubicBezTo>
                    <a:pt x="0" y="608"/>
                    <a:pt x="179" y="775"/>
                    <a:pt x="393" y="775"/>
                  </a:cubicBezTo>
                  <a:cubicBezTo>
                    <a:pt x="607" y="775"/>
                    <a:pt x="774" y="608"/>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37"/>
            <p:cNvSpPr/>
            <p:nvPr/>
          </p:nvSpPr>
          <p:spPr>
            <a:xfrm>
              <a:off x="3710914" y="1919617"/>
              <a:ext cx="95218" cy="95218"/>
            </a:xfrm>
            <a:custGeom>
              <a:avLst/>
              <a:gdLst/>
              <a:ahLst/>
              <a:cxnLst/>
              <a:rect l="l" t="t" r="r" b="b"/>
              <a:pathLst>
                <a:path w="775" h="775" extrusionOk="0">
                  <a:moveTo>
                    <a:pt x="393" y="1"/>
                  </a:moveTo>
                  <a:cubicBezTo>
                    <a:pt x="179" y="1"/>
                    <a:pt x="0" y="179"/>
                    <a:pt x="0" y="394"/>
                  </a:cubicBezTo>
                  <a:cubicBezTo>
                    <a:pt x="0" y="608"/>
                    <a:pt x="179" y="775"/>
                    <a:pt x="393" y="775"/>
                  </a:cubicBezTo>
                  <a:cubicBezTo>
                    <a:pt x="607" y="775"/>
                    <a:pt x="774" y="608"/>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37"/>
            <p:cNvSpPr/>
            <p:nvPr/>
          </p:nvSpPr>
          <p:spPr>
            <a:xfrm>
              <a:off x="3399336" y="1919617"/>
              <a:ext cx="93744" cy="95218"/>
            </a:xfrm>
            <a:custGeom>
              <a:avLst/>
              <a:gdLst/>
              <a:ahLst/>
              <a:cxnLst/>
              <a:rect l="l" t="t" r="r" b="b"/>
              <a:pathLst>
                <a:path w="763" h="775" extrusionOk="0">
                  <a:moveTo>
                    <a:pt x="381" y="1"/>
                  </a:moveTo>
                  <a:cubicBezTo>
                    <a:pt x="167" y="1"/>
                    <a:pt x="0" y="179"/>
                    <a:pt x="0" y="394"/>
                  </a:cubicBezTo>
                  <a:cubicBezTo>
                    <a:pt x="0" y="608"/>
                    <a:pt x="167" y="775"/>
                    <a:pt x="381" y="775"/>
                  </a:cubicBezTo>
                  <a:cubicBezTo>
                    <a:pt x="595" y="775"/>
                    <a:pt x="762" y="608"/>
                    <a:pt x="762" y="394"/>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37"/>
            <p:cNvSpPr/>
            <p:nvPr/>
          </p:nvSpPr>
          <p:spPr>
            <a:xfrm>
              <a:off x="4025442" y="3174778"/>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37"/>
            <p:cNvSpPr/>
            <p:nvPr/>
          </p:nvSpPr>
          <p:spPr>
            <a:xfrm>
              <a:off x="3710914" y="3174778"/>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37"/>
            <p:cNvSpPr/>
            <p:nvPr/>
          </p:nvSpPr>
          <p:spPr>
            <a:xfrm>
              <a:off x="4025442" y="2860250"/>
              <a:ext cx="95096" cy="95218"/>
            </a:xfrm>
            <a:custGeom>
              <a:avLst/>
              <a:gdLst/>
              <a:ahLst/>
              <a:cxnLst/>
              <a:rect l="l" t="t" r="r" b="b"/>
              <a:pathLst>
                <a:path w="774"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37"/>
            <p:cNvSpPr/>
            <p:nvPr/>
          </p:nvSpPr>
          <p:spPr>
            <a:xfrm>
              <a:off x="3710914" y="2860250"/>
              <a:ext cx="95218" cy="95218"/>
            </a:xfrm>
            <a:custGeom>
              <a:avLst/>
              <a:gdLst/>
              <a:ahLst/>
              <a:cxnLst/>
              <a:rect l="l" t="t" r="r" b="b"/>
              <a:pathLst>
                <a:path w="775"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37"/>
            <p:cNvSpPr/>
            <p:nvPr/>
          </p:nvSpPr>
          <p:spPr>
            <a:xfrm>
              <a:off x="3554388" y="3016777"/>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37"/>
            <p:cNvSpPr/>
            <p:nvPr/>
          </p:nvSpPr>
          <p:spPr>
            <a:xfrm>
              <a:off x="3868915" y="3016777"/>
              <a:ext cx="95096" cy="95218"/>
            </a:xfrm>
            <a:custGeom>
              <a:avLst/>
              <a:gdLst/>
              <a:ahLst/>
              <a:cxnLst/>
              <a:rect l="l" t="t" r="r" b="b"/>
              <a:pathLst>
                <a:path w="774" h="775" extrusionOk="0">
                  <a:moveTo>
                    <a:pt x="381" y="0"/>
                  </a:moveTo>
                  <a:cubicBezTo>
                    <a:pt x="167" y="0"/>
                    <a:pt x="0" y="179"/>
                    <a:pt x="0" y="393"/>
                  </a:cubicBezTo>
                  <a:cubicBezTo>
                    <a:pt x="0" y="608"/>
                    <a:pt x="167" y="774"/>
                    <a:pt x="381" y="774"/>
                  </a:cubicBezTo>
                  <a:cubicBezTo>
                    <a:pt x="595" y="774"/>
                    <a:pt x="774" y="608"/>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37"/>
            <p:cNvSpPr/>
            <p:nvPr/>
          </p:nvSpPr>
          <p:spPr>
            <a:xfrm>
              <a:off x="3554388" y="2705198"/>
              <a:ext cx="95218" cy="93744"/>
            </a:xfrm>
            <a:custGeom>
              <a:avLst/>
              <a:gdLst/>
              <a:ahLst/>
              <a:cxnLst/>
              <a:rect l="l" t="t" r="r" b="b"/>
              <a:pathLst>
                <a:path w="775" h="763" extrusionOk="0">
                  <a:moveTo>
                    <a:pt x="381" y="0"/>
                  </a:moveTo>
                  <a:cubicBezTo>
                    <a:pt x="167" y="0"/>
                    <a:pt x="0" y="167"/>
                    <a:pt x="0" y="381"/>
                  </a:cubicBezTo>
                  <a:cubicBezTo>
                    <a:pt x="0" y="596"/>
                    <a:pt x="167" y="762"/>
                    <a:pt x="381" y="762"/>
                  </a:cubicBezTo>
                  <a:cubicBezTo>
                    <a:pt x="596" y="762"/>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37"/>
            <p:cNvSpPr/>
            <p:nvPr/>
          </p:nvSpPr>
          <p:spPr>
            <a:xfrm>
              <a:off x="3868915" y="2705198"/>
              <a:ext cx="95096" cy="93744"/>
            </a:xfrm>
            <a:custGeom>
              <a:avLst/>
              <a:gdLst/>
              <a:ahLst/>
              <a:cxnLst/>
              <a:rect l="l" t="t" r="r" b="b"/>
              <a:pathLst>
                <a:path w="774" h="763" extrusionOk="0">
                  <a:moveTo>
                    <a:pt x="381" y="0"/>
                  </a:moveTo>
                  <a:cubicBezTo>
                    <a:pt x="167" y="0"/>
                    <a:pt x="0" y="167"/>
                    <a:pt x="0" y="381"/>
                  </a:cubicBezTo>
                  <a:cubicBezTo>
                    <a:pt x="0" y="596"/>
                    <a:pt x="167" y="762"/>
                    <a:pt x="381" y="762"/>
                  </a:cubicBezTo>
                  <a:cubicBezTo>
                    <a:pt x="595" y="762"/>
                    <a:pt x="774" y="596"/>
                    <a:pt x="774" y="381"/>
                  </a:cubicBezTo>
                  <a:cubicBezTo>
                    <a:pt x="774"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37"/>
            <p:cNvSpPr/>
            <p:nvPr/>
          </p:nvSpPr>
          <p:spPr>
            <a:xfrm>
              <a:off x="3399336" y="3174778"/>
              <a:ext cx="93744" cy="95218"/>
            </a:xfrm>
            <a:custGeom>
              <a:avLst/>
              <a:gdLst/>
              <a:ahLst/>
              <a:cxnLst/>
              <a:rect l="l" t="t" r="r" b="b"/>
              <a:pathLst>
                <a:path w="763" h="775" extrusionOk="0">
                  <a:moveTo>
                    <a:pt x="381" y="0"/>
                  </a:moveTo>
                  <a:cubicBezTo>
                    <a:pt x="167" y="0"/>
                    <a:pt x="0" y="167"/>
                    <a:pt x="0" y="381"/>
                  </a:cubicBezTo>
                  <a:cubicBezTo>
                    <a:pt x="0" y="596"/>
                    <a:pt x="167" y="774"/>
                    <a:pt x="381" y="774"/>
                  </a:cubicBezTo>
                  <a:cubicBezTo>
                    <a:pt x="595" y="774"/>
                    <a:pt x="762" y="596"/>
                    <a:pt x="762" y="381"/>
                  </a:cubicBezTo>
                  <a:cubicBezTo>
                    <a:pt x="762"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37"/>
            <p:cNvSpPr/>
            <p:nvPr/>
          </p:nvSpPr>
          <p:spPr>
            <a:xfrm>
              <a:off x="3399336" y="2860250"/>
              <a:ext cx="93744" cy="95218"/>
            </a:xfrm>
            <a:custGeom>
              <a:avLst/>
              <a:gdLst/>
              <a:ahLst/>
              <a:cxnLst/>
              <a:rect l="l" t="t" r="r" b="b"/>
              <a:pathLst>
                <a:path w="763" h="775" extrusionOk="0">
                  <a:moveTo>
                    <a:pt x="381" y="1"/>
                  </a:moveTo>
                  <a:cubicBezTo>
                    <a:pt x="167" y="1"/>
                    <a:pt x="0" y="167"/>
                    <a:pt x="0" y="382"/>
                  </a:cubicBezTo>
                  <a:cubicBezTo>
                    <a:pt x="0" y="596"/>
                    <a:pt x="167" y="774"/>
                    <a:pt x="381" y="774"/>
                  </a:cubicBezTo>
                  <a:cubicBezTo>
                    <a:pt x="595" y="774"/>
                    <a:pt x="762" y="596"/>
                    <a:pt x="762" y="382"/>
                  </a:cubicBezTo>
                  <a:cubicBezTo>
                    <a:pt x="762"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37"/>
            <p:cNvSpPr/>
            <p:nvPr/>
          </p:nvSpPr>
          <p:spPr>
            <a:xfrm>
              <a:off x="4025442" y="2547197"/>
              <a:ext cx="95096" cy="95218"/>
            </a:xfrm>
            <a:custGeom>
              <a:avLst/>
              <a:gdLst/>
              <a:ahLst/>
              <a:cxnLst/>
              <a:rect l="l" t="t" r="r" b="b"/>
              <a:pathLst>
                <a:path w="774"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37"/>
            <p:cNvSpPr/>
            <p:nvPr/>
          </p:nvSpPr>
          <p:spPr>
            <a:xfrm>
              <a:off x="3710914" y="2547197"/>
              <a:ext cx="95218" cy="95218"/>
            </a:xfrm>
            <a:custGeom>
              <a:avLst/>
              <a:gdLst/>
              <a:ahLst/>
              <a:cxnLst/>
              <a:rect l="l" t="t" r="r" b="b"/>
              <a:pathLst>
                <a:path w="775"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37"/>
            <p:cNvSpPr/>
            <p:nvPr/>
          </p:nvSpPr>
          <p:spPr>
            <a:xfrm>
              <a:off x="3399336" y="2547197"/>
              <a:ext cx="93744" cy="95218"/>
            </a:xfrm>
            <a:custGeom>
              <a:avLst/>
              <a:gdLst/>
              <a:ahLst/>
              <a:cxnLst/>
              <a:rect l="l" t="t" r="r" b="b"/>
              <a:pathLst>
                <a:path w="763" h="775" extrusionOk="0">
                  <a:moveTo>
                    <a:pt x="381" y="1"/>
                  </a:moveTo>
                  <a:cubicBezTo>
                    <a:pt x="167" y="1"/>
                    <a:pt x="0" y="179"/>
                    <a:pt x="0" y="382"/>
                  </a:cubicBezTo>
                  <a:cubicBezTo>
                    <a:pt x="0" y="596"/>
                    <a:pt x="167" y="775"/>
                    <a:pt x="381" y="775"/>
                  </a:cubicBezTo>
                  <a:cubicBezTo>
                    <a:pt x="595" y="775"/>
                    <a:pt x="762" y="596"/>
                    <a:pt x="762" y="382"/>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37"/>
            <p:cNvSpPr/>
            <p:nvPr/>
          </p:nvSpPr>
          <p:spPr>
            <a:xfrm>
              <a:off x="4025442" y="3489305"/>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37"/>
            <p:cNvSpPr/>
            <p:nvPr/>
          </p:nvSpPr>
          <p:spPr>
            <a:xfrm>
              <a:off x="3710914" y="3489305"/>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37"/>
            <p:cNvSpPr/>
            <p:nvPr/>
          </p:nvSpPr>
          <p:spPr>
            <a:xfrm>
              <a:off x="3554388" y="3644357"/>
              <a:ext cx="95218" cy="95218"/>
            </a:xfrm>
            <a:custGeom>
              <a:avLst/>
              <a:gdLst/>
              <a:ahLst/>
              <a:cxnLst/>
              <a:rect l="l" t="t" r="r" b="b"/>
              <a:pathLst>
                <a:path w="775" h="775" extrusionOk="0">
                  <a:moveTo>
                    <a:pt x="381" y="0"/>
                  </a:moveTo>
                  <a:cubicBezTo>
                    <a:pt x="167" y="0"/>
                    <a:pt x="0" y="179"/>
                    <a:pt x="0" y="381"/>
                  </a:cubicBezTo>
                  <a:cubicBezTo>
                    <a:pt x="0" y="596"/>
                    <a:pt x="167" y="774"/>
                    <a:pt x="381" y="774"/>
                  </a:cubicBezTo>
                  <a:cubicBezTo>
                    <a:pt x="596" y="774"/>
                    <a:pt x="774" y="596"/>
                    <a:pt x="774" y="381"/>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37"/>
            <p:cNvSpPr/>
            <p:nvPr/>
          </p:nvSpPr>
          <p:spPr>
            <a:xfrm>
              <a:off x="3868915" y="3644357"/>
              <a:ext cx="95096" cy="95218"/>
            </a:xfrm>
            <a:custGeom>
              <a:avLst/>
              <a:gdLst/>
              <a:ahLst/>
              <a:cxnLst/>
              <a:rect l="l" t="t" r="r" b="b"/>
              <a:pathLst>
                <a:path w="774" h="775" extrusionOk="0">
                  <a:moveTo>
                    <a:pt x="381" y="0"/>
                  </a:moveTo>
                  <a:cubicBezTo>
                    <a:pt x="167" y="0"/>
                    <a:pt x="0" y="179"/>
                    <a:pt x="0" y="381"/>
                  </a:cubicBezTo>
                  <a:cubicBezTo>
                    <a:pt x="0" y="596"/>
                    <a:pt x="167" y="774"/>
                    <a:pt x="381" y="774"/>
                  </a:cubicBezTo>
                  <a:cubicBezTo>
                    <a:pt x="595" y="774"/>
                    <a:pt x="774" y="596"/>
                    <a:pt x="774" y="381"/>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37"/>
            <p:cNvSpPr/>
            <p:nvPr/>
          </p:nvSpPr>
          <p:spPr>
            <a:xfrm>
              <a:off x="3554388" y="333130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37"/>
            <p:cNvSpPr/>
            <p:nvPr/>
          </p:nvSpPr>
          <p:spPr>
            <a:xfrm>
              <a:off x="3868915" y="3331304"/>
              <a:ext cx="95096" cy="95218"/>
            </a:xfrm>
            <a:custGeom>
              <a:avLst/>
              <a:gdLst/>
              <a:ahLst/>
              <a:cxnLst/>
              <a:rect l="l" t="t" r="r" b="b"/>
              <a:pathLst>
                <a:path w="774" h="775" extrusionOk="0">
                  <a:moveTo>
                    <a:pt x="381" y="0"/>
                  </a:moveTo>
                  <a:cubicBezTo>
                    <a:pt x="167" y="0"/>
                    <a:pt x="0" y="179"/>
                    <a:pt x="0" y="393"/>
                  </a:cubicBezTo>
                  <a:cubicBezTo>
                    <a:pt x="0" y="608"/>
                    <a:pt x="167" y="774"/>
                    <a:pt x="381" y="774"/>
                  </a:cubicBezTo>
                  <a:cubicBezTo>
                    <a:pt x="595" y="774"/>
                    <a:pt x="774" y="608"/>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37"/>
            <p:cNvSpPr/>
            <p:nvPr/>
          </p:nvSpPr>
          <p:spPr>
            <a:xfrm>
              <a:off x="3399336" y="3489305"/>
              <a:ext cx="93744" cy="95218"/>
            </a:xfrm>
            <a:custGeom>
              <a:avLst/>
              <a:gdLst/>
              <a:ahLst/>
              <a:cxnLst/>
              <a:rect l="l" t="t" r="r" b="b"/>
              <a:pathLst>
                <a:path w="763" h="775" extrusionOk="0">
                  <a:moveTo>
                    <a:pt x="381" y="0"/>
                  </a:moveTo>
                  <a:cubicBezTo>
                    <a:pt x="167" y="0"/>
                    <a:pt x="0" y="167"/>
                    <a:pt x="0" y="381"/>
                  </a:cubicBezTo>
                  <a:cubicBezTo>
                    <a:pt x="0" y="596"/>
                    <a:pt x="167" y="774"/>
                    <a:pt x="381" y="774"/>
                  </a:cubicBezTo>
                  <a:cubicBezTo>
                    <a:pt x="595" y="774"/>
                    <a:pt x="762" y="596"/>
                    <a:pt x="762" y="381"/>
                  </a:cubicBezTo>
                  <a:cubicBezTo>
                    <a:pt x="762"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37"/>
            <p:cNvSpPr/>
            <p:nvPr/>
          </p:nvSpPr>
          <p:spPr>
            <a:xfrm>
              <a:off x="4025442" y="3174778"/>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37"/>
            <p:cNvSpPr/>
            <p:nvPr/>
          </p:nvSpPr>
          <p:spPr>
            <a:xfrm>
              <a:off x="3710914" y="3174778"/>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37"/>
            <p:cNvSpPr/>
            <p:nvPr/>
          </p:nvSpPr>
          <p:spPr>
            <a:xfrm>
              <a:off x="3399336" y="3174778"/>
              <a:ext cx="93744" cy="95218"/>
            </a:xfrm>
            <a:custGeom>
              <a:avLst/>
              <a:gdLst/>
              <a:ahLst/>
              <a:cxnLst/>
              <a:rect l="l" t="t" r="r" b="b"/>
              <a:pathLst>
                <a:path w="763" h="775" extrusionOk="0">
                  <a:moveTo>
                    <a:pt x="381" y="0"/>
                  </a:moveTo>
                  <a:cubicBezTo>
                    <a:pt x="167" y="0"/>
                    <a:pt x="0" y="167"/>
                    <a:pt x="0" y="381"/>
                  </a:cubicBezTo>
                  <a:cubicBezTo>
                    <a:pt x="0" y="596"/>
                    <a:pt x="167" y="774"/>
                    <a:pt x="381" y="774"/>
                  </a:cubicBezTo>
                  <a:cubicBezTo>
                    <a:pt x="595" y="774"/>
                    <a:pt x="762" y="596"/>
                    <a:pt x="762" y="381"/>
                  </a:cubicBezTo>
                  <a:cubicBezTo>
                    <a:pt x="762"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37"/>
            <p:cNvSpPr/>
            <p:nvPr/>
          </p:nvSpPr>
          <p:spPr>
            <a:xfrm>
              <a:off x="3399336" y="36998"/>
              <a:ext cx="93744" cy="95218"/>
            </a:xfrm>
            <a:custGeom>
              <a:avLst/>
              <a:gdLst/>
              <a:ahLst/>
              <a:cxnLst/>
              <a:rect l="l" t="t" r="r" b="b"/>
              <a:pathLst>
                <a:path w="763" h="775" extrusionOk="0">
                  <a:moveTo>
                    <a:pt x="381" y="1"/>
                  </a:moveTo>
                  <a:cubicBezTo>
                    <a:pt x="167" y="1"/>
                    <a:pt x="0" y="167"/>
                    <a:pt x="0" y="382"/>
                  </a:cubicBezTo>
                  <a:cubicBezTo>
                    <a:pt x="0" y="596"/>
                    <a:pt x="167" y="774"/>
                    <a:pt x="381" y="774"/>
                  </a:cubicBezTo>
                  <a:cubicBezTo>
                    <a:pt x="595" y="774"/>
                    <a:pt x="762" y="596"/>
                    <a:pt x="762" y="382"/>
                  </a:cubicBezTo>
                  <a:cubicBezTo>
                    <a:pt x="762"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37"/>
            <p:cNvSpPr/>
            <p:nvPr/>
          </p:nvSpPr>
          <p:spPr>
            <a:xfrm>
              <a:off x="3083334" y="36998"/>
              <a:ext cx="95218" cy="95218"/>
            </a:xfrm>
            <a:custGeom>
              <a:avLst/>
              <a:gdLst/>
              <a:ahLst/>
              <a:cxnLst/>
              <a:rect l="l" t="t" r="r" b="b"/>
              <a:pathLst>
                <a:path w="775" h="775" extrusionOk="0">
                  <a:moveTo>
                    <a:pt x="393" y="1"/>
                  </a:moveTo>
                  <a:cubicBezTo>
                    <a:pt x="179" y="1"/>
                    <a:pt x="0" y="167"/>
                    <a:pt x="0" y="382"/>
                  </a:cubicBezTo>
                  <a:cubicBezTo>
                    <a:pt x="0" y="596"/>
                    <a:pt x="179" y="774"/>
                    <a:pt x="393" y="774"/>
                  </a:cubicBezTo>
                  <a:cubicBezTo>
                    <a:pt x="608" y="774"/>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37"/>
            <p:cNvSpPr/>
            <p:nvPr/>
          </p:nvSpPr>
          <p:spPr>
            <a:xfrm>
              <a:off x="2770281" y="36998"/>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37"/>
            <p:cNvSpPr/>
            <p:nvPr/>
          </p:nvSpPr>
          <p:spPr>
            <a:xfrm>
              <a:off x="3399336" y="663104"/>
              <a:ext cx="93744" cy="95218"/>
            </a:xfrm>
            <a:custGeom>
              <a:avLst/>
              <a:gdLst/>
              <a:ahLst/>
              <a:cxnLst/>
              <a:rect l="l" t="t" r="r" b="b"/>
              <a:pathLst>
                <a:path w="763" h="775" extrusionOk="0">
                  <a:moveTo>
                    <a:pt x="381" y="0"/>
                  </a:moveTo>
                  <a:cubicBezTo>
                    <a:pt x="167" y="0"/>
                    <a:pt x="0" y="179"/>
                    <a:pt x="0" y="393"/>
                  </a:cubicBezTo>
                  <a:cubicBezTo>
                    <a:pt x="0" y="608"/>
                    <a:pt x="167" y="774"/>
                    <a:pt x="381" y="774"/>
                  </a:cubicBezTo>
                  <a:cubicBezTo>
                    <a:pt x="595" y="774"/>
                    <a:pt x="762" y="608"/>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37"/>
            <p:cNvSpPr/>
            <p:nvPr/>
          </p:nvSpPr>
          <p:spPr>
            <a:xfrm>
              <a:off x="3083334" y="663104"/>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37"/>
            <p:cNvSpPr/>
            <p:nvPr/>
          </p:nvSpPr>
          <p:spPr>
            <a:xfrm>
              <a:off x="3399336" y="351525"/>
              <a:ext cx="93744" cy="95218"/>
            </a:xfrm>
            <a:custGeom>
              <a:avLst/>
              <a:gdLst/>
              <a:ahLst/>
              <a:cxnLst/>
              <a:rect l="l" t="t" r="r" b="b"/>
              <a:pathLst>
                <a:path w="763" h="775" extrusionOk="0">
                  <a:moveTo>
                    <a:pt x="381" y="0"/>
                  </a:moveTo>
                  <a:cubicBezTo>
                    <a:pt x="167" y="0"/>
                    <a:pt x="0" y="167"/>
                    <a:pt x="0" y="381"/>
                  </a:cubicBezTo>
                  <a:cubicBezTo>
                    <a:pt x="0" y="596"/>
                    <a:pt x="167" y="774"/>
                    <a:pt x="381" y="774"/>
                  </a:cubicBezTo>
                  <a:cubicBezTo>
                    <a:pt x="595" y="774"/>
                    <a:pt x="762" y="596"/>
                    <a:pt x="762" y="381"/>
                  </a:cubicBezTo>
                  <a:cubicBezTo>
                    <a:pt x="762"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37"/>
            <p:cNvSpPr/>
            <p:nvPr/>
          </p:nvSpPr>
          <p:spPr>
            <a:xfrm>
              <a:off x="3083334" y="351525"/>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8" y="774"/>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37"/>
            <p:cNvSpPr/>
            <p:nvPr/>
          </p:nvSpPr>
          <p:spPr>
            <a:xfrm>
              <a:off x="2926807" y="506577"/>
              <a:ext cx="95218" cy="95218"/>
            </a:xfrm>
            <a:custGeom>
              <a:avLst/>
              <a:gdLst/>
              <a:ahLst/>
              <a:cxnLst/>
              <a:rect l="l" t="t" r="r" b="b"/>
              <a:pathLst>
                <a:path w="775" h="775" extrusionOk="0">
                  <a:moveTo>
                    <a:pt x="393" y="0"/>
                  </a:moveTo>
                  <a:cubicBezTo>
                    <a:pt x="179" y="0"/>
                    <a:pt x="0" y="179"/>
                    <a:pt x="0" y="381"/>
                  </a:cubicBezTo>
                  <a:cubicBezTo>
                    <a:pt x="0" y="596"/>
                    <a:pt x="179" y="774"/>
                    <a:pt x="393" y="774"/>
                  </a:cubicBezTo>
                  <a:cubicBezTo>
                    <a:pt x="596" y="774"/>
                    <a:pt x="774" y="596"/>
                    <a:pt x="774" y="381"/>
                  </a:cubicBezTo>
                  <a:cubicBezTo>
                    <a:pt x="774" y="179"/>
                    <a:pt x="596"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37"/>
            <p:cNvSpPr/>
            <p:nvPr/>
          </p:nvSpPr>
          <p:spPr>
            <a:xfrm>
              <a:off x="3241335" y="506577"/>
              <a:ext cx="95218" cy="95218"/>
            </a:xfrm>
            <a:custGeom>
              <a:avLst/>
              <a:gdLst/>
              <a:ahLst/>
              <a:cxnLst/>
              <a:rect l="l" t="t" r="r" b="b"/>
              <a:pathLst>
                <a:path w="775" h="775" extrusionOk="0">
                  <a:moveTo>
                    <a:pt x="381" y="0"/>
                  </a:moveTo>
                  <a:cubicBezTo>
                    <a:pt x="179" y="0"/>
                    <a:pt x="0" y="179"/>
                    <a:pt x="0" y="381"/>
                  </a:cubicBezTo>
                  <a:cubicBezTo>
                    <a:pt x="0" y="596"/>
                    <a:pt x="179" y="774"/>
                    <a:pt x="381" y="774"/>
                  </a:cubicBezTo>
                  <a:cubicBezTo>
                    <a:pt x="596" y="774"/>
                    <a:pt x="774" y="596"/>
                    <a:pt x="774" y="381"/>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37"/>
            <p:cNvSpPr/>
            <p:nvPr/>
          </p:nvSpPr>
          <p:spPr>
            <a:xfrm>
              <a:off x="2926807" y="193524"/>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596" y="774"/>
                    <a:pt x="774" y="608"/>
                    <a:pt x="774" y="393"/>
                  </a:cubicBezTo>
                  <a:cubicBezTo>
                    <a:pt x="774" y="179"/>
                    <a:pt x="596"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37"/>
            <p:cNvSpPr/>
            <p:nvPr/>
          </p:nvSpPr>
          <p:spPr>
            <a:xfrm>
              <a:off x="3241335" y="193524"/>
              <a:ext cx="95218" cy="95218"/>
            </a:xfrm>
            <a:custGeom>
              <a:avLst/>
              <a:gdLst/>
              <a:ahLst/>
              <a:cxnLst/>
              <a:rect l="l" t="t" r="r" b="b"/>
              <a:pathLst>
                <a:path w="775" h="775" extrusionOk="0">
                  <a:moveTo>
                    <a:pt x="381" y="0"/>
                  </a:moveTo>
                  <a:cubicBezTo>
                    <a:pt x="179" y="0"/>
                    <a:pt x="0" y="179"/>
                    <a:pt x="0" y="393"/>
                  </a:cubicBezTo>
                  <a:cubicBezTo>
                    <a:pt x="0" y="608"/>
                    <a:pt x="179"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37"/>
            <p:cNvSpPr/>
            <p:nvPr/>
          </p:nvSpPr>
          <p:spPr>
            <a:xfrm>
              <a:off x="2770281" y="66310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37"/>
            <p:cNvSpPr/>
            <p:nvPr/>
          </p:nvSpPr>
          <p:spPr>
            <a:xfrm>
              <a:off x="2770281" y="351525"/>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37"/>
            <p:cNvSpPr/>
            <p:nvPr/>
          </p:nvSpPr>
          <p:spPr>
            <a:xfrm>
              <a:off x="3399336" y="36998"/>
              <a:ext cx="93744" cy="95218"/>
            </a:xfrm>
            <a:custGeom>
              <a:avLst/>
              <a:gdLst/>
              <a:ahLst/>
              <a:cxnLst/>
              <a:rect l="l" t="t" r="r" b="b"/>
              <a:pathLst>
                <a:path w="763" h="775" extrusionOk="0">
                  <a:moveTo>
                    <a:pt x="381" y="1"/>
                  </a:moveTo>
                  <a:cubicBezTo>
                    <a:pt x="167" y="1"/>
                    <a:pt x="0" y="167"/>
                    <a:pt x="0" y="382"/>
                  </a:cubicBezTo>
                  <a:cubicBezTo>
                    <a:pt x="0" y="596"/>
                    <a:pt x="167" y="774"/>
                    <a:pt x="381" y="774"/>
                  </a:cubicBezTo>
                  <a:cubicBezTo>
                    <a:pt x="595" y="774"/>
                    <a:pt x="762" y="596"/>
                    <a:pt x="762" y="382"/>
                  </a:cubicBezTo>
                  <a:cubicBezTo>
                    <a:pt x="762"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37"/>
            <p:cNvSpPr/>
            <p:nvPr/>
          </p:nvSpPr>
          <p:spPr>
            <a:xfrm>
              <a:off x="3083334" y="36998"/>
              <a:ext cx="95218" cy="95218"/>
            </a:xfrm>
            <a:custGeom>
              <a:avLst/>
              <a:gdLst/>
              <a:ahLst/>
              <a:cxnLst/>
              <a:rect l="l" t="t" r="r" b="b"/>
              <a:pathLst>
                <a:path w="775" h="775" extrusionOk="0">
                  <a:moveTo>
                    <a:pt x="393" y="1"/>
                  </a:moveTo>
                  <a:cubicBezTo>
                    <a:pt x="179" y="1"/>
                    <a:pt x="0" y="167"/>
                    <a:pt x="0" y="382"/>
                  </a:cubicBezTo>
                  <a:cubicBezTo>
                    <a:pt x="0" y="596"/>
                    <a:pt x="179" y="774"/>
                    <a:pt x="393" y="774"/>
                  </a:cubicBezTo>
                  <a:cubicBezTo>
                    <a:pt x="608" y="774"/>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37"/>
            <p:cNvSpPr/>
            <p:nvPr/>
          </p:nvSpPr>
          <p:spPr>
            <a:xfrm>
              <a:off x="2770281" y="36998"/>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37"/>
            <p:cNvSpPr/>
            <p:nvPr/>
          </p:nvSpPr>
          <p:spPr>
            <a:xfrm>
              <a:off x="3399336" y="1290685"/>
              <a:ext cx="93744" cy="95218"/>
            </a:xfrm>
            <a:custGeom>
              <a:avLst/>
              <a:gdLst/>
              <a:ahLst/>
              <a:cxnLst/>
              <a:rect l="l" t="t" r="r" b="b"/>
              <a:pathLst>
                <a:path w="763" h="775" extrusionOk="0">
                  <a:moveTo>
                    <a:pt x="381" y="0"/>
                  </a:moveTo>
                  <a:cubicBezTo>
                    <a:pt x="167" y="0"/>
                    <a:pt x="0" y="179"/>
                    <a:pt x="0" y="393"/>
                  </a:cubicBezTo>
                  <a:cubicBezTo>
                    <a:pt x="0" y="607"/>
                    <a:pt x="167" y="774"/>
                    <a:pt x="381" y="774"/>
                  </a:cubicBezTo>
                  <a:cubicBezTo>
                    <a:pt x="595" y="774"/>
                    <a:pt x="762" y="607"/>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37"/>
            <p:cNvSpPr/>
            <p:nvPr/>
          </p:nvSpPr>
          <p:spPr>
            <a:xfrm>
              <a:off x="3083334" y="1290685"/>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37"/>
            <p:cNvSpPr/>
            <p:nvPr/>
          </p:nvSpPr>
          <p:spPr>
            <a:xfrm>
              <a:off x="3399336" y="979106"/>
              <a:ext cx="93744" cy="95218"/>
            </a:xfrm>
            <a:custGeom>
              <a:avLst/>
              <a:gdLst/>
              <a:ahLst/>
              <a:cxnLst/>
              <a:rect l="l" t="t" r="r" b="b"/>
              <a:pathLst>
                <a:path w="763" h="775" extrusionOk="0">
                  <a:moveTo>
                    <a:pt x="381" y="0"/>
                  </a:moveTo>
                  <a:cubicBezTo>
                    <a:pt x="167" y="0"/>
                    <a:pt x="0" y="167"/>
                    <a:pt x="0" y="381"/>
                  </a:cubicBezTo>
                  <a:cubicBezTo>
                    <a:pt x="0" y="595"/>
                    <a:pt x="167" y="774"/>
                    <a:pt x="381" y="774"/>
                  </a:cubicBezTo>
                  <a:cubicBezTo>
                    <a:pt x="595" y="774"/>
                    <a:pt x="762" y="595"/>
                    <a:pt x="762" y="381"/>
                  </a:cubicBezTo>
                  <a:cubicBezTo>
                    <a:pt x="762"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37"/>
            <p:cNvSpPr/>
            <p:nvPr/>
          </p:nvSpPr>
          <p:spPr>
            <a:xfrm>
              <a:off x="3083334" y="979106"/>
              <a:ext cx="95218" cy="95218"/>
            </a:xfrm>
            <a:custGeom>
              <a:avLst/>
              <a:gdLst/>
              <a:ahLst/>
              <a:cxnLst/>
              <a:rect l="l" t="t" r="r" b="b"/>
              <a:pathLst>
                <a:path w="775" h="775" extrusionOk="0">
                  <a:moveTo>
                    <a:pt x="393" y="0"/>
                  </a:moveTo>
                  <a:cubicBezTo>
                    <a:pt x="179" y="0"/>
                    <a:pt x="0" y="167"/>
                    <a:pt x="0" y="381"/>
                  </a:cubicBezTo>
                  <a:cubicBezTo>
                    <a:pt x="0" y="595"/>
                    <a:pt x="179" y="774"/>
                    <a:pt x="393" y="774"/>
                  </a:cubicBezTo>
                  <a:cubicBezTo>
                    <a:pt x="608" y="774"/>
                    <a:pt x="774" y="595"/>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37"/>
            <p:cNvSpPr/>
            <p:nvPr/>
          </p:nvSpPr>
          <p:spPr>
            <a:xfrm>
              <a:off x="2926807" y="1135632"/>
              <a:ext cx="95218" cy="95096"/>
            </a:xfrm>
            <a:custGeom>
              <a:avLst/>
              <a:gdLst/>
              <a:ahLst/>
              <a:cxnLst/>
              <a:rect l="l" t="t" r="r" b="b"/>
              <a:pathLst>
                <a:path w="775" h="774" extrusionOk="0">
                  <a:moveTo>
                    <a:pt x="393" y="0"/>
                  </a:moveTo>
                  <a:cubicBezTo>
                    <a:pt x="179" y="0"/>
                    <a:pt x="0" y="179"/>
                    <a:pt x="0" y="393"/>
                  </a:cubicBezTo>
                  <a:cubicBezTo>
                    <a:pt x="0" y="595"/>
                    <a:pt x="179" y="774"/>
                    <a:pt x="393" y="774"/>
                  </a:cubicBezTo>
                  <a:cubicBezTo>
                    <a:pt x="596" y="774"/>
                    <a:pt x="774" y="595"/>
                    <a:pt x="774" y="393"/>
                  </a:cubicBezTo>
                  <a:cubicBezTo>
                    <a:pt x="774" y="179"/>
                    <a:pt x="596"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37"/>
            <p:cNvSpPr/>
            <p:nvPr/>
          </p:nvSpPr>
          <p:spPr>
            <a:xfrm>
              <a:off x="3241335" y="1135632"/>
              <a:ext cx="95218" cy="95096"/>
            </a:xfrm>
            <a:custGeom>
              <a:avLst/>
              <a:gdLst/>
              <a:ahLst/>
              <a:cxnLst/>
              <a:rect l="l" t="t" r="r" b="b"/>
              <a:pathLst>
                <a:path w="775" h="774" extrusionOk="0">
                  <a:moveTo>
                    <a:pt x="381" y="0"/>
                  </a:moveTo>
                  <a:cubicBezTo>
                    <a:pt x="179" y="0"/>
                    <a:pt x="0" y="179"/>
                    <a:pt x="0" y="393"/>
                  </a:cubicBezTo>
                  <a:cubicBezTo>
                    <a:pt x="0" y="595"/>
                    <a:pt x="179" y="774"/>
                    <a:pt x="381" y="774"/>
                  </a:cubicBezTo>
                  <a:cubicBezTo>
                    <a:pt x="596" y="774"/>
                    <a:pt x="774" y="595"/>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37"/>
            <p:cNvSpPr/>
            <p:nvPr/>
          </p:nvSpPr>
          <p:spPr>
            <a:xfrm>
              <a:off x="2926807" y="821105"/>
              <a:ext cx="95218" cy="95218"/>
            </a:xfrm>
            <a:custGeom>
              <a:avLst/>
              <a:gdLst/>
              <a:ahLst/>
              <a:cxnLst/>
              <a:rect l="l" t="t" r="r" b="b"/>
              <a:pathLst>
                <a:path w="775" h="775" extrusionOk="0">
                  <a:moveTo>
                    <a:pt x="393" y="0"/>
                  </a:moveTo>
                  <a:cubicBezTo>
                    <a:pt x="179" y="0"/>
                    <a:pt x="0" y="179"/>
                    <a:pt x="0" y="393"/>
                  </a:cubicBezTo>
                  <a:cubicBezTo>
                    <a:pt x="0" y="596"/>
                    <a:pt x="179" y="774"/>
                    <a:pt x="393" y="774"/>
                  </a:cubicBezTo>
                  <a:cubicBezTo>
                    <a:pt x="596" y="774"/>
                    <a:pt x="774" y="596"/>
                    <a:pt x="774" y="393"/>
                  </a:cubicBezTo>
                  <a:cubicBezTo>
                    <a:pt x="774" y="179"/>
                    <a:pt x="596"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37"/>
            <p:cNvSpPr/>
            <p:nvPr/>
          </p:nvSpPr>
          <p:spPr>
            <a:xfrm>
              <a:off x="3241335" y="821105"/>
              <a:ext cx="95218" cy="95218"/>
            </a:xfrm>
            <a:custGeom>
              <a:avLst/>
              <a:gdLst/>
              <a:ahLst/>
              <a:cxnLst/>
              <a:rect l="l" t="t" r="r" b="b"/>
              <a:pathLst>
                <a:path w="775" h="775" extrusionOk="0">
                  <a:moveTo>
                    <a:pt x="381" y="0"/>
                  </a:moveTo>
                  <a:cubicBezTo>
                    <a:pt x="179" y="0"/>
                    <a:pt x="0" y="179"/>
                    <a:pt x="0" y="393"/>
                  </a:cubicBezTo>
                  <a:cubicBezTo>
                    <a:pt x="0" y="596"/>
                    <a:pt x="179" y="774"/>
                    <a:pt x="381" y="774"/>
                  </a:cubicBezTo>
                  <a:cubicBezTo>
                    <a:pt x="596" y="774"/>
                    <a:pt x="774" y="596"/>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37"/>
            <p:cNvSpPr/>
            <p:nvPr/>
          </p:nvSpPr>
          <p:spPr>
            <a:xfrm>
              <a:off x="2770281" y="1290685"/>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37"/>
            <p:cNvSpPr/>
            <p:nvPr/>
          </p:nvSpPr>
          <p:spPr>
            <a:xfrm>
              <a:off x="2770281" y="979106"/>
              <a:ext cx="95218" cy="95218"/>
            </a:xfrm>
            <a:custGeom>
              <a:avLst/>
              <a:gdLst/>
              <a:ahLst/>
              <a:cxnLst/>
              <a:rect l="l" t="t" r="r" b="b"/>
              <a:pathLst>
                <a:path w="775" h="775" extrusionOk="0">
                  <a:moveTo>
                    <a:pt x="381" y="0"/>
                  </a:moveTo>
                  <a:cubicBezTo>
                    <a:pt x="167" y="0"/>
                    <a:pt x="0" y="167"/>
                    <a:pt x="0" y="381"/>
                  </a:cubicBezTo>
                  <a:cubicBezTo>
                    <a:pt x="0" y="595"/>
                    <a:pt x="167" y="774"/>
                    <a:pt x="381" y="774"/>
                  </a:cubicBezTo>
                  <a:cubicBezTo>
                    <a:pt x="596" y="774"/>
                    <a:pt x="774" y="595"/>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37"/>
            <p:cNvSpPr/>
            <p:nvPr/>
          </p:nvSpPr>
          <p:spPr>
            <a:xfrm>
              <a:off x="3399336" y="663104"/>
              <a:ext cx="93744" cy="95218"/>
            </a:xfrm>
            <a:custGeom>
              <a:avLst/>
              <a:gdLst/>
              <a:ahLst/>
              <a:cxnLst/>
              <a:rect l="l" t="t" r="r" b="b"/>
              <a:pathLst>
                <a:path w="763" h="775" extrusionOk="0">
                  <a:moveTo>
                    <a:pt x="381" y="0"/>
                  </a:moveTo>
                  <a:cubicBezTo>
                    <a:pt x="167" y="0"/>
                    <a:pt x="0" y="179"/>
                    <a:pt x="0" y="393"/>
                  </a:cubicBezTo>
                  <a:cubicBezTo>
                    <a:pt x="0" y="608"/>
                    <a:pt x="167" y="774"/>
                    <a:pt x="381" y="774"/>
                  </a:cubicBezTo>
                  <a:cubicBezTo>
                    <a:pt x="595" y="774"/>
                    <a:pt x="762" y="608"/>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37"/>
            <p:cNvSpPr/>
            <p:nvPr/>
          </p:nvSpPr>
          <p:spPr>
            <a:xfrm>
              <a:off x="3083334" y="663104"/>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37"/>
            <p:cNvSpPr/>
            <p:nvPr/>
          </p:nvSpPr>
          <p:spPr>
            <a:xfrm>
              <a:off x="2770281" y="66310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37"/>
            <p:cNvSpPr/>
            <p:nvPr/>
          </p:nvSpPr>
          <p:spPr>
            <a:xfrm>
              <a:off x="3399336" y="1919617"/>
              <a:ext cx="93744" cy="95218"/>
            </a:xfrm>
            <a:custGeom>
              <a:avLst/>
              <a:gdLst/>
              <a:ahLst/>
              <a:cxnLst/>
              <a:rect l="l" t="t" r="r" b="b"/>
              <a:pathLst>
                <a:path w="763" h="775" extrusionOk="0">
                  <a:moveTo>
                    <a:pt x="381" y="1"/>
                  </a:moveTo>
                  <a:cubicBezTo>
                    <a:pt x="167" y="1"/>
                    <a:pt x="0" y="179"/>
                    <a:pt x="0" y="394"/>
                  </a:cubicBezTo>
                  <a:cubicBezTo>
                    <a:pt x="0" y="608"/>
                    <a:pt x="167" y="775"/>
                    <a:pt x="381" y="775"/>
                  </a:cubicBezTo>
                  <a:cubicBezTo>
                    <a:pt x="595" y="775"/>
                    <a:pt x="762" y="608"/>
                    <a:pt x="762" y="394"/>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37"/>
            <p:cNvSpPr/>
            <p:nvPr/>
          </p:nvSpPr>
          <p:spPr>
            <a:xfrm>
              <a:off x="3083334" y="1919617"/>
              <a:ext cx="95218" cy="95218"/>
            </a:xfrm>
            <a:custGeom>
              <a:avLst/>
              <a:gdLst/>
              <a:ahLst/>
              <a:cxnLst/>
              <a:rect l="l" t="t" r="r" b="b"/>
              <a:pathLst>
                <a:path w="775" h="775" extrusionOk="0">
                  <a:moveTo>
                    <a:pt x="393" y="1"/>
                  </a:moveTo>
                  <a:cubicBezTo>
                    <a:pt x="179" y="1"/>
                    <a:pt x="0" y="179"/>
                    <a:pt x="0" y="394"/>
                  </a:cubicBezTo>
                  <a:cubicBezTo>
                    <a:pt x="0" y="608"/>
                    <a:pt x="179" y="775"/>
                    <a:pt x="393" y="775"/>
                  </a:cubicBezTo>
                  <a:cubicBezTo>
                    <a:pt x="608" y="775"/>
                    <a:pt x="774" y="608"/>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37"/>
            <p:cNvSpPr/>
            <p:nvPr/>
          </p:nvSpPr>
          <p:spPr>
            <a:xfrm>
              <a:off x="3399336" y="1605089"/>
              <a:ext cx="93744" cy="95218"/>
            </a:xfrm>
            <a:custGeom>
              <a:avLst/>
              <a:gdLst/>
              <a:ahLst/>
              <a:cxnLst/>
              <a:rect l="l" t="t" r="r" b="b"/>
              <a:pathLst>
                <a:path w="763" h="775" extrusionOk="0">
                  <a:moveTo>
                    <a:pt x="381" y="1"/>
                  </a:moveTo>
                  <a:cubicBezTo>
                    <a:pt x="167" y="1"/>
                    <a:pt x="0" y="180"/>
                    <a:pt x="0" y="394"/>
                  </a:cubicBezTo>
                  <a:cubicBezTo>
                    <a:pt x="0" y="608"/>
                    <a:pt x="167" y="775"/>
                    <a:pt x="381" y="775"/>
                  </a:cubicBezTo>
                  <a:cubicBezTo>
                    <a:pt x="595" y="775"/>
                    <a:pt x="762" y="608"/>
                    <a:pt x="762" y="394"/>
                  </a:cubicBezTo>
                  <a:cubicBezTo>
                    <a:pt x="762" y="180"/>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37"/>
            <p:cNvSpPr/>
            <p:nvPr/>
          </p:nvSpPr>
          <p:spPr>
            <a:xfrm>
              <a:off x="3083334" y="1605089"/>
              <a:ext cx="95218" cy="95218"/>
            </a:xfrm>
            <a:custGeom>
              <a:avLst/>
              <a:gdLst/>
              <a:ahLst/>
              <a:cxnLst/>
              <a:rect l="l" t="t" r="r" b="b"/>
              <a:pathLst>
                <a:path w="775" h="775" extrusionOk="0">
                  <a:moveTo>
                    <a:pt x="393" y="1"/>
                  </a:moveTo>
                  <a:cubicBezTo>
                    <a:pt x="179" y="1"/>
                    <a:pt x="0" y="180"/>
                    <a:pt x="0" y="394"/>
                  </a:cubicBezTo>
                  <a:cubicBezTo>
                    <a:pt x="0" y="608"/>
                    <a:pt x="179" y="775"/>
                    <a:pt x="393" y="775"/>
                  </a:cubicBezTo>
                  <a:cubicBezTo>
                    <a:pt x="608" y="775"/>
                    <a:pt x="774" y="608"/>
                    <a:pt x="774" y="394"/>
                  </a:cubicBezTo>
                  <a:cubicBezTo>
                    <a:pt x="774" y="180"/>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37"/>
            <p:cNvSpPr/>
            <p:nvPr/>
          </p:nvSpPr>
          <p:spPr>
            <a:xfrm>
              <a:off x="2926807" y="1763090"/>
              <a:ext cx="95218" cy="95218"/>
            </a:xfrm>
            <a:custGeom>
              <a:avLst/>
              <a:gdLst/>
              <a:ahLst/>
              <a:cxnLst/>
              <a:rect l="l" t="t" r="r" b="b"/>
              <a:pathLst>
                <a:path w="775" h="775" extrusionOk="0">
                  <a:moveTo>
                    <a:pt x="393" y="1"/>
                  </a:moveTo>
                  <a:cubicBezTo>
                    <a:pt x="179" y="1"/>
                    <a:pt x="0" y="168"/>
                    <a:pt x="0" y="382"/>
                  </a:cubicBezTo>
                  <a:cubicBezTo>
                    <a:pt x="0" y="596"/>
                    <a:pt x="179" y="775"/>
                    <a:pt x="393" y="775"/>
                  </a:cubicBezTo>
                  <a:cubicBezTo>
                    <a:pt x="596" y="775"/>
                    <a:pt x="774" y="596"/>
                    <a:pt x="774" y="382"/>
                  </a:cubicBezTo>
                  <a:cubicBezTo>
                    <a:pt x="774" y="168"/>
                    <a:pt x="596"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37"/>
            <p:cNvSpPr/>
            <p:nvPr/>
          </p:nvSpPr>
          <p:spPr>
            <a:xfrm>
              <a:off x="3241335" y="1763090"/>
              <a:ext cx="95218" cy="95218"/>
            </a:xfrm>
            <a:custGeom>
              <a:avLst/>
              <a:gdLst/>
              <a:ahLst/>
              <a:cxnLst/>
              <a:rect l="l" t="t" r="r" b="b"/>
              <a:pathLst>
                <a:path w="775" h="775" extrusionOk="0">
                  <a:moveTo>
                    <a:pt x="381" y="1"/>
                  </a:moveTo>
                  <a:cubicBezTo>
                    <a:pt x="179" y="1"/>
                    <a:pt x="0" y="168"/>
                    <a:pt x="0" y="382"/>
                  </a:cubicBezTo>
                  <a:cubicBezTo>
                    <a:pt x="0" y="596"/>
                    <a:pt x="179" y="775"/>
                    <a:pt x="381" y="775"/>
                  </a:cubicBezTo>
                  <a:cubicBezTo>
                    <a:pt x="596" y="775"/>
                    <a:pt x="774" y="596"/>
                    <a:pt x="774" y="382"/>
                  </a:cubicBezTo>
                  <a:cubicBezTo>
                    <a:pt x="774" y="168"/>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37"/>
            <p:cNvSpPr/>
            <p:nvPr/>
          </p:nvSpPr>
          <p:spPr>
            <a:xfrm>
              <a:off x="2926807" y="1448685"/>
              <a:ext cx="95218" cy="95096"/>
            </a:xfrm>
            <a:custGeom>
              <a:avLst/>
              <a:gdLst/>
              <a:ahLst/>
              <a:cxnLst/>
              <a:rect l="l" t="t" r="r" b="b"/>
              <a:pathLst>
                <a:path w="775" h="774" extrusionOk="0">
                  <a:moveTo>
                    <a:pt x="393" y="0"/>
                  </a:moveTo>
                  <a:cubicBezTo>
                    <a:pt x="179" y="0"/>
                    <a:pt x="0" y="167"/>
                    <a:pt x="0" y="381"/>
                  </a:cubicBezTo>
                  <a:cubicBezTo>
                    <a:pt x="0" y="595"/>
                    <a:pt x="179" y="774"/>
                    <a:pt x="393" y="774"/>
                  </a:cubicBezTo>
                  <a:cubicBezTo>
                    <a:pt x="596" y="774"/>
                    <a:pt x="774" y="595"/>
                    <a:pt x="774" y="381"/>
                  </a:cubicBezTo>
                  <a:cubicBezTo>
                    <a:pt x="774" y="167"/>
                    <a:pt x="596"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37"/>
            <p:cNvSpPr/>
            <p:nvPr/>
          </p:nvSpPr>
          <p:spPr>
            <a:xfrm>
              <a:off x="3241335" y="1448685"/>
              <a:ext cx="95218" cy="95096"/>
            </a:xfrm>
            <a:custGeom>
              <a:avLst/>
              <a:gdLst/>
              <a:ahLst/>
              <a:cxnLst/>
              <a:rect l="l" t="t" r="r" b="b"/>
              <a:pathLst>
                <a:path w="775" h="774" extrusionOk="0">
                  <a:moveTo>
                    <a:pt x="381" y="0"/>
                  </a:moveTo>
                  <a:cubicBezTo>
                    <a:pt x="179" y="0"/>
                    <a:pt x="0" y="167"/>
                    <a:pt x="0" y="381"/>
                  </a:cubicBezTo>
                  <a:cubicBezTo>
                    <a:pt x="0" y="595"/>
                    <a:pt x="179" y="774"/>
                    <a:pt x="381" y="774"/>
                  </a:cubicBezTo>
                  <a:cubicBezTo>
                    <a:pt x="596" y="774"/>
                    <a:pt x="774" y="595"/>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37"/>
            <p:cNvSpPr/>
            <p:nvPr/>
          </p:nvSpPr>
          <p:spPr>
            <a:xfrm>
              <a:off x="2770281" y="1919617"/>
              <a:ext cx="95218" cy="95218"/>
            </a:xfrm>
            <a:custGeom>
              <a:avLst/>
              <a:gdLst/>
              <a:ahLst/>
              <a:cxnLst/>
              <a:rect l="l" t="t" r="r" b="b"/>
              <a:pathLst>
                <a:path w="775" h="775" extrusionOk="0">
                  <a:moveTo>
                    <a:pt x="381" y="1"/>
                  </a:moveTo>
                  <a:cubicBezTo>
                    <a:pt x="167" y="1"/>
                    <a:pt x="0" y="179"/>
                    <a:pt x="0" y="394"/>
                  </a:cubicBezTo>
                  <a:cubicBezTo>
                    <a:pt x="0" y="608"/>
                    <a:pt x="167"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37"/>
            <p:cNvSpPr/>
            <p:nvPr/>
          </p:nvSpPr>
          <p:spPr>
            <a:xfrm>
              <a:off x="2770281" y="1605089"/>
              <a:ext cx="95218" cy="95218"/>
            </a:xfrm>
            <a:custGeom>
              <a:avLst/>
              <a:gdLst/>
              <a:ahLst/>
              <a:cxnLst/>
              <a:rect l="l" t="t" r="r" b="b"/>
              <a:pathLst>
                <a:path w="775" h="775" extrusionOk="0">
                  <a:moveTo>
                    <a:pt x="381" y="1"/>
                  </a:moveTo>
                  <a:cubicBezTo>
                    <a:pt x="167" y="1"/>
                    <a:pt x="0" y="180"/>
                    <a:pt x="0" y="394"/>
                  </a:cubicBezTo>
                  <a:cubicBezTo>
                    <a:pt x="0" y="608"/>
                    <a:pt x="167" y="775"/>
                    <a:pt x="381" y="775"/>
                  </a:cubicBezTo>
                  <a:cubicBezTo>
                    <a:pt x="596" y="775"/>
                    <a:pt x="774" y="608"/>
                    <a:pt x="774" y="394"/>
                  </a:cubicBezTo>
                  <a:cubicBezTo>
                    <a:pt x="774" y="180"/>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37"/>
            <p:cNvSpPr/>
            <p:nvPr/>
          </p:nvSpPr>
          <p:spPr>
            <a:xfrm>
              <a:off x="3399336" y="1290685"/>
              <a:ext cx="93744" cy="95218"/>
            </a:xfrm>
            <a:custGeom>
              <a:avLst/>
              <a:gdLst/>
              <a:ahLst/>
              <a:cxnLst/>
              <a:rect l="l" t="t" r="r" b="b"/>
              <a:pathLst>
                <a:path w="763" h="775" extrusionOk="0">
                  <a:moveTo>
                    <a:pt x="381" y="0"/>
                  </a:moveTo>
                  <a:cubicBezTo>
                    <a:pt x="167" y="0"/>
                    <a:pt x="0" y="179"/>
                    <a:pt x="0" y="393"/>
                  </a:cubicBezTo>
                  <a:cubicBezTo>
                    <a:pt x="0" y="607"/>
                    <a:pt x="167" y="774"/>
                    <a:pt x="381" y="774"/>
                  </a:cubicBezTo>
                  <a:cubicBezTo>
                    <a:pt x="595" y="774"/>
                    <a:pt x="762" y="607"/>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37"/>
            <p:cNvSpPr/>
            <p:nvPr/>
          </p:nvSpPr>
          <p:spPr>
            <a:xfrm>
              <a:off x="3083334" y="1290685"/>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37"/>
            <p:cNvSpPr/>
            <p:nvPr/>
          </p:nvSpPr>
          <p:spPr>
            <a:xfrm>
              <a:off x="2770281" y="1290685"/>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37"/>
            <p:cNvSpPr/>
            <p:nvPr/>
          </p:nvSpPr>
          <p:spPr>
            <a:xfrm>
              <a:off x="3399336" y="2547197"/>
              <a:ext cx="93744" cy="95218"/>
            </a:xfrm>
            <a:custGeom>
              <a:avLst/>
              <a:gdLst/>
              <a:ahLst/>
              <a:cxnLst/>
              <a:rect l="l" t="t" r="r" b="b"/>
              <a:pathLst>
                <a:path w="763" h="775" extrusionOk="0">
                  <a:moveTo>
                    <a:pt x="381" y="1"/>
                  </a:moveTo>
                  <a:cubicBezTo>
                    <a:pt x="167" y="1"/>
                    <a:pt x="0" y="179"/>
                    <a:pt x="0" y="382"/>
                  </a:cubicBezTo>
                  <a:cubicBezTo>
                    <a:pt x="0" y="596"/>
                    <a:pt x="167" y="775"/>
                    <a:pt x="381" y="775"/>
                  </a:cubicBezTo>
                  <a:cubicBezTo>
                    <a:pt x="595" y="775"/>
                    <a:pt x="762" y="596"/>
                    <a:pt x="762" y="382"/>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37"/>
            <p:cNvSpPr/>
            <p:nvPr/>
          </p:nvSpPr>
          <p:spPr>
            <a:xfrm>
              <a:off x="3083334" y="2547197"/>
              <a:ext cx="95218" cy="95218"/>
            </a:xfrm>
            <a:custGeom>
              <a:avLst/>
              <a:gdLst/>
              <a:ahLst/>
              <a:cxnLst/>
              <a:rect l="l" t="t" r="r" b="b"/>
              <a:pathLst>
                <a:path w="775" h="775" extrusionOk="0">
                  <a:moveTo>
                    <a:pt x="393" y="1"/>
                  </a:moveTo>
                  <a:cubicBezTo>
                    <a:pt x="179" y="1"/>
                    <a:pt x="0" y="179"/>
                    <a:pt x="0" y="382"/>
                  </a:cubicBezTo>
                  <a:cubicBezTo>
                    <a:pt x="0" y="596"/>
                    <a:pt x="179" y="775"/>
                    <a:pt x="393" y="775"/>
                  </a:cubicBezTo>
                  <a:cubicBezTo>
                    <a:pt x="608" y="775"/>
                    <a:pt x="774" y="596"/>
                    <a:pt x="774" y="382"/>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37"/>
            <p:cNvSpPr/>
            <p:nvPr/>
          </p:nvSpPr>
          <p:spPr>
            <a:xfrm>
              <a:off x="3399336" y="2232670"/>
              <a:ext cx="93744" cy="95218"/>
            </a:xfrm>
            <a:custGeom>
              <a:avLst/>
              <a:gdLst/>
              <a:ahLst/>
              <a:cxnLst/>
              <a:rect l="l" t="t" r="r" b="b"/>
              <a:pathLst>
                <a:path w="763" h="775" extrusionOk="0">
                  <a:moveTo>
                    <a:pt x="381" y="1"/>
                  </a:moveTo>
                  <a:cubicBezTo>
                    <a:pt x="167" y="1"/>
                    <a:pt x="0" y="179"/>
                    <a:pt x="0" y="394"/>
                  </a:cubicBezTo>
                  <a:cubicBezTo>
                    <a:pt x="0" y="596"/>
                    <a:pt x="167" y="775"/>
                    <a:pt x="381" y="775"/>
                  </a:cubicBezTo>
                  <a:cubicBezTo>
                    <a:pt x="595" y="775"/>
                    <a:pt x="762" y="596"/>
                    <a:pt x="762" y="394"/>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37"/>
            <p:cNvSpPr/>
            <p:nvPr/>
          </p:nvSpPr>
          <p:spPr>
            <a:xfrm>
              <a:off x="3083334" y="2232670"/>
              <a:ext cx="95218" cy="95218"/>
            </a:xfrm>
            <a:custGeom>
              <a:avLst/>
              <a:gdLst/>
              <a:ahLst/>
              <a:cxnLst/>
              <a:rect l="l" t="t" r="r" b="b"/>
              <a:pathLst>
                <a:path w="775" h="775" extrusionOk="0">
                  <a:moveTo>
                    <a:pt x="393" y="1"/>
                  </a:moveTo>
                  <a:cubicBezTo>
                    <a:pt x="179" y="1"/>
                    <a:pt x="0" y="179"/>
                    <a:pt x="0" y="394"/>
                  </a:cubicBezTo>
                  <a:cubicBezTo>
                    <a:pt x="0" y="596"/>
                    <a:pt x="179" y="775"/>
                    <a:pt x="393" y="775"/>
                  </a:cubicBezTo>
                  <a:cubicBezTo>
                    <a:pt x="608" y="775"/>
                    <a:pt x="774" y="596"/>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37"/>
            <p:cNvSpPr/>
            <p:nvPr/>
          </p:nvSpPr>
          <p:spPr>
            <a:xfrm>
              <a:off x="2926807" y="2389196"/>
              <a:ext cx="95218" cy="95218"/>
            </a:xfrm>
            <a:custGeom>
              <a:avLst/>
              <a:gdLst/>
              <a:ahLst/>
              <a:cxnLst/>
              <a:rect l="l" t="t" r="r" b="b"/>
              <a:pathLst>
                <a:path w="775" h="775" extrusionOk="0">
                  <a:moveTo>
                    <a:pt x="393" y="1"/>
                  </a:moveTo>
                  <a:cubicBezTo>
                    <a:pt x="179" y="1"/>
                    <a:pt x="0" y="179"/>
                    <a:pt x="0" y="394"/>
                  </a:cubicBezTo>
                  <a:cubicBezTo>
                    <a:pt x="0" y="608"/>
                    <a:pt x="179" y="775"/>
                    <a:pt x="393" y="775"/>
                  </a:cubicBezTo>
                  <a:cubicBezTo>
                    <a:pt x="596" y="775"/>
                    <a:pt x="774" y="608"/>
                    <a:pt x="774" y="394"/>
                  </a:cubicBezTo>
                  <a:cubicBezTo>
                    <a:pt x="774" y="179"/>
                    <a:pt x="596"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37"/>
            <p:cNvSpPr/>
            <p:nvPr/>
          </p:nvSpPr>
          <p:spPr>
            <a:xfrm>
              <a:off x="3241335" y="2389196"/>
              <a:ext cx="95218" cy="95218"/>
            </a:xfrm>
            <a:custGeom>
              <a:avLst/>
              <a:gdLst/>
              <a:ahLst/>
              <a:cxnLst/>
              <a:rect l="l" t="t" r="r" b="b"/>
              <a:pathLst>
                <a:path w="775" h="775" extrusionOk="0">
                  <a:moveTo>
                    <a:pt x="381" y="1"/>
                  </a:moveTo>
                  <a:cubicBezTo>
                    <a:pt x="179" y="1"/>
                    <a:pt x="0" y="179"/>
                    <a:pt x="0" y="394"/>
                  </a:cubicBezTo>
                  <a:cubicBezTo>
                    <a:pt x="0" y="608"/>
                    <a:pt x="179"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37"/>
            <p:cNvSpPr/>
            <p:nvPr/>
          </p:nvSpPr>
          <p:spPr>
            <a:xfrm>
              <a:off x="2926807" y="2076143"/>
              <a:ext cx="95218" cy="95218"/>
            </a:xfrm>
            <a:custGeom>
              <a:avLst/>
              <a:gdLst/>
              <a:ahLst/>
              <a:cxnLst/>
              <a:rect l="l" t="t" r="r" b="b"/>
              <a:pathLst>
                <a:path w="775" h="775" extrusionOk="0">
                  <a:moveTo>
                    <a:pt x="393" y="1"/>
                  </a:moveTo>
                  <a:cubicBezTo>
                    <a:pt x="179" y="1"/>
                    <a:pt x="0" y="167"/>
                    <a:pt x="0" y="382"/>
                  </a:cubicBezTo>
                  <a:cubicBezTo>
                    <a:pt x="0" y="596"/>
                    <a:pt x="179" y="775"/>
                    <a:pt x="393" y="775"/>
                  </a:cubicBezTo>
                  <a:cubicBezTo>
                    <a:pt x="596" y="775"/>
                    <a:pt x="774" y="596"/>
                    <a:pt x="774" y="382"/>
                  </a:cubicBezTo>
                  <a:cubicBezTo>
                    <a:pt x="774" y="167"/>
                    <a:pt x="596"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37"/>
            <p:cNvSpPr/>
            <p:nvPr/>
          </p:nvSpPr>
          <p:spPr>
            <a:xfrm>
              <a:off x="3241335" y="2076143"/>
              <a:ext cx="95218" cy="95218"/>
            </a:xfrm>
            <a:custGeom>
              <a:avLst/>
              <a:gdLst/>
              <a:ahLst/>
              <a:cxnLst/>
              <a:rect l="l" t="t" r="r" b="b"/>
              <a:pathLst>
                <a:path w="775" h="775" extrusionOk="0">
                  <a:moveTo>
                    <a:pt x="381" y="1"/>
                  </a:moveTo>
                  <a:cubicBezTo>
                    <a:pt x="179" y="1"/>
                    <a:pt x="0" y="167"/>
                    <a:pt x="0" y="382"/>
                  </a:cubicBezTo>
                  <a:cubicBezTo>
                    <a:pt x="0" y="596"/>
                    <a:pt x="179" y="775"/>
                    <a:pt x="381" y="775"/>
                  </a:cubicBezTo>
                  <a:cubicBezTo>
                    <a:pt x="596" y="775"/>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37"/>
            <p:cNvSpPr/>
            <p:nvPr/>
          </p:nvSpPr>
          <p:spPr>
            <a:xfrm>
              <a:off x="2770281" y="2547197"/>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37"/>
            <p:cNvSpPr/>
            <p:nvPr/>
          </p:nvSpPr>
          <p:spPr>
            <a:xfrm>
              <a:off x="2770281" y="2232670"/>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37"/>
            <p:cNvSpPr/>
            <p:nvPr/>
          </p:nvSpPr>
          <p:spPr>
            <a:xfrm>
              <a:off x="3399336" y="1919617"/>
              <a:ext cx="93744" cy="95218"/>
            </a:xfrm>
            <a:custGeom>
              <a:avLst/>
              <a:gdLst/>
              <a:ahLst/>
              <a:cxnLst/>
              <a:rect l="l" t="t" r="r" b="b"/>
              <a:pathLst>
                <a:path w="763" h="775" extrusionOk="0">
                  <a:moveTo>
                    <a:pt x="381" y="1"/>
                  </a:moveTo>
                  <a:cubicBezTo>
                    <a:pt x="167" y="1"/>
                    <a:pt x="0" y="179"/>
                    <a:pt x="0" y="394"/>
                  </a:cubicBezTo>
                  <a:cubicBezTo>
                    <a:pt x="0" y="608"/>
                    <a:pt x="167" y="775"/>
                    <a:pt x="381" y="775"/>
                  </a:cubicBezTo>
                  <a:cubicBezTo>
                    <a:pt x="595" y="775"/>
                    <a:pt x="762" y="608"/>
                    <a:pt x="762" y="394"/>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37"/>
            <p:cNvSpPr/>
            <p:nvPr/>
          </p:nvSpPr>
          <p:spPr>
            <a:xfrm>
              <a:off x="3083334" y="1919617"/>
              <a:ext cx="95218" cy="95218"/>
            </a:xfrm>
            <a:custGeom>
              <a:avLst/>
              <a:gdLst/>
              <a:ahLst/>
              <a:cxnLst/>
              <a:rect l="l" t="t" r="r" b="b"/>
              <a:pathLst>
                <a:path w="775" h="775" extrusionOk="0">
                  <a:moveTo>
                    <a:pt x="393" y="1"/>
                  </a:moveTo>
                  <a:cubicBezTo>
                    <a:pt x="179" y="1"/>
                    <a:pt x="0" y="179"/>
                    <a:pt x="0" y="394"/>
                  </a:cubicBezTo>
                  <a:cubicBezTo>
                    <a:pt x="0" y="608"/>
                    <a:pt x="179" y="775"/>
                    <a:pt x="393" y="775"/>
                  </a:cubicBezTo>
                  <a:cubicBezTo>
                    <a:pt x="608" y="775"/>
                    <a:pt x="774" y="608"/>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37"/>
            <p:cNvSpPr/>
            <p:nvPr/>
          </p:nvSpPr>
          <p:spPr>
            <a:xfrm>
              <a:off x="2770281" y="1919617"/>
              <a:ext cx="95218" cy="95218"/>
            </a:xfrm>
            <a:custGeom>
              <a:avLst/>
              <a:gdLst/>
              <a:ahLst/>
              <a:cxnLst/>
              <a:rect l="l" t="t" r="r" b="b"/>
              <a:pathLst>
                <a:path w="775" h="775" extrusionOk="0">
                  <a:moveTo>
                    <a:pt x="381" y="1"/>
                  </a:moveTo>
                  <a:cubicBezTo>
                    <a:pt x="167" y="1"/>
                    <a:pt x="0" y="179"/>
                    <a:pt x="0" y="394"/>
                  </a:cubicBezTo>
                  <a:cubicBezTo>
                    <a:pt x="0" y="608"/>
                    <a:pt x="167"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37"/>
            <p:cNvSpPr/>
            <p:nvPr/>
          </p:nvSpPr>
          <p:spPr>
            <a:xfrm>
              <a:off x="3399336" y="3174778"/>
              <a:ext cx="93744" cy="95218"/>
            </a:xfrm>
            <a:custGeom>
              <a:avLst/>
              <a:gdLst/>
              <a:ahLst/>
              <a:cxnLst/>
              <a:rect l="l" t="t" r="r" b="b"/>
              <a:pathLst>
                <a:path w="763" h="775" extrusionOk="0">
                  <a:moveTo>
                    <a:pt x="381" y="0"/>
                  </a:moveTo>
                  <a:cubicBezTo>
                    <a:pt x="167" y="0"/>
                    <a:pt x="0" y="167"/>
                    <a:pt x="0" y="381"/>
                  </a:cubicBezTo>
                  <a:cubicBezTo>
                    <a:pt x="0" y="596"/>
                    <a:pt x="167" y="774"/>
                    <a:pt x="381" y="774"/>
                  </a:cubicBezTo>
                  <a:cubicBezTo>
                    <a:pt x="595" y="774"/>
                    <a:pt x="762" y="596"/>
                    <a:pt x="762" y="381"/>
                  </a:cubicBezTo>
                  <a:cubicBezTo>
                    <a:pt x="762"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37"/>
            <p:cNvSpPr/>
            <p:nvPr/>
          </p:nvSpPr>
          <p:spPr>
            <a:xfrm>
              <a:off x="3083334" y="3174778"/>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8" y="774"/>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37"/>
            <p:cNvSpPr/>
            <p:nvPr/>
          </p:nvSpPr>
          <p:spPr>
            <a:xfrm>
              <a:off x="3399336" y="2860250"/>
              <a:ext cx="93744" cy="95218"/>
            </a:xfrm>
            <a:custGeom>
              <a:avLst/>
              <a:gdLst/>
              <a:ahLst/>
              <a:cxnLst/>
              <a:rect l="l" t="t" r="r" b="b"/>
              <a:pathLst>
                <a:path w="763" h="775" extrusionOk="0">
                  <a:moveTo>
                    <a:pt x="381" y="1"/>
                  </a:moveTo>
                  <a:cubicBezTo>
                    <a:pt x="167" y="1"/>
                    <a:pt x="0" y="167"/>
                    <a:pt x="0" y="382"/>
                  </a:cubicBezTo>
                  <a:cubicBezTo>
                    <a:pt x="0" y="596"/>
                    <a:pt x="167" y="774"/>
                    <a:pt x="381" y="774"/>
                  </a:cubicBezTo>
                  <a:cubicBezTo>
                    <a:pt x="595" y="774"/>
                    <a:pt x="762" y="596"/>
                    <a:pt x="762" y="382"/>
                  </a:cubicBezTo>
                  <a:cubicBezTo>
                    <a:pt x="762"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37"/>
            <p:cNvSpPr/>
            <p:nvPr/>
          </p:nvSpPr>
          <p:spPr>
            <a:xfrm>
              <a:off x="3083334" y="2860250"/>
              <a:ext cx="95218" cy="95218"/>
            </a:xfrm>
            <a:custGeom>
              <a:avLst/>
              <a:gdLst/>
              <a:ahLst/>
              <a:cxnLst/>
              <a:rect l="l" t="t" r="r" b="b"/>
              <a:pathLst>
                <a:path w="775" h="775" extrusionOk="0">
                  <a:moveTo>
                    <a:pt x="393" y="1"/>
                  </a:moveTo>
                  <a:cubicBezTo>
                    <a:pt x="179" y="1"/>
                    <a:pt x="0" y="167"/>
                    <a:pt x="0" y="382"/>
                  </a:cubicBezTo>
                  <a:cubicBezTo>
                    <a:pt x="0" y="596"/>
                    <a:pt x="179" y="774"/>
                    <a:pt x="393" y="774"/>
                  </a:cubicBezTo>
                  <a:cubicBezTo>
                    <a:pt x="608" y="774"/>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37"/>
            <p:cNvSpPr/>
            <p:nvPr/>
          </p:nvSpPr>
          <p:spPr>
            <a:xfrm>
              <a:off x="2926807" y="3016777"/>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596" y="774"/>
                    <a:pt x="774" y="608"/>
                    <a:pt x="774" y="393"/>
                  </a:cubicBezTo>
                  <a:cubicBezTo>
                    <a:pt x="774" y="179"/>
                    <a:pt x="596"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37"/>
            <p:cNvSpPr/>
            <p:nvPr/>
          </p:nvSpPr>
          <p:spPr>
            <a:xfrm>
              <a:off x="3241335" y="3016777"/>
              <a:ext cx="95218" cy="95218"/>
            </a:xfrm>
            <a:custGeom>
              <a:avLst/>
              <a:gdLst/>
              <a:ahLst/>
              <a:cxnLst/>
              <a:rect l="l" t="t" r="r" b="b"/>
              <a:pathLst>
                <a:path w="775" h="775" extrusionOk="0">
                  <a:moveTo>
                    <a:pt x="381" y="0"/>
                  </a:moveTo>
                  <a:cubicBezTo>
                    <a:pt x="179" y="0"/>
                    <a:pt x="0" y="179"/>
                    <a:pt x="0" y="393"/>
                  </a:cubicBezTo>
                  <a:cubicBezTo>
                    <a:pt x="0" y="608"/>
                    <a:pt x="179"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37"/>
            <p:cNvSpPr/>
            <p:nvPr/>
          </p:nvSpPr>
          <p:spPr>
            <a:xfrm>
              <a:off x="2926807" y="2705198"/>
              <a:ext cx="95218" cy="93744"/>
            </a:xfrm>
            <a:custGeom>
              <a:avLst/>
              <a:gdLst/>
              <a:ahLst/>
              <a:cxnLst/>
              <a:rect l="l" t="t" r="r" b="b"/>
              <a:pathLst>
                <a:path w="775" h="763" extrusionOk="0">
                  <a:moveTo>
                    <a:pt x="393" y="0"/>
                  </a:moveTo>
                  <a:cubicBezTo>
                    <a:pt x="179" y="0"/>
                    <a:pt x="0" y="167"/>
                    <a:pt x="0" y="381"/>
                  </a:cubicBezTo>
                  <a:cubicBezTo>
                    <a:pt x="0" y="596"/>
                    <a:pt x="179" y="762"/>
                    <a:pt x="393" y="762"/>
                  </a:cubicBezTo>
                  <a:cubicBezTo>
                    <a:pt x="596" y="762"/>
                    <a:pt x="774" y="596"/>
                    <a:pt x="774" y="381"/>
                  </a:cubicBezTo>
                  <a:cubicBezTo>
                    <a:pt x="774" y="167"/>
                    <a:pt x="596"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37"/>
            <p:cNvSpPr/>
            <p:nvPr/>
          </p:nvSpPr>
          <p:spPr>
            <a:xfrm>
              <a:off x="3241335" y="2705198"/>
              <a:ext cx="95218" cy="93744"/>
            </a:xfrm>
            <a:custGeom>
              <a:avLst/>
              <a:gdLst/>
              <a:ahLst/>
              <a:cxnLst/>
              <a:rect l="l" t="t" r="r" b="b"/>
              <a:pathLst>
                <a:path w="775" h="763" extrusionOk="0">
                  <a:moveTo>
                    <a:pt x="381" y="0"/>
                  </a:moveTo>
                  <a:cubicBezTo>
                    <a:pt x="179" y="0"/>
                    <a:pt x="0" y="167"/>
                    <a:pt x="0" y="381"/>
                  </a:cubicBezTo>
                  <a:cubicBezTo>
                    <a:pt x="0" y="596"/>
                    <a:pt x="179" y="762"/>
                    <a:pt x="381" y="762"/>
                  </a:cubicBezTo>
                  <a:cubicBezTo>
                    <a:pt x="596" y="762"/>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37"/>
            <p:cNvSpPr/>
            <p:nvPr/>
          </p:nvSpPr>
          <p:spPr>
            <a:xfrm>
              <a:off x="2770281" y="3174778"/>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37"/>
            <p:cNvSpPr/>
            <p:nvPr/>
          </p:nvSpPr>
          <p:spPr>
            <a:xfrm>
              <a:off x="2770281" y="2860250"/>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37"/>
            <p:cNvSpPr/>
            <p:nvPr/>
          </p:nvSpPr>
          <p:spPr>
            <a:xfrm>
              <a:off x="3399336" y="2547197"/>
              <a:ext cx="93744" cy="95218"/>
            </a:xfrm>
            <a:custGeom>
              <a:avLst/>
              <a:gdLst/>
              <a:ahLst/>
              <a:cxnLst/>
              <a:rect l="l" t="t" r="r" b="b"/>
              <a:pathLst>
                <a:path w="763" h="775" extrusionOk="0">
                  <a:moveTo>
                    <a:pt x="381" y="1"/>
                  </a:moveTo>
                  <a:cubicBezTo>
                    <a:pt x="167" y="1"/>
                    <a:pt x="0" y="179"/>
                    <a:pt x="0" y="382"/>
                  </a:cubicBezTo>
                  <a:cubicBezTo>
                    <a:pt x="0" y="596"/>
                    <a:pt x="167" y="775"/>
                    <a:pt x="381" y="775"/>
                  </a:cubicBezTo>
                  <a:cubicBezTo>
                    <a:pt x="595" y="775"/>
                    <a:pt x="762" y="596"/>
                    <a:pt x="762" y="382"/>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37"/>
            <p:cNvSpPr/>
            <p:nvPr/>
          </p:nvSpPr>
          <p:spPr>
            <a:xfrm>
              <a:off x="3083334" y="2547197"/>
              <a:ext cx="95218" cy="95218"/>
            </a:xfrm>
            <a:custGeom>
              <a:avLst/>
              <a:gdLst/>
              <a:ahLst/>
              <a:cxnLst/>
              <a:rect l="l" t="t" r="r" b="b"/>
              <a:pathLst>
                <a:path w="775" h="775" extrusionOk="0">
                  <a:moveTo>
                    <a:pt x="393" y="1"/>
                  </a:moveTo>
                  <a:cubicBezTo>
                    <a:pt x="179" y="1"/>
                    <a:pt x="0" y="179"/>
                    <a:pt x="0" y="382"/>
                  </a:cubicBezTo>
                  <a:cubicBezTo>
                    <a:pt x="0" y="596"/>
                    <a:pt x="179" y="775"/>
                    <a:pt x="393" y="775"/>
                  </a:cubicBezTo>
                  <a:cubicBezTo>
                    <a:pt x="608" y="775"/>
                    <a:pt x="774" y="596"/>
                    <a:pt x="774" y="382"/>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37"/>
            <p:cNvSpPr/>
            <p:nvPr/>
          </p:nvSpPr>
          <p:spPr>
            <a:xfrm>
              <a:off x="2770281" y="2547197"/>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37"/>
            <p:cNvSpPr/>
            <p:nvPr/>
          </p:nvSpPr>
          <p:spPr>
            <a:xfrm>
              <a:off x="3399336" y="3489305"/>
              <a:ext cx="93744" cy="95218"/>
            </a:xfrm>
            <a:custGeom>
              <a:avLst/>
              <a:gdLst/>
              <a:ahLst/>
              <a:cxnLst/>
              <a:rect l="l" t="t" r="r" b="b"/>
              <a:pathLst>
                <a:path w="763" h="775" extrusionOk="0">
                  <a:moveTo>
                    <a:pt x="381" y="0"/>
                  </a:moveTo>
                  <a:cubicBezTo>
                    <a:pt x="167" y="0"/>
                    <a:pt x="0" y="167"/>
                    <a:pt x="0" y="381"/>
                  </a:cubicBezTo>
                  <a:cubicBezTo>
                    <a:pt x="0" y="596"/>
                    <a:pt x="167" y="774"/>
                    <a:pt x="381" y="774"/>
                  </a:cubicBezTo>
                  <a:cubicBezTo>
                    <a:pt x="595" y="774"/>
                    <a:pt x="762" y="596"/>
                    <a:pt x="762" y="381"/>
                  </a:cubicBezTo>
                  <a:cubicBezTo>
                    <a:pt x="762"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37"/>
            <p:cNvSpPr/>
            <p:nvPr/>
          </p:nvSpPr>
          <p:spPr>
            <a:xfrm>
              <a:off x="3083334" y="3489305"/>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8" y="774"/>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37"/>
            <p:cNvSpPr/>
            <p:nvPr/>
          </p:nvSpPr>
          <p:spPr>
            <a:xfrm>
              <a:off x="2926807" y="3644357"/>
              <a:ext cx="95218" cy="95218"/>
            </a:xfrm>
            <a:custGeom>
              <a:avLst/>
              <a:gdLst/>
              <a:ahLst/>
              <a:cxnLst/>
              <a:rect l="l" t="t" r="r" b="b"/>
              <a:pathLst>
                <a:path w="775" h="775" extrusionOk="0">
                  <a:moveTo>
                    <a:pt x="393" y="0"/>
                  </a:moveTo>
                  <a:cubicBezTo>
                    <a:pt x="179" y="0"/>
                    <a:pt x="0" y="179"/>
                    <a:pt x="0" y="381"/>
                  </a:cubicBezTo>
                  <a:cubicBezTo>
                    <a:pt x="0" y="596"/>
                    <a:pt x="179" y="774"/>
                    <a:pt x="393" y="774"/>
                  </a:cubicBezTo>
                  <a:cubicBezTo>
                    <a:pt x="596" y="774"/>
                    <a:pt x="774" y="596"/>
                    <a:pt x="774" y="381"/>
                  </a:cubicBezTo>
                  <a:cubicBezTo>
                    <a:pt x="774" y="179"/>
                    <a:pt x="596"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37"/>
            <p:cNvSpPr/>
            <p:nvPr/>
          </p:nvSpPr>
          <p:spPr>
            <a:xfrm>
              <a:off x="3241335" y="3644357"/>
              <a:ext cx="95218" cy="95218"/>
            </a:xfrm>
            <a:custGeom>
              <a:avLst/>
              <a:gdLst/>
              <a:ahLst/>
              <a:cxnLst/>
              <a:rect l="l" t="t" r="r" b="b"/>
              <a:pathLst>
                <a:path w="775" h="775" extrusionOk="0">
                  <a:moveTo>
                    <a:pt x="381" y="0"/>
                  </a:moveTo>
                  <a:cubicBezTo>
                    <a:pt x="179" y="0"/>
                    <a:pt x="0" y="179"/>
                    <a:pt x="0" y="381"/>
                  </a:cubicBezTo>
                  <a:cubicBezTo>
                    <a:pt x="0" y="596"/>
                    <a:pt x="179" y="774"/>
                    <a:pt x="381" y="774"/>
                  </a:cubicBezTo>
                  <a:cubicBezTo>
                    <a:pt x="596" y="774"/>
                    <a:pt x="774" y="596"/>
                    <a:pt x="774" y="381"/>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37"/>
            <p:cNvSpPr/>
            <p:nvPr/>
          </p:nvSpPr>
          <p:spPr>
            <a:xfrm>
              <a:off x="2926807" y="3331304"/>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596" y="774"/>
                    <a:pt x="774" y="608"/>
                    <a:pt x="774" y="393"/>
                  </a:cubicBezTo>
                  <a:cubicBezTo>
                    <a:pt x="774" y="179"/>
                    <a:pt x="596"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37"/>
            <p:cNvSpPr/>
            <p:nvPr/>
          </p:nvSpPr>
          <p:spPr>
            <a:xfrm>
              <a:off x="3241335" y="3331304"/>
              <a:ext cx="95218" cy="95218"/>
            </a:xfrm>
            <a:custGeom>
              <a:avLst/>
              <a:gdLst/>
              <a:ahLst/>
              <a:cxnLst/>
              <a:rect l="l" t="t" r="r" b="b"/>
              <a:pathLst>
                <a:path w="775" h="775" extrusionOk="0">
                  <a:moveTo>
                    <a:pt x="381" y="0"/>
                  </a:moveTo>
                  <a:cubicBezTo>
                    <a:pt x="179" y="0"/>
                    <a:pt x="0" y="179"/>
                    <a:pt x="0" y="393"/>
                  </a:cubicBezTo>
                  <a:cubicBezTo>
                    <a:pt x="0" y="608"/>
                    <a:pt x="179"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37"/>
            <p:cNvSpPr/>
            <p:nvPr/>
          </p:nvSpPr>
          <p:spPr>
            <a:xfrm>
              <a:off x="2770281" y="3489305"/>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37"/>
            <p:cNvSpPr/>
            <p:nvPr/>
          </p:nvSpPr>
          <p:spPr>
            <a:xfrm>
              <a:off x="3399336" y="3174778"/>
              <a:ext cx="93744" cy="95218"/>
            </a:xfrm>
            <a:custGeom>
              <a:avLst/>
              <a:gdLst/>
              <a:ahLst/>
              <a:cxnLst/>
              <a:rect l="l" t="t" r="r" b="b"/>
              <a:pathLst>
                <a:path w="763" h="775" extrusionOk="0">
                  <a:moveTo>
                    <a:pt x="381" y="0"/>
                  </a:moveTo>
                  <a:cubicBezTo>
                    <a:pt x="167" y="0"/>
                    <a:pt x="0" y="167"/>
                    <a:pt x="0" y="381"/>
                  </a:cubicBezTo>
                  <a:cubicBezTo>
                    <a:pt x="0" y="596"/>
                    <a:pt x="167" y="774"/>
                    <a:pt x="381" y="774"/>
                  </a:cubicBezTo>
                  <a:cubicBezTo>
                    <a:pt x="595" y="774"/>
                    <a:pt x="762" y="596"/>
                    <a:pt x="762" y="381"/>
                  </a:cubicBezTo>
                  <a:cubicBezTo>
                    <a:pt x="762"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37"/>
            <p:cNvSpPr/>
            <p:nvPr/>
          </p:nvSpPr>
          <p:spPr>
            <a:xfrm>
              <a:off x="3083334" y="3174778"/>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8" y="774"/>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37"/>
            <p:cNvSpPr/>
            <p:nvPr/>
          </p:nvSpPr>
          <p:spPr>
            <a:xfrm>
              <a:off x="2770281" y="3174778"/>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37"/>
            <p:cNvSpPr/>
            <p:nvPr/>
          </p:nvSpPr>
          <p:spPr>
            <a:xfrm>
              <a:off x="2770281" y="36998"/>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37"/>
            <p:cNvSpPr/>
            <p:nvPr/>
          </p:nvSpPr>
          <p:spPr>
            <a:xfrm>
              <a:off x="2457228" y="36998"/>
              <a:ext cx="95218" cy="95218"/>
            </a:xfrm>
            <a:custGeom>
              <a:avLst/>
              <a:gdLst/>
              <a:ahLst/>
              <a:cxnLst/>
              <a:rect l="l" t="t" r="r" b="b"/>
              <a:pathLst>
                <a:path w="775" h="775" extrusionOk="0">
                  <a:moveTo>
                    <a:pt x="382" y="1"/>
                  </a:moveTo>
                  <a:cubicBezTo>
                    <a:pt x="167" y="1"/>
                    <a:pt x="1" y="167"/>
                    <a:pt x="1" y="382"/>
                  </a:cubicBezTo>
                  <a:cubicBezTo>
                    <a:pt x="1" y="596"/>
                    <a:pt x="167" y="774"/>
                    <a:pt x="382" y="774"/>
                  </a:cubicBezTo>
                  <a:cubicBezTo>
                    <a:pt x="596" y="774"/>
                    <a:pt x="774" y="596"/>
                    <a:pt x="774" y="382"/>
                  </a:cubicBezTo>
                  <a:cubicBezTo>
                    <a:pt x="774"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37"/>
            <p:cNvSpPr/>
            <p:nvPr/>
          </p:nvSpPr>
          <p:spPr>
            <a:xfrm>
              <a:off x="2142700" y="36998"/>
              <a:ext cx="95218" cy="95218"/>
            </a:xfrm>
            <a:custGeom>
              <a:avLst/>
              <a:gdLst/>
              <a:ahLst/>
              <a:cxnLst/>
              <a:rect l="l" t="t" r="r" b="b"/>
              <a:pathLst>
                <a:path w="775" h="775" extrusionOk="0">
                  <a:moveTo>
                    <a:pt x="382" y="1"/>
                  </a:moveTo>
                  <a:cubicBezTo>
                    <a:pt x="167" y="1"/>
                    <a:pt x="1" y="167"/>
                    <a:pt x="1" y="382"/>
                  </a:cubicBezTo>
                  <a:cubicBezTo>
                    <a:pt x="1" y="596"/>
                    <a:pt x="167"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37"/>
            <p:cNvSpPr/>
            <p:nvPr/>
          </p:nvSpPr>
          <p:spPr>
            <a:xfrm>
              <a:off x="2770281" y="66310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37"/>
            <p:cNvSpPr/>
            <p:nvPr/>
          </p:nvSpPr>
          <p:spPr>
            <a:xfrm>
              <a:off x="2457228" y="663104"/>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4" y="608"/>
                    <a:pt x="774" y="393"/>
                  </a:cubicBezTo>
                  <a:cubicBezTo>
                    <a:pt x="774"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37"/>
            <p:cNvSpPr/>
            <p:nvPr/>
          </p:nvSpPr>
          <p:spPr>
            <a:xfrm>
              <a:off x="2770281" y="351525"/>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37"/>
            <p:cNvSpPr/>
            <p:nvPr/>
          </p:nvSpPr>
          <p:spPr>
            <a:xfrm>
              <a:off x="2457228" y="351525"/>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4" y="596"/>
                    <a:pt x="774" y="381"/>
                  </a:cubicBezTo>
                  <a:cubicBezTo>
                    <a:pt x="774"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37"/>
            <p:cNvSpPr/>
            <p:nvPr/>
          </p:nvSpPr>
          <p:spPr>
            <a:xfrm>
              <a:off x="2299227" y="506577"/>
              <a:ext cx="95218" cy="95218"/>
            </a:xfrm>
            <a:custGeom>
              <a:avLst/>
              <a:gdLst/>
              <a:ahLst/>
              <a:cxnLst/>
              <a:rect l="l" t="t" r="r" b="b"/>
              <a:pathLst>
                <a:path w="775" h="775" extrusionOk="0">
                  <a:moveTo>
                    <a:pt x="394" y="0"/>
                  </a:moveTo>
                  <a:cubicBezTo>
                    <a:pt x="179" y="0"/>
                    <a:pt x="1" y="179"/>
                    <a:pt x="1" y="381"/>
                  </a:cubicBezTo>
                  <a:cubicBezTo>
                    <a:pt x="1" y="596"/>
                    <a:pt x="179" y="774"/>
                    <a:pt x="394" y="774"/>
                  </a:cubicBezTo>
                  <a:cubicBezTo>
                    <a:pt x="608" y="774"/>
                    <a:pt x="775" y="596"/>
                    <a:pt x="775" y="381"/>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37"/>
            <p:cNvSpPr/>
            <p:nvPr/>
          </p:nvSpPr>
          <p:spPr>
            <a:xfrm>
              <a:off x="2613754" y="506577"/>
              <a:ext cx="95218" cy="95218"/>
            </a:xfrm>
            <a:custGeom>
              <a:avLst/>
              <a:gdLst/>
              <a:ahLst/>
              <a:cxnLst/>
              <a:rect l="l" t="t" r="r" b="b"/>
              <a:pathLst>
                <a:path w="775" h="775" extrusionOk="0">
                  <a:moveTo>
                    <a:pt x="393" y="0"/>
                  </a:moveTo>
                  <a:cubicBezTo>
                    <a:pt x="179" y="0"/>
                    <a:pt x="1" y="179"/>
                    <a:pt x="1" y="381"/>
                  </a:cubicBezTo>
                  <a:cubicBezTo>
                    <a:pt x="1" y="596"/>
                    <a:pt x="179" y="774"/>
                    <a:pt x="393" y="774"/>
                  </a:cubicBezTo>
                  <a:cubicBezTo>
                    <a:pt x="608" y="774"/>
                    <a:pt x="774" y="596"/>
                    <a:pt x="774" y="381"/>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37"/>
            <p:cNvSpPr/>
            <p:nvPr/>
          </p:nvSpPr>
          <p:spPr>
            <a:xfrm>
              <a:off x="2299227" y="193524"/>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608" y="774"/>
                    <a:pt x="775" y="608"/>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37"/>
            <p:cNvSpPr/>
            <p:nvPr/>
          </p:nvSpPr>
          <p:spPr>
            <a:xfrm>
              <a:off x="2613754" y="193524"/>
              <a:ext cx="95218" cy="95218"/>
            </a:xfrm>
            <a:custGeom>
              <a:avLst/>
              <a:gdLst/>
              <a:ahLst/>
              <a:cxnLst/>
              <a:rect l="l" t="t" r="r" b="b"/>
              <a:pathLst>
                <a:path w="775" h="775" extrusionOk="0">
                  <a:moveTo>
                    <a:pt x="393" y="0"/>
                  </a:moveTo>
                  <a:cubicBezTo>
                    <a:pt x="179" y="0"/>
                    <a:pt x="1" y="179"/>
                    <a:pt x="1" y="393"/>
                  </a:cubicBezTo>
                  <a:cubicBezTo>
                    <a:pt x="1"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37"/>
            <p:cNvSpPr/>
            <p:nvPr/>
          </p:nvSpPr>
          <p:spPr>
            <a:xfrm>
              <a:off x="2142700" y="663104"/>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37"/>
            <p:cNvSpPr/>
            <p:nvPr/>
          </p:nvSpPr>
          <p:spPr>
            <a:xfrm>
              <a:off x="2142700" y="351525"/>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37"/>
            <p:cNvSpPr/>
            <p:nvPr/>
          </p:nvSpPr>
          <p:spPr>
            <a:xfrm>
              <a:off x="2770281" y="36998"/>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37"/>
            <p:cNvSpPr/>
            <p:nvPr/>
          </p:nvSpPr>
          <p:spPr>
            <a:xfrm>
              <a:off x="2457228" y="36998"/>
              <a:ext cx="95218" cy="95218"/>
            </a:xfrm>
            <a:custGeom>
              <a:avLst/>
              <a:gdLst/>
              <a:ahLst/>
              <a:cxnLst/>
              <a:rect l="l" t="t" r="r" b="b"/>
              <a:pathLst>
                <a:path w="775" h="775" extrusionOk="0">
                  <a:moveTo>
                    <a:pt x="382" y="1"/>
                  </a:moveTo>
                  <a:cubicBezTo>
                    <a:pt x="167" y="1"/>
                    <a:pt x="1" y="167"/>
                    <a:pt x="1" y="382"/>
                  </a:cubicBezTo>
                  <a:cubicBezTo>
                    <a:pt x="1" y="596"/>
                    <a:pt x="167" y="774"/>
                    <a:pt x="382" y="774"/>
                  </a:cubicBezTo>
                  <a:cubicBezTo>
                    <a:pt x="596" y="774"/>
                    <a:pt x="774" y="596"/>
                    <a:pt x="774" y="382"/>
                  </a:cubicBezTo>
                  <a:cubicBezTo>
                    <a:pt x="774"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37"/>
            <p:cNvSpPr/>
            <p:nvPr/>
          </p:nvSpPr>
          <p:spPr>
            <a:xfrm>
              <a:off x="2142700" y="36998"/>
              <a:ext cx="95218" cy="95218"/>
            </a:xfrm>
            <a:custGeom>
              <a:avLst/>
              <a:gdLst/>
              <a:ahLst/>
              <a:cxnLst/>
              <a:rect l="l" t="t" r="r" b="b"/>
              <a:pathLst>
                <a:path w="775" h="775" extrusionOk="0">
                  <a:moveTo>
                    <a:pt x="382" y="1"/>
                  </a:moveTo>
                  <a:cubicBezTo>
                    <a:pt x="167" y="1"/>
                    <a:pt x="1" y="167"/>
                    <a:pt x="1" y="382"/>
                  </a:cubicBezTo>
                  <a:cubicBezTo>
                    <a:pt x="1" y="596"/>
                    <a:pt x="167"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37"/>
            <p:cNvSpPr/>
            <p:nvPr/>
          </p:nvSpPr>
          <p:spPr>
            <a:xfrm>
              <a:off x="2770281" y="1290685"/>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37"/>
            <p:cNvSpPr/>
            <p:nvPr/>
          </p:nvSpPr>
          <p:spPr>
            <a:xfrm>
              <a:off x="2457228" y="1290685"/>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4" y="607"/>
                    <a:pt x="774" y="393"/>
                  </a:cubicBezTo>
                  <a:cubicBezTo>
                    <a:pt x="774"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37"/>
            <p:cNvSpPr/>
            <p:nvPr/>
          </p:nvSpPr>
          <p:spPr>
            <a:xfrm>
              <a:off x="2770281" y="979106"/>
              <a:ext cx="95218" cy="95218"/>
            </a:xfrm>
            <a:custGeom>
              <a:avLst/>
              <a:gdLst/>
              <a:ahLst/>
              <a:cxnLst/>
              <a:rect l="l" t="t" r="r" b="b"/>
              <a:pathLst>
                <a:path w="775" h="775" extrusionOk="0">
                  <a:moveTo>
                    <a:pt x="381" y="0"/>
                  </a:moveTo>
                  <a:cubicBezTo>
                    <a:pt x="167" y="0"/>
                    <a:pt x="0" y="167"/>
                    <a:pt x="0" y="381"/>
                  </a:cubicBezTo>
                  <a:cubicBezTo>
                    <a:pt x="0" y="595"/>
                    <a:pt x="167" y="774"/>
                    <a:pt x="381" y="774"/>
                  </a:cubicBezTo>
                  <a:cubicBezTo>
                    <a:pt x="596" y="774"/>
                    <a:pt x="774" y="595"/>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37"/>
            <p:cNvSpPr/>
            <p:nvPr/>
          </p:nvSpPr>
          <p:spPr>
            <a:xfrm>
              <a:off x="2457228" y="979106"/>
              <a:ext cx="95218" cy="95218"/>
            </a:xfrm>
            <a:custGeom>
              <a:avLst/>
              <a:gdLst/>
              <a:ahLst/>
              <a:cxnLst/>
              <a:rect l="l" t="t" r="r" b="b"/>
              <a:pathLst>
                <a:path w="775" h="775" extrusionOk="0">
                  <a:moveTo>
                    <a:pt x="382" y="0"/>
                  </a:moveTo>
                  <a:cubicBezTo>
                    <a:pt x="167" y="0"/>
                    <a:pt x="1" y="167"/>
                    <a:pt x="1" y="381"/>
                  </a:cubicBezTo>
                  <a:cubicBezTo>
                    <a:pt x="1" y="595"/>
                    <a:pt x="167" y="774"/>
                    <a:pt x="382" y="774"/>
                  </a:cubicBezTo>
                  <a:cubicBezTo>
                    <a:pt x="596" y="774"/>
                    <a:pt x="774" y="595"/>
                    <a:pt x="774" y="381"/>
                  </a:cubicBezTo>
                  <a:cubicBezTo>
                    <a:pt x="774"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37"/>
            <p:cNvSpPr/>
            <p:nvPr/>
          </p:nvSpPr>
          <p:spPr>
            <a:xfrm>
              <a:off x="2299227" y="1135632"/>
              <a:ext cx="95218" cy="95096"/>
            </a:xfrm>
            <a:custGeom>
              <a:avLst/>
              <a:gdLst/>
              <a:ahLst/>
              <a:cxnLst/>
              <a:rect l="l" t="t" r="r" b="b"/>
              <a:pathLst>
                <a:path w="775" h="774" extrusionOk="0">
                  <a:moveTo>
                    <a:pt x="394" y="0"/>
                  </a:moveTo>
                  <a:cubicBezTo>
                    <a:pt x="179" y="0"/>
                    <a:pt x="1" y="179"/>
                    <a:pt x="1" y="393"/>
                  </a:cubicBezTo>
                  <a:cubicBezTo>
                    <a:pt x="1" y="595"/>
                    <a:pt x="179" y="774"/>
                    <a:pt x="394" y="774"/>
                  </a:cubicBezTo>
                  <a:cubicBezTo>
                    <a:pt x="608" y="774"/>
                    <a:pt x="775" y="595"/>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37"/>
            <p:cNvSpPr/>
            <p:nvPr/>
          </p:nvSpPr>
          <p:spPr>
            <a:xfrm>
              <a:off x="2613754" y="1135632"/>
              <a:ext cx="95218" cy="95096"/>
            </a:xfrm>
            <a:custGeom>
              <a:avLst/>
              <a:gdLst/>
              <a:ahLst/>
              <a:cxnLst/>
              <a:rect l="l" t="t" r="r" b="b"/>
              <a:pathLst>
                <a:path w="775" h="774" extrusionOk="0">
                  <a:moveTo>
                    <a:pt x="393" y="0"/>
                  </a:moveTo>
                  <a:cubicBezTo>
                    <a:pt x="179" y="0"/>
                    <a:pt x="1" y="179"/>
                    <a:pt x="1" y="393"/>
                  </a:cubicBezTo>
                  <a:cubicBezTo>
                    <a:pt x="1" y="595"/>
                    <a:pt x="179" y="774"/>
                    <a:pt x="393" y="774"/>
                  </a:cubicBezTo>
                  <a:cubicBezTo>
                    <a:pt x="608" y="774"/>
                    <a:pt x="774" y="595"/>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37"/>
            <p:cNvSpPr/>
            <p:nvPr/>
          </p:nvSpPr>
          <p:spPr>
            <a:xfrm>
              <a:off x="2299227" y="821105"/>
              <a:ext cx="95218" cy="95218"/>
            </a:xfrm>
            <a:custGeom>
              <a:avLst/>
              <a:gdLst/>
              <a:ahLst/>
              <a:cxnLst/>
              <a:rect l="l" t="t" r="r" b="b"/>
              <a:pathLst>
                <a:path w="775" h="775" extrusionOk="0">
                  <a:moveTo>
                    <a:pt x="394" y="0"/>
                  </a:moveTo>
                  <a:cubicBezTo>
                    <a:pt x="179" y="0"/>
                    <a:pt x="1" y="179"/>
                    <a:pt x="1" y="393"/>
                  </a:cubicBezTo>
                  <a:cubicBezTo>
                    <a:pt x="1" y="596"/>
                    <a:pt x="179" y="774"/>
                    <a:pt x="394" y="774"/>
                  </a:cubicBezTo>
                  <a:cubicBezTo>
                    <a:pt x="608" y="774"/>
                    <a:pt x="775" y="596"/>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37"/>
            <p:cNvSpPr/>
            <p:nvPr/>
          </p:nvSpPr>
          <p:spPr>
            <a:xfrm>
              <a:off x="2613754" y="821105"/>
              <a:ext cx="95218" cy="95218"/>
            </a:xfrm>
            <a:custGeom>
              <a:avLst/>
              <a:gdLst/>
              <a:ahLst/>
              <a:cxnLst/>
              <a:rect l="l" t="t" r="r" b="b"/>
              <a:pathLst>
                <a:path w="775" h="775" extrusionOk="0">
                  <a:moveTo>
                    <a:pt x="393" y="0"/>
                  </a:moveTo>
                  <a:cubicBezTo>
                    <a:pt x="179" y="0"/>
                    <a:pt x="1" y="179"/>
                    <a:pt x="1" y="393"/>
                  </a:cubicBezTo>
                  <a:cubicBezTo>
                    <a:pt x="1" y="596"/>
                    <a:pt x="179" y="774"/>
                    <a:pt x="393" y="774"/>
                  </a:cubicBezTo>
                  <a:cubicBezTo>
                    <a:pt x="608" y="774"/>
                    <a:pt x="774" y="596"/>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37"/>
            <p:cNvSpPr/>
            <p:nvPr/>
          </p:nvSpPr>
          <p:spPr>
            <a:xfrm>
              <a:off x="2142700" y="1290685"/>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37"/>
            <p:cNvSpPr/>
            <p:nvPr/>
          </p:nvSpPr>
          <p:spPr>
            <a:xfrm>
              <a:off x="2142700" y="979106"/>
              <a:ext cx="95218" cy="95218"/>
            </a:xfrm>
            <a:custGeom>
              <a:avLst/>
              <a:gdLst/>
              <a:ahLst/>
              <a:cxnLst/>
              <a:rect l="l" t="t" r="r" b="b"/>
              <a:pathLst>
                <a:path w="775" h="775" extrusionOk="0">
                  <a:moveTo>
                    <a:pt x="382" y="0"/>
                  </a:moveTo>
                  <a:cubicBezTo>
                    <a:pt x="167" y="0"/>
                    <a:pt x="1" y="167"/>
                    <a:pt x="1" y="381"/>
                  </a:cubicBezTo>
                  <a:cubicBezTo>
                    <a:pt x="1" y="595"/>
                    <a:pt x="167" y="774"/>
                    <a:pt x="382" y="774"/>
                  </a:cubicBezTo>
                  <a:cubicBezTo>
                    <a:pt x="596" y="774"/>
                    <a:pt x="775" y="595"/>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37"/>
            <p:cNvSpPr/>
            <p:nvPr/>
          </p:nvSpPr>
          <p:spPr>
            <a:xfrm>
              <a:off x="2770281" y="66310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37"/>
            <p:cNvSpPr/>
            <p:nvPr/>
          </p:nvSpPr>
          <p:spPr>
            <a:xfrm>
              <a:off x="2457228" y="663104"/>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4" y="608"/>
                    <a:pt x="774" y="393"/>
                  </a:cubicBezTo>
                  <a:cubicBezTo>
                    <a:pt x="774"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37"/>
            <p:cNvSpPr/>
            <p:nvPr/>
          </p:nvSpPr>
          <p:spPr>
            <a:xfrm>
              <a:off x="2142700" y="663104"/>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37"/>
            <p:cNvSpPr/>
            <p:nvPr/>
          </p:nvSpPr>
          <p:spPr>
            <a:xfrm>
              <a:off x="2770281" y="1919617"/>
              <a:ext cx="95218" cy="95218"/>
            </a:xfrm>
            <a:custGeom>
              <a:avLst/>
              <a:gdLst/>
              <a:ahLst/>
              <a:cxnLst/>
              <a:rect l="l" t="t" r="r" b="b"/>
              <a:pathLst>
                <a:path w="775" h="775" extrusionOk="0">
                  <a:moveTo>
                    <a:pt x="381" y="1"/>
                  </a:moveTo>
                  <a:cubicBezTo>
                    <a:pt x="167" y="1"/>
                    <a:pt x="0" y="179"/>
                    <a:pt x="0" y="394"/>
                  </a:cubicBezTo>
                  <a:cubicBezTo>
                    <a:pt x="0" y="608"/>
                    <a:pt x="167"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37"/>
            <p:cNvSpPr/>
            <p:nvPr/>
          </p:nvSpPr>
          <p:spPr>
            <a:xfrm>
              <a:off x="2457228" y="1919617"/>
              <a:ext cx="95218" cy="95218"/>
            </a:xfrm>
            <a:custGeom>
              <a:avLst/>
              <a:gdLst/>
              <a:ahLst/>
              <a:cxnLst/>
              <a:rect l="l" t="t" r="r" b="b"/>
              <a:pathLst>
                <a:path w="775" h="775" extrusionOk="0">
                  <a:moveTo>
                    <a:pt x="382" y="1"/>
                  </a:moveTo>
                  <a:cubicBezTo>
                    <a:pt x="167" y="1"/>
                    <a:pt x="1" y="179"/>
                    <a:pt x="1" y="394"/>
                  </a:cubicBezTo>
                  <a:cubicBezTo>
                    <a:pt x="1" y="608"/>
                    <a:pt x="167" y="775"/>
                    <a:pt x="382" y="775"/>
                  </a:cubicBezTo>
                  <a:cubicBezTo>
                    <a:pt x="596" y="775"/>
                    <a:pt x="774" y="608"/>
                    <a:pt x="774" y="394"/>
                  </a:cubicBezTo>
                  <a:cubicBezTo>
                    <a:pt x="774"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37"/>
            <p:cNvSpPr/>
            <p:nvPr/>
          </p:nvSpPr>
          <p:spPr>
            <a:xfrm>
              <a:off x="2770281" y="1605089"/>
              <a:ext cx="95218" cy="95218"/>
            </a:xfrm>
            <a:custGeom>
              <a:avLst/>
              <a:gdLst/>
              <a:ahLst/>
              <a:cxnLst/>
              <a:rect l="l" t="t" r="r" b="b"/>
              <a:pathLst>
                <a:path w="775" h="775" extrusionOk="0">
                  <a:moveTo>
                    <a:pt x="381" y="1"/>
                  </a:moveTo>
                  <a:cubicBezTo>
                    <a:pt x="167" y="1"/>
                    <a:pt x="0" y="180"/>
                    <a:pt x="0" y="394"/>
                  </a:cubicBezTo>
                  <a:cubicBezTo>
                    <a:pt x="0" y="608"/>
                    <a:pt x="167" y="775"/>
                    <a:pt x="381" y="775"/>
                  </a:cubicBezTo>
                  <a:cubicBezTo>
                    <a:pt x="596" y="775"/>
                    <a:pt x="774" y="608"/>
                    <a:pt x="774" y="394"/>
                  </a:cubicBezTo>
                  <a:cubicBezTo>
                    <a:pt x="774" y="180"/>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37"/>
            <p:cNvSpPr/>
            <p:nvPr/>
          </p:nvSpPr>
          <p:spPr>
            <a:xfrm>
              <a:off x="2457228" y="1605089"/>
              <a:ext cx="95218" cy="95218"/>
            </a:xfrm>
            <a:custGeom>
              <a:avLst/>
              <a:gdLst/>
              <a:ahLst/>
              <a:cxnLst/>
              <a:rect l="l" t="t" r="r" b="b"/>
              <a:pathLst>
                <a:path w="775" h="775" extrusionOk="0">
                  <a:moveTo>
                    <a:pt x="382" y="1"/>
                  </a:moveTo>
                  <a:cubicBezTo>
                    <a:pt x="167" y="1"/>
                    <a:pt x="1" y="180"/>
                    <a:pt x="1" y="394"/>
                  </a:cubicBezTo>
                  <a:cubicBezTo>
                    <a:pt x="1" y="608"/>
                    <a:pt x="167" y="775"/>
                    <a:pt x="382" y="775"/>
                  </a:cubicBezTo>
                  <a:cubicBezTo>
                    <a:pt x="596" y="775"/>
                    <a:pt x="774" y="608"/>
                    <a:pt x="774" y="394"/>
                  </a:cubicBezTo>
                  <a:cubicBezTo>
                    <a:pt x="774" y="180"/>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37"/>
            <p:cNvSpPr/>
            <p:nvPr/>
          </p:nvSpPr>
          <p:spPr>
            <a:xfrm>
              <a:off x="2299227" y="1763090"/>
              <a:ext cx="95218" cy="95218"/>
            </a:xfrm>
            <a:custGeom>
              <a:avLst/>
              <a:gdLst/>
              <a:ahLst/>
              <a:cxnLst/>
              <a:rect l="l" t="t" r="r" b="b"/>
              <a:pathLst>
                <a:path w="775" h="775" extrusionOk="0">
                  <a:moveTo>
                    <a:pt x="394" y="1"/>
                  </a:moveTo>
                  <a:cubicBezTo>
                    <a:pt x="179" y="1"/>
                    <a:pt x="1" y="168"/>
                    <a:pt x="1" y="382"/>
                  </a:cubicBezTo>
                  <a:cubicBezTo>
                    <a:pt x="1" y="596"/>
                    <a:pt x="179" y="775"/>
                    <a:pt x="394" y="775"/>
                  </a:cubicBezTo>
                  <a:cubicBezTo>
                    <a:pt x="608" y="775"/>
                    <a:pt x="775" y="596"/>
                    <a:pt x="775" y="382"/>
                  </a:cubicBezTo>
                  <a:cubicBezTo>
                    <a:pt x="775" y="168"/>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37"/>
            <p:cNvSpPr/>
            <p:nvPr/>
          </p:nvSpPr>
          <p:spPr>
            <a:xfrm>
              <a:off x="2613754" y="1763090"/>
              <a:ext cx="95218" cy="95218"/>
            </a:xfrm>
            <a:custGeom>
              <a:avLst/>
              <a:gdLst/>
              <a:ahLst/>
              <a:cxnLst/>
              <a:rect l="l" t="t" r="r" b="b"/>
              <a:pathLst>
                <a:path w="775" h="775" extrusionOk="0">
                  <a:moveTo>
                    <a:pt x="393" y="1"/>
                  </a:moveTo>
                  <a:cubicBezTo>
                    <a:pt x="179" y="1"/>
                    <a:pt x="1" y="168"/>
                    <a:pt x="1" y="382"/>
                  </a:cubicBezTo>
                  <a:cubicBezTo>
                    <a:pt x="1" y="596"/>
                    <a:pt x="179" y="775"/>
                    <a:pt x="393" y="775"/>
                  </a:cubicBezTo>
                  <a:cubicBezTo>
                    <a:pt x="608" y="775"/>
                    <a:pt x="774" y="596"/>
                    <a:pt x="774" y="382"/>
                  </a:cubicBezTo>
                  <a:cubicBezTo>
                    <a:pt x="774" y="168"/>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37"/>
            <p:cNvSpPr/>
            <p:nvPr/>
          </p:nvSpPr>
          <p:spPr>
            <a:xfrm>
              <a:off x="2299227" y="1448685"/>
              <a:ext cx="95218" cy="95096"/>
            </a:xfrm>
            <a:custGeom>
              <a:avLst/>
              <a:gdLst/>
              <a:ahLst/>
              <a:cxnLst/>
              <a:rect l="l" t="t" r="r" b="b"/>
              <a:pathLst>
                <a:path w="775" h="774" extrusionOk="0">
                  <a:moveTo>
                    <a:pt x="394" y="0"/>
                  </a:moveTo>
                  <a:cubicBezTo>
                    <a:pt x="179" y="0"/>
                    <a:pt x="1" y="167"/>
                    <a:pt x="1" y="381"/>
                  </a:cubicBezTo>
                  <a:cubicBezTo>
                    <a:pt x="1" y="595"/>
                    <a:pt x="179" y="774"/>
                    <a:pt x="394" y="774"/>
                  </a:cubicBezTo>
                  <a:cubicBezTo>
                    <a:pt x="608" y="774"/>
                    <a:pt x="775" y="595"/>
                    <a:pt x="775" y="381"/>
                  </a:cubicBezTo>
                  <a:cubicBezTo>
                    <a:pt x="775" y="167"/>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37"/>
            <p:cNvSpPr/>
            <p:nvPr/>
          </p:nvSpPr>
          <p:spPr>
            <a:xfrm>
              <a:off x="2613754" y="1448685"/>
              <a:ext cx="95218" cy="95096"/>
            </a:xfrm>
            <a:custGeom>
              <a:avLst/>
              <a:gdLst/>
              <a:ahLst/>
              <a:cxnLst/>
              <a:rect l="l" t="t" r="r" b="b"/>
              <a:pathLst>
                <a:path w="775" h="774" extrusionOk="0">
                  <a:moveTo>
                    <a:pt x="393" y="0"/>
                  </a:moveTo>
                  <a:cubicBezTo>
                    <a:pt x="179" y="0"/>
                    <a:pt x="1" y="167"/>
                    <a:pt x="1" y="381"/>
                  </a:cubicBezTo>
                  <a:cubicBezTo>
                    <a:pt x="1" y="595"/>
                    <a:pt x="179" y="774"/>
                    <a:pt x="393" y="774"/>
                  </a:cubicBezTo>
                  <a:cubicBezTo>
                    <a:pt x="608" y="774"/>
                    <a:pt x="774" y="595"/>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37"/>
            <p:cNvSpPr/>
            <p:nvPr/>
          </p:nvSpPr>
          <p:spPr>
            <a:xfrm>
              <a:off x="2142700" y="1919617"/>
              <a:ext cx="95218" cy="95218"/>
            </a:xfrm>
            <a:custGeom>
              <a:avLst/>
              <a:gdLst/>
              <a:ahLst/>
              <a:cxnLst/>
              <a:rect l="l" t="t" r="r" b="b"/>
              <a:pathLst>
                <a:path w="775" h="775" extrusionOk="0">
                  <a:moveTo>
                    <a:pt x="382" y="1"/>
                  </a:moveTo>
                  <a:cubicBezTo>
                    <a:pt x="167" y="1"/>
                    <a:pt x="1" y="179"/>
                    <a:pt x="1" y="394"/>
                  </a:cubicBezTo>
                  <a:cubicBezTo>
                    <a:pt x="1" y="608"/>
                    <a:pt x="167" y="775"/>
                    <a:pt x="382" y="775"/>
                  </a:cubicBezTo>
                  <a:cubicBezTo>
                    <a:pt x="596" y="775"/>
                    <a:pt x="775" y="608"/>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37"/>
            <p:cNvSpPr/>
            <p:nvPr/>
          </p:nvSpPr>
          <p:spPr>
            <a:xfrm>
              <a:off x="2142700" y="1605089"/>
              <a:ext cx="95218" cy="95218"/>
            </a:xfrm>
            <a:custGeom>
              <a:avLst/>
              <a:gdLst/>
              <a:ahLst/>
              <a:cxnLst/>
              <a:rect l="l" t="t" r="r" b="b"/>
              <a:pathLst>
                <a:path w="775" h="775" extrusionOk="0">
                  <a:moveTo>
                    <a:pt x="382" y="1"/>
                  </a:moveTo>
                  <a:cubicBezTo>
                    <a:pt x="167" y="1"/>
                    <a:pt x="1" y="180"/>
                    <a:pt x="1" y="394"/>
                  </a:cubicBezTo>
                  <a:cubicBezTo>
                    <a:pt x="1" y="608"/>
                    <a:pt x="167" y="775"/>
                    <a:pt x="382" y="775"/>
                  </a:cubicBezTo>
                  <a:cubicBezTo>
                    <a:pt x="596" y="775"/>
                    <a:pt x="775" y="608"/>
                    <a:pt x="775" y="394"/>
                  </a:cubicBezTo>
                  <a:cubicBezTo>
                    <a:pt x="775" y="180"/>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37"/>
            <p:cNvSpPr/>
            <p:nvPr/>
          </p:nvSpPr>
          <p:spPr>
            <a:xfrm>
              <a:off x="2770281" y="1290685"/>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37"/>
            <p:cNvSpPr/>
            <p:nvPr/>
          </p:nvSpPr>
          <p:spPr>
            <a:xfrm>
              <a:off x="2457228" y="1290685"/>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4" y="607"/>
                    <a:pt x="774" y="393"/>
                  </a:cubicBezTo>
                  <a:cubicBezTo>
                    <a:pt x="774"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37"/>
            <p:cNvSpPr/>
            <p:nvPr/>
          </p:nvSpPr>
          <p:spPr>
            <a:xfrm>
              <a:off x="2142700" y="1290685"/>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37"/>
            <p:cNvSpPr/>
            <p:nvPr/>
          </p:nvSpPr>
          <p:spPr>
            <a:xfrm>
              <a:off x="2770281" y="2547197"/>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37"/>
            <p:cNvSpPr/>
            <p:nvPr/>
          </p:nvSpPr>
          <p:spPr>
            <a:xfrm>
              <a:off x="2457228" y="2547197"/>
              <a:ext cx="95218" cy="95218"/>
            </a:xfrm>
            <a:custGeom>
              <a:avLst/>
              <a:gdLst/>
              <a:ahLst/>
              <a:cxnLst/>
              <a:rect l="l" t="t" r="r" b="b"/>
              <a:pathLst>
                <a:path w="775" h="775" extrusionOk="0">
                  <a:moveTo>
                    <a:pt x="382" y="1"/>
                  </a:moveTo>
                  <a:cubicBezTo>
                    <a:pt x="167" y="1"/>
                    <a:pt x="1" y="179"/>
                    <a:pt x="1" y="382"/>
                  </a:cubicBezTo>
                  <a:cubicBezTo>
                    <a:pt x="1" y="596"/>
                    <a:pt x="167" y="775"/>
                    <a:pt x="382" y="775"/>
                  </a:cubicBezTo>
                  <a:cubicBezTo>
                    <a:pt x="596" y="775"/>
                    <a:pt x="774" y="596"/>
                    <a:pt x="774" y="382"/>
                  </a:cubicBezTo>
                  <a:cubicBezTo>
                    <a:pt x="774"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37"/>
            <p:cNvSpPr/>
            <p:nvPr/>
          </p:nvSpPr>
          <p:spPr>
            <a:xfrm>
              <a:off x="2770281" y="2232670"/>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37"/>
            <p:cNvSpPr/>
            <p:nvPr/>
          </p:nvSpPr>
          <p:spPr>
            <a:xfrm>
              <a:off x="2457228" y="2232670"/>
              <a:ext cx="95218" cy="95218"/>
            </a:xfrm>
            <a:custGeom>
              <a:avLst/>
              <a:gdLst/>
              <a:ahLst/>
              <a:cxnLst/>
              <a:rect l="l" t="t" r="r" b="b"/>
              <a:pathLst>
                <a:path w="775" h="775" extrusionOk="0">
                  <a:moveTo>
                    <a:pt x="382" y="1"/>
                  </a:moveTo>
                  <a:cubicBezTo>
                    <a:pt x="167" y="1"/>
                    <a:pt x="1" y="179"/>
                    <a:pt x="1" y="394"/>
                  </a:cubicBezTo>
                  <a:cubicBezTo>
                    <a:pt x="1" y="596"/>
                    <a:pt x="167" y="775"/>
                    <a:pt x="382" y="775"/>
                  </a:cubicBezTo>
                  <a:cubicBezTo>
                    <a:pt x="596" y="775"/>
                    <a:pt x="774" y="596"/>
                    <a:pt x="774" y="394"/>
                  </a:cubicBezTo>
                  <a:cubicBezTo>
                    <a:pt x="774"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37"/>
            <p:cNvSpPr/>
            <p:nvPr/>
          </p:nvSpPr>
          <p:spPr>
            <a:xfrm>
              <a:off x="2299227" y="2389196"/>
              <a:ext cx="95218" cy="95218"/>
            </a:xfrm>
            <a:custGeom>
              <a:avLst/>
              <a:gdLst/>
              <a:ahLst/>
              <a:cxnLst/>
              <a:rect l="l" t="t" r="r" b="b"/>
              <a:pathLst>
                <a:path w="775" h="775" extrusionOk="0">
                  <a:moveTo>
                    <a:pt x="394" y="1"/>
                  </a:moveTo>
                  <a:cubicBezTo>
                    <a:pt x="179" y="1"/>
                    <a:pt x="1" y="179"/>
                    <a:pt x="1" y="394"/>
                  </a:cubicBezTo>
                  <a:cubicBezTo>
                    <a:pt x="1" y="608"/>
                    <a:pt x="179" y="775"/>
                    <a:pt x="394" y="775"/>
                  </a:cubicBezTo>
                  <a:cubicBezTo>
                    <a:pt x="608" y="775"/>
                    <a:pt x="775" y="608"/>
                    <a:pt x="775" y="394"/>
                  </a:cubicBezTo>
                  <a:cubicBezTo>
                    <a:pt x="775" y="179"/>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37"/>
            <p:cNvSpPr/>
            <p:nvPr/>
          </p:nvSpPr>
          <p:spPr>
            <a:xfrm>
              <a:off x="2613754" y="2389196"/>
              <a:ext cx="95218" cy="95218"/>
            </a:xfrm>
            <a:custGeom>
              <a:avLst/>
              <a:gdLst/>
              <a:ahLst/>
              <a:cxnLst/>
              <a:rect l="l" t="t" r="r" b="b"/>
              <a:pathLst>
                <a:path w="775" h="775" extrusionOk="0">
                  <a:moveTo>
                    <a:pt x="393" y="1"/>
                  </a:moveTo>
                  <a:cubicBezTo>
                    <a:pt x="179" y="1"/>
                    <a:pt x="1" y="179"/>
                    <a:pt x="1" y="394"/>
                  </a:cubicBezTo>
                  <a:cubicBezTo>
                    <a:pt x="1" y="608"/>
                    <a:pt x="179" y="775"/>
                    <a:pt x="393" y="775"/>
                  </a:cubicBezTo>
                  <a:cubicBezTo>
                    <a:pt x="608" y="775"/>
                    <a:pt x="774" y="608"/>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37"/>
            <p:cNvSpPr/>
            <p:nvPr/>
          </p:nvSpPr>
          <p:spPr>
            <a:xfrm>
              <a:off x="2299227" y="2076143"/>
              <a:ext cx="95218" cy="95218"/>
            </a:xfrm>
            <a:custGeom>
              <a:avLst/>
              <a:gdLst/>
              <a:ahLst/>
              <a:cxnLst/>
              <a:rect l="l" t="t" r="r" b="b"/>
              <a:pathLst>
                <a:path w="775" h="775" extrusionOk="0">
                  <a:moveTo>
                    <a:pt x="394" y="1"/>
                  </a:moveTo>
                  <a:cubicBezTo>
                    <a:pt x="179" y="1"/>
                    <a:pt x="1" y="167"/>
                    <a:pt x="1" y="382"/>
                  </a:cubicBezTo>
                  <a:cubicBezTo>
                    <a:pt x="1" y="596"/>
                    <a:pt x="179" y="775"/>
                    <a:pt x="394" y="775"/>
                  </a:cubicBezTo>
                  <a:cubicBezTo>
                    <a:pt x="608" y="775"/>
                    <a:pt x="775" y="596"/>
                    <a:pt x="775" y="382"/>
                  </a:cubicBezTo>
                  <a:cubicBezTo>
                    <a:pt x="775" y="167"/>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37"/>
            <p:cNvSpPr/>
            <p:nvPr/>
          </p:nvSpPr>
          <p:spPr>
            <a:xfrm>
              <a:off x="2613754" y="2076143"/>
              <a:ext cx="95218" cy="95218"/>
            </a:xfrm>
            <a:custGeom>
              <a:avLst/>
              <a:gdLst/>
              <a:ahLst/>
              <a:cxnLst/>
              <a:rect l="l" t="t" r="r" b="b"/>
              <a:pathLst>
                <a:path w="775" h="775" extrusionOk="0">
                  <a:moveTo>
                    <a:pt x="393" y="1"/>
                  </a:moveTo>
                  <a:cubicBezTo>
                    <a:pt x="179" y="1"/>
                    <a:pt x="1" y="167"/>
                    <a:pt x="1" y="382"/>
                  </a:cubicBezTo>
                  <a:cubicBezTo>
                    <a:pt x="1" y="596"/>
                    <a:pt x="179" y="775"/>
                    <a:pt x="393" y="775"/>
                  </a:cubicBezTo>
                  <a:cubicBezTo>
                    <a:pt x="608" y="775"/>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37"/>
            <p:cNvSpPr/>
            <p:nvPr/>
          </p:nvSpPr>
          <p:spPr>
            <a:xfrm>
              <a:off x="2142700" y="2547197"/>
              <a:ext cx="95218" cy="95218"/>
            </a:xfrm>
            <a:custGeom>
              <a:avLst/>
              <a:gdLst/>
              <a:ahLst/>
              <a:cxnLst/>
              <a:rect l="l" t="t" r="r" b="b"/>
              <a:pathLst>
                <a:path w="775" h="775" extrusionOk="0">
                  <a:moveTo>
                    <a:pt x="382" y="1"/>
                  </a:moveTo>
                  <a:cubicBezTo>
                    <a:pt x="167" y="1"/>
                    <a:pt x="1" y="179"/>
                    <a:pt x="1" y="382"/>
                  </a:cubicBezTo>
                  <a:cubicBezTo>
                    <a:pt x="1" y="596"/>
                    <a:pt x="167"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37"/>
            <p:cNvSpPr/>
            <p:nvPr/>
          </p:nvSpPr>
          <p:spPr>
            <a:xfrm>
              <a:off x="2142700" y="2232670"/>
              <a:ext cx="95218" cy="95218"/>
            </a:xfrm>
            <a:custGeom>
              <a:avLst/>
              <a:gdLst/>
              <a:ahLst/>
              <a:cxnLst/>
              <a:rect l="l" t="t" r="r" b="b"/>
              <a:pathLst>
                <a:path w="775" h="775" extrusionOk="0">
                  <a:moveTo>
                    <a:pt x="382" y="1"/>
                  </a:moveTo>
                  <a:cubicBezTo>
                    <a:pt x="167" y="1"/>
                    <a:pt x="1" y="179"/>
                    <a:pt x="1" y="394"/>
                  </a:cubicBezTo>
                  <a:cubicBezTo>
                    <a:pt x="1" y="596"/>
                    <a:pt x="167"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37"/>
            <p:cNvSpPr/>
            <p:nvPr/>
          </p:nvSpPr>
          <p:spPr>
            <a:xfrm>
              <a:off x="2770281" y="1919617"/>
              <a:ext cx="95218" cy="95218"/>
            </a:xfrm>
            <a:custGeom>
              <a:avLst/>
              <a:gdLst/>
              <a:ahLst/>
              <a:cxnLst/>
              <a:rect l="l" t="t" r="r" b="b"/>
              <a:pathLst>
                <a:path w="775" h="775" extrusionOk="0">
                  <a:moveTo>
                    <a:pt x="381" y="1"/>
                  </a:moveTo>
                  <a:cubicBezTo>
                    <a:pt x="167" y="1"/>
                    <a:pt x="0" y="179"/>
                    <a:pt x="0" y="394"/>
                  </a:cubicBezTo>
                  <a:cubicBezTo>
                    <a:pt x="0" y="608"/>
                    <a:pt x="167"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37"/>
            <p:cNvSpPr/>
            <p:nvPr/>
          </p:nvSpPr>
          <p:spPr>
            <a:xfrm>
              <a:off x="2457228" y="1919617"/>
              <a:ext cx="95218" cy="95218"/>
            </a:xfrm>
            <a:custGeom>
              <a:avLst/>
              <a:gdLst/>
              <a:ahLst/>
              <a:cxnLst/>
              <a:rect l="l" t="t" r="r" b="b"/>
              <a:pathLst>
                <a:path w="775" h="775" extrusionOk="0">
                  <a:moveTo>
                    <a:pt x="382" y="1"/>
                  </a:moveTo>
                  <a:cubicBezTo>
                    <a:pt x="167" y="1"/>
                    <a:pt x="1" y="179"/>
                    <a:pt x="1" y="394"/>
                  </a:cubicBezTo>
                  <a:cubicBezTo>
                    <a:pt x="1" y="608"/>
                    <a:pt x="167" y="775"/>
                    <a:pt x="382" y="775"/>
                  </a:cubicBezTo>
                  <a:cubicBezTo>
                    <a:pt x="596" y="775"/>
                    <a:pt x="774" y="608"/>
                    <a:pt x="774" y="394"/>
                  </a:cubicBezTo>
                  <a:cubicBezTo>
                    <a:pt x="774"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37"/>
            <p:cNvSpPr/>
            <p:nvPr/>
          </p:nvSpPr>
          <p:spPr>
            <a:xfrm>
              <a:off x="2142700" y="1919617"/>
              <a:ext cx="95218" cy="95218"/>
            </a:xfrm>
            <a:custGeom>
              <a:avLst/>
              <a:gdLst/>
              <a:ahLst/>
              <a:cxnLst/>
              <a:rect l="l" t="t" r="r" b="b"/>
              <a:pathLst>
                <a:path w="775" h="775" extrusionOk="0">
                  <a:moveTo>
                    <a:pt x="382" y="1"/>
                  </a:moveTo>
                  <a:cubicBezTo>
                    <a:pt x="167" y="1"/>
                    <a:pt x="1" y="179"/>
                    <a:pt x="1" y="394"/>
                  </a:cubicBezTo>
                  <a:cubicBezTo>
                    <a:pt x="1" y="608"/>
                    <a:pt x="167" y="775"/>
                    <a:pt x="382" y="775"/>
                  </a:cubicBezTo>
                  <a:cubicBezTo>
                    <a:pt x="596" y="775"/>
                    <a:pt x="775" y="608"/>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37"/>
            <p:cNvSpPr/>
            <p:nvPr/>
          </p:nvSpPr>
          <p:spPr>
            <a:xfrm>
              <a:off x="2770281" y="3174778"/>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37"/>
            <p:cNvSpPr/>
            <p:nvPr/>
          </p:nvSpPr>
          <p:spPr>
            <a:xfrm>
              <a:off x="2457228" y="3174778"/>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4" y="596"/>
                    <a:pt x="774" y="381"/>
                  </a:cubicBezTo>
                  <a:cubicBezTo>
                    <a:pt x="774"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37"/>
            <p:cNvSpPr/>
            <p:nvPr/>
          </p:nvSpPr>
          <p:spPr>
            <a:xfrm>
              <a:off x="2770281" y="2860250"/>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37"/>
            <p:cNvSpPr/>
            <p:nvPr/>
          </p:nvSpPr>
          <p:spPr>
            <a:xfrm>
              <a:off x="2457228" y="2860250"/>
              <a:ext cx="95218" cy="95218"/>
            </a:xfrm>
            <a:custGeom>
              <a:avLst/>
              <a:gdLst/>
              <a:ahLst/>
              <a:cxnLst/>
              <a:rect l="l" t="t" r="r" b="b"/>
              <a:pathLst>
                <a:path w="775" h="775" extrusionOk="0">
                  <a:moveTo>
                    <a:pt x="382" y="1"/>
                  </a:moveTo>
                  <a:cubicBezTo>
                    <a:pt x="167" y="1"/>
                    <a:pt x="1" y="167"/>
                    <a:pt x="1" y="382"/>
                  </a:cubicBezTo>
                  <a:cubicBezTo>
                    <a:pt x="1" y="596"/>
                    <a:pt x="167" y="774"/>
                    <a:pt x="382" y="774"/>
                  </a:cubicBezTo>
                  <a:cubicBezTo>
                    <a:pt x="596" y="774"/>
                    <a:pt x="774" y="596"/>
                    <a:pt x="774" y="382"/>
                  </a:cubicBezTo>
                  <a:cubicBezTo>
                    <a:pt x="774"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37"/>
            <p:cNvSpPr/>
            <p:nvPr/>
          </p:nvSpPr>
          <p:spPr>
            <a:xfrm>
              <a:off x="2299227" y="3016777"/>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608" y="774"/>
                    <a:pt x="775" y="608"/>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37"/>
            <p:cNvSpPr/>
            <p:nvPr/>
          </p:nvSpPr>
          <p:spPr>
            <a:xfrm>
              <a:off x="2613754" y="3016777"/>
              <a:ext cx="95218" cy="95218"/>
            </a:xfrm>
            <a:custGeom>
              <a:avLst/>
              <a:gdLst/>
              <a:ahLst/>
              <a:cxnLst/>
              <a:rect l="l" t="t" r="r" b="b"/>
              <a:pathLst>
                <a:path w="775" h="775" extrusionOk="0">
                  <a:moveTo>
                    <a:pt x="393" y="0"/>
                  </a:moveTo>
                  <a:cubicBezTo>
                    <a:pt x="179" y="0"/>
                    <a:pt x="1" y="179"/>
                    <a:pt x="1" y="393"/>
                  </a:cubicBezTo>
                  <a:cubicBezTo>
                    <a:pt x="1"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37"/>
            <p:cNvSpPr/>
            <p:nvPr/>
          </p:nvSpPr>
          <p:spPr>
            <a:xfrm>
              <a:off x="2299227" y="2705198"/>
              <a:ext cx="95218" cy="93744"/>
            </a:xfrm>
            <a:custGeom>
              <a:avLst/>
              <a:gdLst/>
              <a:ahLst/>
              <a:cxnLst/>
              <a:rect l="l" t="t" r="r" b="b"/>
              <a:pathLst>
                <a:path w="775" h="763" extrusionOk="0">
                  <a:moveTo>
                    <a:pt x="394" y="0"/>
                  </a:moveTo>
                  <a:cubicBezTo>
                    <a:pt x="179" y="0"/>
                    <a:pt x="1" y="167"/>
                    <a:pt x="1" y="381"/>
                  </a:cubicBezTo>
                  <a:cubicBezTo>
                    <a:pt x="1" y="596"/>
                    <a:pt x="179" y="762"/>
                    <a:pt x="394" y="762"/>
                  </a:cubicBezTo>
                  <a:cubicBezTo>
                    <a:pt x="608" y="762"/>
                    <a:pt x="775" y="596"/>
                    <a:pt x="775" y="381"/>
                  </a:cubicBezTo>
                  <a:cubicBezTo>
                    <a:pt x="775" y="167"/>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37"/>
            <p:cNvSpPr/>
            <p:nvPr/>
          </p:nvSpPr>
          <p:spPr>
            <a:xfrm>
              <a:off x="2613754" y="2705198"/>
              <a:ext cx="95218" cy="93744"/>
            </a:xfrm>
            <a:custGeom>
              <a:avLst/>
              <a:gdLst/>
              <a:ahLst/>
              <a:cxnLst/>
              <a:rect l="l" t="t" r="r" b="b"/>
              <a:pathLst>
                <a:path w="775" h="763" extrusionOk="0">
                  <a:moveTo>
                    <a:pt x="393" y="0"/>
                  </a:moveTo>
                  <a:cubicBezTo>
                    <a:pt x="179" y="0"/>
                    <a:pt x="1" y="167"/>
                    <a:pt x="1" y="381"/>
                  </a:cubicBezTo>
                  <a:cubicBezTo>
                    <a:pt x="1" y="596"/>
                    <a:pt x="179" y="762"/>
                    <a:pt x="393" y="762"/>
                  </a:cubicBezTo>
                  <a:cubicBezTo>
                    <a:pt x="608" y="762"/>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37"/>
            <p:cNvSpPr/>
            <p:nvPr/>
          </p:nvSpPr>
          <p:spPr>
            <a:xfrm>
              <a:off x="2142700" y="3174778"/>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37"/>
            <p:cNvSpPr/>
            <p:nvPr/>
          </p:nvSpPr>
          <p:spPr>
            <a:xfrm>
              <a:off x="2142700" y="2860250"/>
              <a:ext cx="95218" cy="95218"/>
            </a:xfrm>
            <a:custGeom>
              <a:avLst/>
              <a:gdLst/>
              <a:ahLst/>
              <a:cxnLst/>
              <a:rect l="l" t="t" r="r" b="b"/>
              <a:pathLst>
                <a:path w="775" h="775" extrusionOk="0">
                  <a:moveTo>
                    <a:pt x="382" y="1"/>
                  </a:moveTo>
                  <a:cubicBezTo>
                    <a:pt x="167" y="1"/>
                    <a:pt x="1" y="167"/>
                    <a:pt x="1" y="382"/>
                  </a:cubicBezTo>
                  <a:cubicBezTo>
                    <a:pt x="1" y="596"/>
                    <a:pt x="167"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37"/>
            <p:cNvSpPr/>
            <p:nvPr/>
          </p:nvSpPr>
          <p:spPr>
            <a:xfrm>
              <a:off x="2770281" y="2547197"/>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37"/>
            <p:cNvSpPr/>
            <p:nvPr/>
          </p:nvSpPr>
          <p:spPr>
            <a:xfrm>
              <a:off x="2457228" y="2547197"/>
              <a:ext cx="95218" cy="95218"/>
            </a:xfrm>
            <a:custGeom>
              <a:avLst/>
              <a:gdLst/>
              <a:ahLst/>
              <a:cxnLst/>
              <a:rect l="l" t="t" r="r" b="b"/>
              <a:pathLst>
                <a:path w="775" h="775" extrusionOk="0">
                  <a:moveTo>
                    <a:pt x="382" y="1"/>
                  </a:moveTo>
                  <a:cubicBezTo>
                    <a:pt x="167" y="1"/>
                    <a:pt x="1" y="179"/>
                    <a:pt x="1" y="382"/>
                  </a:cubicBezTo>
                  <a:cubicBezTo>
                    <a:pt x="1" y="596"/>
                    <a:pt x="167" y="775"/>
                    <a:pt x="382" y="775"/>
                  </a:cubicBezTo>
                  <a:cubicBezTo>
                    <a:pt x="596" y="775"/>
                    <a:pt x="774" y="596"/>
                    <a:pt x="774" y="382"/>
                  </a:cubicBezTo>
                  <a:cubicBezTo>
                    <a:pt x="774"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37"/>
            <p:cNvSpPr/>
            <p:nvPr/>
          </p:nvSpPr>
          <p:spPr>
            <a:xfrm>
              <a:off x="2142700" y="2547197"/>
              <a:ext cx="95218" cy="95218"/>
            </a:xfrm>
            <a:custGeom>
              <a:avLst/>
              <a:gdLst/>
              <a:ahLst/>
              <a:cxnLst/>
              <a:rect l="l" t="t" r="r" b="b"/>
              <a:pathLst>
                <a:path w="775" h="775" extrusionOk="0">
                  <a:moveTo>
                    <a:pt x="382" y="1"/>
                  </a:moveTo>
                  <a:cubicBezTo>
                    <a:pt x="167" y="1"/>
                    <a:pt x="1" y="179"/>
                    <a:pt x="1" y="382"/>
                  </a:cubicBezTo>
                  <a:cubicBezTo>
                    <a:pt x="1" y="596"/>
                    <a:pt x="167"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37"/>
            <p:cNvSpPr/>
            <p:nvPr/>
          </p:nvSpPr>
          <p:spPr>
            <a:xfrm>
              <a:off x="2770281" y="3489305"/>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37"/>
            <p:cNvSpPr/>
            <p:nvPr/>
          </p:nvSpPr>
          <p:spPr>
            <a:xfrm>
              <a:off x="2457228" y="3489305"/>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4" y="596"/>
                    <a:pt x="774" y="381"/>
                  </a:cubicBezTo>
                  <a:cubicBezTo>
                    <a:pt x="774"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37"/>
            <p:cNvSpPr/>
            <p:nvPr/>
          </p:nvSpPr>
          <p:spPr>
            <a:xfrm>
              <a:off x="2299227" y="3644357"/>
              <a:ext cx="95218" cy="95218"/>
            </a:xfrm>
            <a:custGeom>
              <a:avLst/>
              <a:gdLst/>
              <a:ahLst/>
              <a:cxnLst/>
              <a:rect l="l" t="t" r="r" b="b"/>
              <a:pathLst>
                <a:path w="775" h="775" extrusionOk="0">
                  <a:moveTo>
                    <a:pt x="394" y="0"/>
                  </a:moveTo>
                  <a:cubicBezTo>
                    <a:pt x="179" y="0"/>
                    <a:pt x="1" y="179"/>
                    <a:pt x="1" y="381"/>
                  </a:cubicBezTo>
                  <a:cubicBezTo>
                    <a:pt x="1" y="596"/>
                    <a:pt x="179" y="774"/>
                    <a:pt x="394" y="774"/>
                  </a:cubicBezTo>
                  <a:cubicBezTo>
                    <a:pt x="608" y="774"/>
                    <a:pt x="775" y="596"/>
                    <a:pt x="775" y="381"/>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37"/>
            <p:cNvSpPr/>
            <p:nvPr/>
          </p:nvSpPr>
          <p:spPr>
            <a:xfrm>
              <a:off x="2613754" y="3644357"/>
              <a:ext cx="95218" cy="95218"/>
            </a:xfrm>
            <a:custGeom>
              <a:avLst/>
              <a:gdLst/>
              <a:ahLst/>
              <a:cxnLst/>
              <a:rect l="l" t="t" r="r" b="b"/>
              <a:pathLst>
                <a:path w="775" h="775" extrusionOk="0">
                  <a:moveTo>
                    <a:pt x="393" y="0"/>
                  </a:moveTo>
                  <a:cubicBezTo>
                    <a:pt x="179" y="0"/>
                    <a:pt x="1" y="179"/>
                    <a:pt x="1" y="381"/>
                  </a:cubicBezTo>
                  <a:cubicBezTo>
                    <a:pt x="1" y="596"/>
                    <a:pt x="179" y="774"/>
                    <a:pt x="393" y="774"/>
                  </a:cubicBezTo>
                  <a:cubicBezTo>
                    <a:pt x="608" y="774"/>
                    <a:pt x="774" y="596"/>
                    <a:pt x="774" y="381"/>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37"/>
            <p:cNvSpPr/>
            <p:nvPr/>
          </p:nvSpPr>
          <p:spPr>
            <a:xfrm>
              <a:off x="2299227" y="3331304"/>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608" y="774"/>
                    <a:pt x="775" y="608"/>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37"/>
            <p:cNvSpPr/>
            <p:nvPr/>
          </p:nvSpPr>
          <p:spPr>
            <a:xfrm>
              <a:off x="2613754" y="3331304"/>
              <a:ext cx="95218" cy="95218"/>
            </a:xfrm>
            <a:custGeom>
              <a:avLst/>
              <a:gdLst/>
              <a:ahLst/>
              <a:cxnLst/>
              <a:rect l="l" t="t" r="r" b="b"/>
              <a:pathLst>
                <a:path w="775" h="775" extrusionOk="0">
                  <a:moveTo>
                    <a:pt x="393" y="0"/>
                  </a:moveTo>
                  <a:cubicBezTo>
                    <a:pt x="179" y="0"/>
                    <a:pt x="1" y="179"/>
                    <a:pt x="1" y="393"/>
                  </a:cubicBezTo>
                  <a:cubicBezTo>
                    <a:pt x="1"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37"/>
            <p:cNvSpPr/>
            <p:nvPr/>
          </p:nvSpPr>
          <p:spPr>
            <a:xfrm>
              <a:off x="2142700" y="3489305"/>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37"/>
            <p:cNvSpPr/>
            <p:nvPr/>
          </p:nvSpPr>
          <p:spPr>
            <a:xfrm>
              <a:off x="2770281" y="3174778"/>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37"/>
            <p:cNvSpPr/>
            <p:nvPr/>
          </p:nvSpPr>
          <p:spPr>
            <a:xfrm>
              <a:off x="2457228" y="3174778"/>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4" y="596"/>
                    <a:pt x="774" y="381"/>
                  </a:cubicBezTo>
                  <a:cubicBezTo>
                    <a:pt x="774"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37"/>
            <p:cNvSpPr/>
            <p:nvPr/>
          </p:nvSpPr>
          <p:spPr>
            <a:xfrm>
              <a:off x="2142700" y="3174778"/>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37"/>
            <p:cNvSpPr/>
            <p:nvPr/>
          </p:nvSpPr>
          <p:spPr>
            <a:xfrm>
              <a:off x="2142700" y="36998"/>
              <a:ext cx="95218" cy="95218"/>
            </a:xfrm>
            <a:custGeom>
              <a:avLst/>
              <a:gdLst/>
              <a:ahLst/>
              <a:cxnLst/>
              <a:rect l="l" t="t" r="r" b="b"/>
              <a:pathLst>
                <a:path w="775" h="775" extrusionOk="0">
                  <a:moveTo>
                    <a:pt x="382" y="1"/>
                  </a:moveTo>
                  <a:cubicBezTo>
                    <a:pt x="167" y="1"/>
                    <a:pt x="1" y="167"/>
                    <a:pt x="1" y="382"/>
                  </a:cubicBezTo>
                  <a:cubicBezTo>
                    <a:pt x="1" y="596"/>
                    <a:pt x="167"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37"/>
            <p:cNvSpPr/>
            <p:nvPr/>
          </p:nvSpPr>
          <p:spPr>
            <a:xfrm>
              <a:off x="1829647" y="36998"/>
              <a:ext cx="95218" cy="95218"/>
            </a:xfrm>
            <a:custGeom>
              <a:avLst/>
              <a:gdLst/>
              <a:ahLst/>
              <a:cxnLst/>
              <a:rect l="l" t="t" r="r" b="b"/>
              <a:pathLst>
                <a:path w="775" h="775" extrusionOk="0">
                  <a:moveTo>
                    <a:pt x="394" y="1"/>
                  </a:moveTo>
                  <a:cubicBezTo>
                    <a:pt x="179" y="1"/>
                    <a:pt x="1" y="167"/>
                    <a:pt x="1" y="382"/>
                  </a:cubicBezTo>
                  <a:cubicBezTo>
                    <a:pt x="1" y="596"/>
                    <a:pt x="179" y="774"/>
                    <a:pt x="394" y="774"/>
                  </a:cubicBezTo>
                  <a:cubicBezTo>
                    <a:pt x="596" y="774"/>
                    <a:pt x="775" y="596"/>
                    <a:pt x="775" y="382"/>
                  </a:cubicBezTo>
                  <a:cubicBezTo>
                    <a:pt x="775" y="167"/>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37"/>
            <p:cNvSpPr/>
            <p:nvPr/>
          </p:nvSpPr>
          <p:spPr>
            <a:xfrm>
              <a:off x="1515120" y="36998"/>
              <a:ext cx="95218" cy="95218"/>
            </a:xfrm>
            <a:custGeom>
              <a:avLst/>
              <a:gdLst/>
              <a:ahLst/>
              <a:cxnLst/>
              <a:rect l="l" t="t" r="r" b="b"/>
              <a:pathLst>
                <a:path w="775" h="775" extrusionOk="0">
                  <a:moveTo>
                    <a:pt x="394" y="1"/>
                  </a:moveTo>
                  <a:cubicBezTo>
                    <a:pt x="180" y="1"/>
                    <a:pt x="1" y="167"/>
                    <a:pt x="1" y="382"/>
                  </a:cubicBezTo>
                  <a:cubicBezTo>
                    <a:pt x="1" y="596"/>
                    <a:pt x="180" y="774"/>
                    <a:pt x="394" y="774"/>
                  </a:cubicBezTo>
                  <a:cubicBezTo>
                    <a:pt x="596" y="774"/>
                    <a:pt x="775" y="596"/>
                    <a:pt x="775" y="382"/>
                  </a:cubicBezTo>
                  <a:cubicBezTo>
                    <a:pt x="775" y="167"/>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37"/>
            <p:cNvSpPr/>
            <p:nvPr/>
          </p:nvSpPr>
          <p:spPr>
            <a:xfrm>
              <a:off x="2142700" y="663104"/>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37"/>
            <p:cNvSpPr/>
            <p:nvPr/>
          </p:nvSpPr>
          <p:spPr>
            <a:xfrm>
              <a:off x="1829647" y="663104"/>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596" y="774"/>
                    <a:pt x="775" y="608"/>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37"/>
            <p:cNvSpPr/>
            <p:nvPr/>
          </p:nvSpPr>
          <p:spPr>
            <a:xfrm>
              <a:off x="2142700" y="351525"/>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37"/>
            <p:cNvSpPr/>
            <p:nvPr/>
          </p:nvSpPr>
          <p:spPr>
            <a:xfrm>
              <a:off x="1829647" y="351525"/>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37"/>
            <p:cNvSpPr/>
            <p:nvPr/>
          </p:nvSpPr>
          <p:spPr>
            <a:xfrm>
              <a:off x="1673120" y="506577"/>
              <a:ext cx="95218" cy="95218"/>
            </a:xfrm>
            <a:custGeom>
              <a:avLst/>
              <a:gdLst/>
              <a:ahLst/>
              <a:cxnLst/>
              <a:rect l="l" t="t" r="r" b="b"/>
              <a:pathLst>
                <a:path w="775" h="775" extrusionOk="0">
                  <a:moveTo>
                    <a:pt x="382" y="0"/>
                  </a:moveTo>
                  <a:cubicBezTo>
                    <a:pt x="167" y="0"/>
                    <a:pt x="1" y="179"/>
                    <a:pt x="1" y="381"/>
                  </a:cubicBezTo>
                  <a:cubicBezTo>
                    <a:pt x="1" y="596"/>
                    <a:pt x="167" y="774"/>
                    <a:pt x="382" y="774"/>
                  </a:cubicBezTo>
                  <a:cubicBezTo>
                    <a:pt x="596" y="774"/>
                    <a:pt x="775" y="596"/>
                    <a:pt x="775" y="381"/>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37"/>
            <p:cNvSpPr/>
            <p:nvPr/>
          </p:nvSpPr>
          <p:spPr>
            <a:xfrm>
              <a:off x="1984699" y="506577"/>
              <a:ext cx="95218" cy="95218"/>
            </a:xfrm>
            <a:custGeom>
              <a:avLst/>
              <a:gdLst/>
              <a:ahLst/>
              <a:cxnLst/>
              <a:rect l="l" t="t" r="r" b="b"/>
              <a:pathLst>
                <a:path w="775" h="775" extrusionOk="0">
                  <a:moveTo>
                    <a:pt x="394" y="0"/>
                  </a:moveTo>
                  <a:cubicBezTo>
                    <a:pt x="179" y="0"/>
                    <a:pt x="1" y="179"/>
                    <a:pt x="1" y="381"/>
                  </a:cubicBezTo>
                  <a:cubicBezTo>
                    <a:pt x="1" y="596"/>
                    <a:pt x="179" y="774"/>
                    <a:pt x="394" y="774"/>
                  </a:cubicBezTo>
                  <a:cubicBezTo>
                    <a:pt x="608" y="774"/>
                    <a:pt x="775" y="596"/>
                    <a:pt x="775" y="381"/>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37"/>
            <p:cNvSpPr/>
            <p:nvPr/>
          </p:nvSpPr>
          <p:spPr>
            <a:xfrm>
              <a:off x="1673120" y="193524"/>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37"/>
            <p:cNvSpPr/>
            <p:nvPr/>
          </p:nvSpPr>
          <p:spPr>
            <a:xfrm>
              <a:off x="1984699" y="193524"/>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608" y="774"/>
                    <a:pt x="775" y="608"/>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37"/>
            <p:cNvSpPr/>
            <p:nvPr/>
          </p:nvSpPr>
          <p:spPr>
            <a:xfrm>
              <a:off x="1515120" y="663104"/>
              <a:ext cx="95218" cy="95218"/>
            </a:xfrm>
            <a:custGeom>
              <a:avLst/>
              <a:gdLst/>
              <a:ahLst/>
              <a:cxnLst/>
              <a:rect l="l" t="t" r="r" b="b"/>
              <a:pathLst>
                <a:path w="775" h="775" extrusionOk="0">
                  <a:moveTo>
                    <a:pt x="394" y="0"/>
                  </a:moveTo>
                  <a:cubicBezTo>
                    <a:pt x="180" y="0"/>
                    <a:pt x="1" y="179"/>
                    <a:pt x="1" y="393"/>
                  </a:cubicBezTo>
                  <a:cubicBezTo>
                    <a:pt x="1" y="608"/>
                    <a:pt x="180" y="774"/>
                    <a:pt x="394" y="774"/>
                  </a:cubicBezTo>
                  <a:cubicBezTo>
                    <a:pt x="596" y="774"/>
                    <a:pt x="775" y="608"/>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37"/>
            <p:cNvSpPr/>
            <p:nvPr/>
          </p:nvSpPr>
          <p:spPr>
            <a:xfrm>
              <a:off x="1515120" y="351525"/>
              <a:ext cx="95218" cy="95218"/>
            </a:xfrm>
            <a:custGeom>
              <a:avLst/>
              <a:gdLst/>
              <a:ahLst/>
              <a:cxnLst/>
              <a:rect l="l" t="t" r="r" b="b"/>
              <a:pathLst>
                <a:path w="775" h="775" extrusionOk="0">
                  <a:moveTo>
                    <a:pt x="394" y="0"/>
                  </a:moveTo>
                  <a:cubicBezTo>
                    <a:pt x="180" y="0"/>
                    <a:pt x="1" y="167"/>
                    <a:pt x="1" y="381"/>
                  </a:cubicBezTo>
                  <a:cubicBezTo>
                    <a:pt x="1" y="596"/>
                    <a:pt x="180"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37"/>
            <p:cNvSpPr/>
            <p:nvPr/>
          </p:nvSpPr>
          <p:spPr>
            <a:xfrm>
              <a:off x="2142700" y="36998"/>
              <a:ext cx="95218" cy="95218"/>
            </a:xfrm>
            <a:custGeom>
              <a:avLst/>
              <a:gdLst/>
              <a:ahLst/>
              <a:cxnLst/>
              <a:rect l="l" t="t" r="r" b="b"/>
              <a:pathLst>
                <a:path w="775" h="775" extrusionOk="0">
                  <a:moveTo>
                    <a:pt x="382" y="1"/>
                  </a:moveTo>
                  <a:cubicBezTo>
                    <a:pt x="167" y="1"/>
                    <a:pt x="1" y="167"/>
                    <a:pt x="1" y="382"/>
                  </a:cubicBezTo>
                  <a:cubicBezTo>
                    <a:pt x="1" y="596"/>
                    <a:pt x="167"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37"/>
            <p:cNvSpPr/>
            <p:nvPr/>
          </p:nvSpPr>
          <p:spPr>
            <a:xfrm>
              <a:off x="1829647" y="36998"/>
              <a:ext cx="95218" cy="95218"/>
            </a:xfrm>
            <a:custGeom>
              <a:avLst/>
              <a:gdLst/>
              <a:ahLst/>
              <a:cxnLst/>
              <a:rect l="l" t="t" r="r" b="b"/>
              <a:pathLst>
                <a:path w="775" h="775" extrusionOk="0">
                  <a:moveTo>
                    <a:pt x="394" y="1"/>
                  </a:moveTo>
                  <a:cubicBezTo>
                    <a:pt x="179" y="1"/>
                    <a:pt x="1" y="167"/>
                    <a:pt x="1" y="382"/>
                  </a:cubicBezTo>
                  <a:cubicBezTo>
                    <a:pt x="1" y="596"/>
                    <a:pt x="179" y="774"/>
                    <a:pt x="394" y="774"/>
                  </a:cubicBezTo>
                  <a:cubicBezTo>
                    <a:pt x="596" y="774"/>
                    <a:pt x="775" y="596"/>
                    <a:pt x="775" y="382"/>
                  </a:cubicBezTo>
                  <a:cubicBezTo>
                    <a:pt x="775" y="167"/>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37"/>
            <p:cNvSpPr/>
            <p:nvPr/>
          </p:nvSpPr>
          <p:spPr>
            <a:xfrm>
              <a:off x="1515120" y="36998"/>
              <a:ext cx="95218" cy="95218"/>
            </a:xfrm>
            <a:custGeom>
              <a:avLst/>
              <a:gdLst/>
              <a:ahLst/>
              <a:cxnLst/>
              <a:rect l="l" t="t" r="r" b="b"/>
              <a:pathLst>
                <a:path w="775" h="775" extrusionOk="0">
                  <a:moveTo>
                    <a:pt x="394" y="1"/>
                  </a:moveTo>
                  <a:cubicBezTo>
                    <a:pt x="180" y="1"/>
                    <a:pt x="1" y="167"/>
                    <a:pt x="1" y="382"/>
                  </a:cubicBezTo>
                  <a:cubicBezTo>
                    <a:pt x="1" y="596"/>
                    <a:pt x="180" y="774"/>
                    <a:pt x="394" y="774"/>
                  </a:cubicBezTo>
                  <a:cubicBezTo>
                    <a:pt x="596" y="774"/>
                    <a:pt x="775" y="596"/>
                    <a:pt x="775" y="382"/>
                  </a:cubicBezTo>
                  <a:cubicBezTo>
                    <a:pt x="775" y="167"/>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37"/>
            <p:cNvSpPr/>
            <p:nvPr/>
          </p:nvSpPr>
          <p:spPr>
            <a:xfrm>
              <a:off x="2142700" y="1290685"/>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37"/>
            <p:cNvSpPr/>
            <p:nvPr/>
          </p:nvSpPr>
          <p:spPr>
            <a:xfrm>
              <a:off x="1829647" y="1290685"/>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37"/>
            <p:cNvSpPr/>
            <p:nvPr/>
          </p:nvSpPr>
          <p:spPr>
            <a:xfrm>
              <a:off x="2142700" y="979106"/>
              <a:ext cx="95218" cy="95218"/>
            </a:xfrm>
            <a:custGeom>
              <a:avLst/>
              <a:gdLst/>
              <a:ahLst/>
              <a:cxnLst/>
              <a:rect l="l" t="t" r="r" b="b"/>
              <a:pathLst>
                <a:path w="775" h="775" extrusionOk="0">
                  <a:moveTo>
                    <a:pt x="382" y="0"/>
                  </a:moveTo>
                  <a:cubicBezTo>
                    <a:pt x="167" y="0"/>
                    <a:pt x="1" y="167"/>
                    <a:pt x="1" y="381"/>
                  </a:cubicBezTo>
                  <a:cubicBezTo>
                    <a:pt x="1" y="595"/>
                    <a:pt x="167" y="774"/>
                    <a:pt x="382" y="774"/>
                  </a:cubicBezTo>
                  <a:cubicBezTo>
                    <a:pt x="596" y="774"/>
                    <a:pt x="775" y="595"/>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37"/>
            <p:cNvSpPr/>
            <p:nvPr/>
          </p:nvSpPr>
          <p:spPr>
            <a:xfrm>
              <a:off x="1829647" y="979106"/>
              <a:ext cx="95218" cy="95218"/>
            </a:xfrm>
            <a:custGeom>
              <a:avLst/>
              <a:gdLst/>
              <a:ahLst/>
              <a:cxnLst/>
              <a:rect l="l" t="t" r="r" b="b"/>
              <a:pathLst>
                <a:path w="775" h="775" extrusionOk="0">
                  <a:moveTo>
                    <a:pt x="394" y="0"/>
                  </a:moveTo>
                  <a:cubicBezTo>
                    <a:pt x="179" y="0"/>
                    <a:pt x="1" y="167"/>
                    <a:pt x="1" y="381"/>
                  </a:cubicBezTo>
                  <a:cubicBezTo>
                    <a:pt x="1" y="595"/>
                    <a:pt x="179" y="774"/>
                    <a:pt x="394" y="774"/>
                  </a:cubicBezTo>
                  <a:cubicBezTo>
                    <a:pt x="596" y="774"/>
                    <a:pt x="775" y="595"/>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37"/>
            <p:cNvSpPr/>
            <p:nvPr/>
          </p:nvSpPr>
          <p:spPr>
            <a:xfrm>
              <a:off x="1673120" y="1135632"/>
              <a:ext cx="95218" cy="95096"/>
            </a:xfrm>
            <a:custGeom>
              <a:avLst/>
              <a:gdLst/>
              <a:ahLst/>
              <a:cxnLst/>
              <a:rect l="l" t="t" r="r" b="b"/>
              <a:pathLst>
                <a:path w="775" h="774" extrusionOk="0">
                  <a:moveTo>
                    <a:pt x="382" y="0"/>
                  </a:moveTo>
                  <a:cubicBezTo>
                    <a:pt x="167" y="0"/>
                    <a:pt x="1" y="179"/>
                    <a:pt x="1" y="393"/>
                  </a:cubicBezTo>
                  <a:cubicBezTo>
                    <a:pt x="1" y="595"/>
                    <a:pt x="167" y="774"/>
                    <a:pt x="382" y="774"/>
                  </a:cubicBezTo>
                  <a:cubicBezTo>
                    <a:pt x="596" y="774"/>
                    <a:pt x="775" y="595"/>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37"/>
            <p:cNvSpPr/>
            <p:nvPr/>
          </p:nvSpPr>
          <p:spPr>
            <a:xfrm>
              <a:off x="1984699" y="1135632"/>
              <a:ext cx="95218" cy="95096"/>
            </a:xfrm>
            <a:custGeom>
              <a:avLst/>
              <a:gdLst/>
              <a:ahLst/>
              <a:cxnLst/>
              <a:rect l="l" t="t" r="r" b="b"/>
              <a:pathLst>
                <a:path w="775" h="774" extrusionOk="0">
                  <a:moveTo>
                    <a:pt x="394" y="0"/>
                  </a:moveTo>
                  <a:cubicBezTo>
                    <a:pt x="179" y="0"/>
                    <a:pt x="1" y="179"/>
                    <a:pt x="1" y="393"/>
                  </a:cubicBezTo>
                  <a:cubicBezTo>
                    <a:pt x="1" y="595"/>
                    <a:pt x="179" y="774"/>
                    <a:pt x="394" y="774"/>
                  </a:cubicBezTo>
                  <a:cubicBezTo>
                    <a:pt x="608" y="774"/>
                    <a:pt x="775" y="595"/>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37"/>
            <p:cNvSpPr/>
            <p:nvPr/>
          </p:nvSpPr>
          <p:spPr>
            <a:xfrm>
              <a:off x="1673120" y="821105"/>
              <a:ext cx="95218" cy="95218"/>
            </a:xfrm>
            <a:custGeom>
              <a:avLst/>
              <a:gdLst/>
              <a:ahLst/>
              <a:cxnLst/>
              <a:rect l="l" t="t" r="r" b="b"/>
              <a:pathLst>
                <a:path w="775" h="775" extrusionOk="0">
                  <a:moveTo>
                    <a:pt x="382" y="0"/>
                  </a:moveTo>
                  <a:cubicBezTo>
                    <a:pt x="167" y="0"/>
                    <a:pt x="1" y="179"/>
                    <a:pt x="1" y="393"/>
                  </a:cubicBezTo>
                  <a:cubicBezTo>
                    <a:pt x="1" y="596"/>
                    <a:pt x="167" y="774"/>
                    <a:pt x="382" y="774"/>
                  </a:cubicBezTo>
                  <a:cubicBezTo>
                    <a:pt x="596" y="774"/>
                    <a:pt x="775" y="596"/>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37"/>
            <p:cNvSpPr/>
            <p:nvPr/>
          </p:nvSpPr>
          <p:spPr>
            <a:xfrm>
              <a:off x="1984699" y="821105"/>
              <a:ext cx="95218" cy="95218"/>
            </a:xfrm>
            <a:custGeom>
              <a:avLst/>
              <a:gdLst/>
              <a:ahLst/>
              <a:cxnLst/>
              <a:rect l="l" t="t" r="r" b="b"/>
              <a:pathLst>
                <a:path w="775" h="775" extrusionOk="0">
                  <a:moveTo>
                    <a:pt x="394" y="0"/>
                  </a:moveTo>
                  <a:cubicBezTo>
                    <a:pt x="179" y="0"/>
                    <a:pt x="1" y="179"/>
                    <a:pt x="1" y="393"/>
                  </a:cubicBezTo>
                  <a:cubicBezTo>
                    <a:pt x="1" y="596"/>
                    <a:pt x="179" y="774"/>
                    <a:pt x="394" y="774"/>
                  </a:cubicBezTo>
                  <a:cubicBezTo>
                    <a:pt x="608" y="774"/>
                    <a:pt x="775" y="596"/>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37"/>
            <p:cNvSpPr/>
            <p:nvPr/>
          </p:nvSpPr>
          <p:spPr>
            <a:xfrm>
              <a:off x="1515120" y="1290685"/>
              <a:ext cx="95218" cy="95218"/>
            </a:xfrm>
            <a:custGeom>
              <a:avLst/>
              <a:gdLst/>
              <a:ahLst/>
              <a:cxnLst/>
              <a:rect l="l" t="t" r="r" b="b"/>
              <a:pathLst>
                <a:path w="775" h="775" extrusionOk="0">
                  <a:moveTo>
                    <a:pt x="394" y="0"/>
                  </a:moveTo>
                  <a:cubicBezTo>
                    <a:pt x="180" y="0"/>
                    <a:pt x="1" y="179"/>
                    <a:pt x="1" y="393"/>
                  </a:cubicBezTo>
                  <a:cubicBezTo>
                    <a:pt x="1" y="607"/>
                    <a:pt x="180"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37"/>
            <p:cNvSpPr/>
            <p:nvPr/>
          </p:nvSpPr>
          <p:spPr>
            <a:xfrm>
              <a:off x="1515120" y="979106"/>
              <a:ext cx="95218" cy="95218"/>
            </a:xfrm>
            <a:custGeom>
              <a:avLst/>
              <a:gdLst/>
              <a:ahLst/>
              <a:cxnLst/>
              <a:rect l="l" t="t" r="r" b="b"/>
              <a:pathLst>
                <a:path w="775" h="775" extrusionOk="0">
                  <a:moveTo>
                    <a:pt x="394" y="0"/>
                  </a:moveTo>
                  <a:cubicBezTo>
                    <a:pt x="180" y="0"/>
                    <a:pt x="1" y="167"/>
                    <a:pt x="1" y="381"/>
                  </a:cubicBezTo>
                  <a:cubicBezTo>
                    <a:pt x="1" y="595"/>
                    <a:pt x="180" y="774"/>
                    <a:pt x="394" y="774"/>
                  </a:cubicBezTo>
                  <a:cubicBezTo>
                    <a:pt x="596" y="774"/>
                    <a:pt x="775" y="595"/>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37"/>
            <p:cNvSpPr/>
            <p:nvPr/>
          </p:nvSpPr>
          <p:spPr>
            <a:xfrm>
              <a:off x="2142700" y="663104"/>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37"/>
            <p:cNvSpPr/>
            <p:nvPr/>
          </p:nvSpPr>
          <p:spPr>
            <a:xfrm>
              <a:off x="1829647" y="663104"/>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596" y="774"/>
                    <a:pt x="775" y="608"/>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37"/>
            <p:cNvSpPr/>
            <p:nvPr/>
          </p:nvSpPr>
          <p:spPr>
            <a:xfrm>
              <a:off x="1515120" y="663104"/>
              <a:ext cx="95218" cy="95218"/>
            </a:xfrm>
            <a:custGeom>
              <a:avLst/>
              <a:gdLst/>
              <a:ahLst/>
              <a:cxnLst/>
              <a:rect l="l" t="t" r="r" b="b"/>
              <a:pathLst>
                <a:path w="775" h="775" extrusionOk="0">
                  <a:moveTo>
                    <a:pt x="394" y="0"/>
                  </a:moveTo>
                  <a:cubicBezTo>
                    <a:pt x="180" y="0"/>
                    <a:pt x="1" y="179"/>
                    <a:pt x="1" y="393"/>
                  </a:cubicBezTo>
                  <a:cubicBezTo>
                    <a:pt x="1" y="608"/>
                    <a:pt x="180" y="774"/>
                    <a:pt x="394" y="774"/>
                  </a:cubicBezTo>
                  <a:cubicBezTo>
                    <a:pt x="596" y="774"/>
                    <a:pt x="775" y="608"/>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37"/>
            <p:cNvSpPr/>
            <p:nvPr/>
          </p:nvSpPr>
          <p:spPr>
            <a:xfrm>
              <a:off x="2142700" y="1919617"/>
              <a:ext cx="95218" cy="95218"/>
            </a:xfrm>
            <a:custGeom>
              <a:avLst/>
              <a:gdLst/>
              <a:ahLst/>
              <a:cxnLst/>
              <a:rect l="l" t="t" r="r" b="b"/>
              <a:pathLst>
                <a:path w="775" h="775" extrusionOk="0">
                  <a:moveTo>
                    <a:pt x="382" y="1"/>
                  </a:moveTo>
                  <a:cubicBezTo>
                    <a:pt x="167" y="1"/>
                    <a:pt x="1" y="179"/>
                    <a:pt x="1" y="394"/>
                  </a:cubicBezTo>
                  <a:cubicBezTo>
                    <a:pt x="1" y="608"/>
                    <a:pt x="167" y="775"/>
                    <a:pt x="382" y="775"/>
                  </a:cubicBezTo>
                  <a:cubicBezTo>
                    <a:pt x="596" y="775"/>
                    <a:pt x="775" y="608"/>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37"/>
            <p:cNvSpPr/>
            <p:nvPr/>
          </p:nvSpPr>
          <p:spPr>
            <a:xfrm>
              <a:off x="1829647" y="1919617"/>
              <a:ext cx="95218" cy="95218"/>
            </a:xfrm>
            <a:custGeom>
              <a:avLst/>
              <a:gdLst/>
              <a:ahLst/>
              <a:cxnLst/>
              <a:rect l="l" t="t" r="r" b="b"/>
              <a:pathLst>
                <a:path w="775" h="775" extrusionOk="0">
                  <a:moveTo>
                    <a:pt x="394" y="1"/>
                  </a:moveTo>
                  <a:cubicBezTo>
                    <a:pt x="179" y="1"/>
                    <a:pt x="1" y="179"/>
                    <a:pt x="1" y="394"/>
                  </a:cubicBezTo>
                  <a:cubicBezTo>
                    <a:pt x="1" y="608"/>
                    <a:pt x="179" y="775"/>
                    <a:pt x="394" y="775"/>
                  </a:cubicBezTo>
                  <a:cubicBezTo>
                    <a:pt x="596" y="775"/>
                    <a:pt x="775" y="608"/>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37"/>
            <p:cNvSpPr/>
            <p:nvPr/>
          </p:nvSpPr>
          <p:spPr>
            <a:xfrm>
              <a:off x="2142700" y="1605089"/>
              <a:ext cx="95218" cy="95218"/>
            </a:xfrm>
            <a:custGeom>
              <a:avLst/>
              <a:gdLst/>
              <a:ahLst/>
              <a:cxnLst/>
              <a:rect l="l" t="t" r="r" b="b"/>
              <a:pathLst>
                <a:path w="775" h="775" extrusionOk="0">
                  <a:moveTo>
                    <a:pt x="382" y="1"/>
                  </a:moveTo>
                  <a:cubicBezTo>
                    <a:pt x="167" y="1"/>
                    <a:pt x="1" y="180"/>
                    <a:pt x="1" y="394"/>
                  </a:cubicBezTo>
                  <a:cubicBezTo>
                    <a:pt x="1" y="608"/>
                    <a:pt x="167" y="775"/>
                    <a:pt x="382" y="775"/>
                  </a:cubicBezTo>
                  <a:cubicBezTo>
                    <a:pt x="596" y="775"/>
                    <a:pt x="775" y="608"/>
                    <a:pt x="775" y="394"/>
                  </a:cubicBezTo>
                  <a:cubicBezTo>
                    <a:pt x="775" y="180"/>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37"/>
            <p:cNvSpPr/>
            <p:nvPr/>
          </p:nvSpPr>
          <p:spPr>
            <a:xfrm>
              <a:off x="1829647" y="1605089"/>
              <a:ext cx="95218" cy="95218"/>
            </a:xfrm>
            <a:custGeom>
              <a:avLst/>
              <a:gdLst/>
              <a:ahLst/>
              <a:cxnLst/>
              <a:rect l="l" t="t" r="r" b="b"/>
              <a:pathLst>
                <a:path w="775" h="775" extrusionOk="0">
                  <a:moveTo>
                    <a:pt x="394" y="1"/>
                  </a:moveTo>
                  <a:cubicBezTo>
                    <a:pt x="179" y="1"/>
                    <a:pt x="1" y="180"/>
                    <a:pt x="1" y="394"/>
                  </a:cubicBezTo>
                  <a:cubicBezTo>
                    <a:pt x="1" y="608"/>
                    <a:pt x="179" y="775"/>
                    <a:pt x="394" y="775"/>
                  </a:cubicBezTo>
                  <a:cubicBezTo>
                    <a:pt x="596" y="775"/>
                    <a:pt x="775" y="608"/>
                    <a:pt x="775" y="394"/>
                  </a:cubicBezTo>
                  <a:cubicBezTo>
                    <a:pt x="775" y="180"/>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37"/>
            <p:cNvSpPr/>
            <p:nvPr/>
          </p:nvSpPr>
          <p:spPr>
            <a:xfrm>
              <a:off x="1673120" y="1763090"/>
              <a:ext cx="95218" cy="95218"/>
            </a:xfrm>
            <a:custGeom>
              <a:avLst/>
              <a:gdLst/>
              <a:ahLst/>
              <a:cxnLst/>
              <a:rect l="l" t="t" r="r" b="b"/>
              <a:pathLst>
                <a:path w="775" h="775" extrusionOk="0">
                  <a:moveTo>
                    <a:pt x="382" y="1"/>
                  </a:moveTo>
                  <a:cubicBezTo>
                    <a:pt x="167" y="1"/>
                    <a:pt x="1" y="168"/>
                    <a:pt x="1" y="382"/>
                  </a:cubicBezTo>
                  <a:cubicBezTo>
                    <a:pt x="1" y="596"/>
                    <a:pt x="167" y="775"/>
                    <a:pt x="382" y="775"/>
                  </a:cubicBezTo>
                  <a:cubicBezTo>
                    <a:pt x="596" y="775"/>
                    <a:pt x="775" y="596"/>
                    <a:pt x="775" y="382"/>
                  </a:cubicBezTo>
                  <a:cubicBezTo>
                    <a:pt x="775" y="168"/>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37"/>
            <p:cNvSpPr/>
            <p:nvPr/>
          </p:nvSpPr>
          <p:spPr>
            <a:xfrm>
              <a:off x="1984699" y="1763090"/>
              <a:ext cx="95218" cy="95218"/>
            </a:xfrm>
            <a:custGeom>
              <a:avLst/>
              <a:gdLst/>
              <a:ahLst/>
              <a:cxnLst/>
              <a:rect l="l" t="t" r="r" b="b"/>
              <a:pathLst>
                <a:path w="775" h="775" extrusionOk="0">
                  <a:moveTo>
                    <a:pt x="394" y="1"/>
                  </a:moveTo>
                  <a:cubicBezTo>
                    <a:pt x="179" y="1"/>
                    <a:pt x="1" y="168"/>
                    <a:pt x="1" y="382"/>
                  </a:cubicBezTo>
                  <a:cubicBezTo>
                    <a:pt x="1" y="596"/>
                    <a:pt x="179" y="775"/>
                    <a:pt x="394" y="775"/>
                  </a:cubicBezTo>
                  <a:cubicBezTo>
                    <a:pt x="608" y="775"/>
                    <a:pt x="775" y="596"/>
                    <a:pt x="775" y="382"/>
                  </a:cubicBezTo>
                  <a:cubicBezTo>
                    <a:pt x="775" y="168"/>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37"/>
            <p:cNvSpPr/>
            <p:nvPr/>
          </p:nvSpPr>
          <p:spPr>
            <a:xfrm>
              <a:off x="1673120" y="1448685"/>
              <a:ext cx="95218" cy="95096"/>
            </a:xfrm>
            <a:custGeom>
              <a:avLst/>
              <a:gdLst/>
              <a:ahLst/>
              <a:cxnLst/>
              <a:rect l="l" t="t" r="r" b="b"/>
              <a:pathLst>
                <a:path w="775" h="774" extrusionOk="0">
                  <a:moveTo>
                    <a:pt x="382" y="0"/>
                  </a:moveTo>
                  <a:cubicBezTo>
                    <a:pt x="167" y="0"/>
                    <a:pt x="1" y="167"/>
                    <a:pt x="1" y="381"/>
                  </a:cubicBezTo>
                  <a:cubicBezTo>
                    <a:pt x="1" y="595"/>
                    <a:pt x="167" y="774"/>
                    <a:pt x="382" y="774"/>
                  </a:cubicBezTo>
                  <a:cubicBezTo>
                    <a:pt x="596" y="774"/>
                    <a:pt x="775" y="595"/>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37"/>
            <p:cNvSpPr/>
            <p:nvPr/>
          </p:nvSpPr>
          <p:spPr>
            <a:xfrm>
              <a:off x="1984699" y="1448685"/>
              <a:ext cx="95218" cy="95096"/>
            </a:xfrm>
            <a:custGeom>
              <a:avLst/>
              <a:gdLst/>
              <a:ahLst/>
              <a:cxnLst/>
              <a:rect l="l" t="t" r="r" b="b"/>
              <a:pathLst>
                <a:path w="775" h="774" extrusionOk="0">
                  <a:moveTo>
                    <a:pt x="394" y="0"/>
                  </a:moveTo>
                  <a:cubicBezTo>
                    <a:pt x="179" y="0"/>
                    <a:pt x="1" y="167"/>
                    <a:pt x="1" y="381"/>
                  </a:cubicBezTo>
                  <a:cubicBezTo>
                    <a:pt x="1" y="595"/>
                    <a:pt x="179" y="774"/>
                    <a:pt x="394" y="774"/>
                  </a:cubicBezTo>
                  <a:cubicBezTo>
                    <a:pt x="608" y="774"/>
                    <a:pt x="775" y="595"/>
                    <a:pt x="775" y="381"/>
                  </a:cubicBezTo>
                  <a:cubicBezTo>
                    <a:pt x="775" y="167"/>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37"/>
            <p:cNvSpPr/>
            <p:nvPr/>
          </p:nvSpPr>
          <p:spPr>
            <a:xfrm>
              <a:off x="1515120" y="1919617"/>
              <a:ext cx="95218" cy="95218"/>
            </a:xfrm>
            <a:custGeom>
              <a:avLst/>
              <a:gdLst/>
              <a:ahLst/>
              <a:cxnLst/>
              <a:rect l="l" t="t" r="r" b="b"/>
              <a:pathLst>
                <a:path w="775" h="775" extrusionOk="0">
                  <a:moveTo>
                    <a:pt x="394" y="1"/>
                  </a:moveTo>
                  <a:cubicBezTo>
                    <a:pt x="180" y="1"/>
                    <a:pt x="1" y="179"/>
                    <a:pt x="1" y="394"/>
                  </a:cubicBezTo>
                  <a:cubicBezTo>
                    <a:pt x="1" y="608"/>
                    <a:pt x="180" y="775"/>
                    <a:pt x="394" y="775"/>
                  </a:cubicBezTo>
                  <a:cubicBezTo>
                    <a:pt x="596" y="775"/>
                    <a:pt x="775" y="608"/>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37"/>
            <p:cNvSpPr/>
            <p:nvPr/>
          </p:nvSpPr>
          <p:spPr>
            <a:xfrm>
              <a:off x="1515120" y="1605089"/>
              <a:ext cx="95218" cy="95218"/>
            </a:xfrm>
            <a:custGeom>
              <a:avLst/>
              <a:gdLst/>
              <a:ahLst/>
              <a:cxnLst/>
              <a:rect l="l" t="t" r="r" b="b"/>
              <a:pathLst>
                <a:path w="775" h="775" extrusionOk="0">
                  <a:moveTo>
                    <a:pt x="394" y="1"/>
                  </a:moveTo>
                  <a:cubicBezTo>
                    <a:pt x="180" y="1"/>
                    <a:pt x="1" y="180"/>
                    <a:pt x="1" y="394"/>
                  </a:cubicBezTo>
                  <a:cubicBezTo>
                    <a:pt x="1" y="608"/>
                    <a:pt x="180" y="775"/>
                    <a:pt x="394" y="775"/>
                  </a:cubicBezTo>
                  <a:cubicBezTo>
                    <a:pt x="596" y="775"/>
                    <a:pt x="775" y="608"/>
                    <a:pt x="775" y="394"/>
                  </a:cubicBezTo>
                  <a:cubicBezTo>
                    <a:pt x="775" y="180"/>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37"/>
            <p:cNvSpPr/>
            <p:nvPr/>
          </p:nvSpPr>
          <p:spPr>
            <a:xfrm>
              <a:off x="2142700" y="1290685"/>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37"/>
            <p:cNvSpPr/>
            <p:nvPr/>
          </p:nvSpPr>
          <p:spPr>
            <a:xfrm>
              <a:off x="1829647" y="1290685"/>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37"/>
            <p:cNvSpPr/>
            <p:nvPr/>
          </p:nvSpPr>
          <p:spPr>
            <a:xfrm>
              <a:off x="1515120" y="1290685"/>
              <a:ext cx="95218" cy="95218"/>
            </a:xfrm>
            <a:custGeom>
              <a:avLst/>
              <a:gdLst/>
              <a:ahLst/>
              <a:cxnLst/>
              <a:rect l="l" t="t" r="r" b="b"/>
              <a:pathLst>
                <a:path w="775" h="775" extrusionOk="0">
                  <a:moveTo>
                    <a:pt x="394" y="0"/>
                  </a:moveTo>
                  <a:cubicBezTo>
                    <a:pt x="180" y="0"/>
                    <a:pt x="1" y="179"/>
                    <a:pt x="1" y="393"/>
                  </a:cubicBezTo>
                  <a:cubicBezTo>
                    <a:pt x="1" y="607"/>
                    <a:pt x="180"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37"/>
            <p:cNvSpPr/>
            <p:nvPr/>
          </p:nvSpPr>
          <p:spPr>
            <a:xfrm>
              <a:off x="2142700" y="2547197"/>
              <a:ext cx="95218" cy="95218"/>
            </a:xfrm>
            <a:custGeom>
              <a:avLst/>
              <a:gdLst/>
              <a:ahLst/>
              <a:cxnLst/>
              <a:rect l="l" t="t" r="r" b="b"/>
              <a:pathLst>
                <a:path w="775" h="775" extrusionOk="0">
                  <a:moveTo>
                    <a:pt x="382" y="1"/>
                  </a:moveTo>
                  <a:cubicBezTo>
                    <a:pt x="167" y="1"/>
                    <a:pt x="1" y="179"/>
                    <a:pt x="1" y="382"/>
                  </a:cubicBezTo>
                  <a:cubicBezTo>
                    <a:pt x="1" y="596"/>
                    <a:pt x="167"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37"/>
            <p:cNvSpPr/>
            <p:nvPr/>
          </p:nvSpPr>
          <p:spPr>
            <a:xfrm>
              <a:off x="1829647" y="2547197"/>
              <a:ext cx="95218" cy="95218"/>
            </a:xfrm>
            <a:custGeom>
              <a:avLst/>
              <a:gdLst/>
              <a:ahLst/>
              <a:cxnLst/>
              <a:rect l="l" t="t" r="r" b="b"/>
              <a:pathLst>
                <a:path w="775" h="775" extrusionOk="0">
                  <a:moveTo>
                    <a:pt x="394" y="1"/>
                  </a:moveTo>
                  <a:cubicBezTo>
                    <a:pt x="179" y="1"/>
                    <a:pt x="1" y="179"/>
                    <a:pt x="1" y="382"/>
                  </a:cubicBezTo>
                  <a:cubicBezTo>
                    <a:pt x="1" y="596"/>
                    <a:pt x="179" y="775"/>
                    <a:pt x="394" y="775"/>
                  </a:cubicBezTo>
                  <a:cubicBezTo>
                    <a:pt x="596" y="775"/>
                    <a:pt x="775" y="596"/>
                    <a:pt x="775" y="382"/>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37"/>
            <p:cNvSpPr/>
            <p:nvPr/>
          </p:nvSpPr>
          <p:spPr>
            <a:xfrm>
              <a:off x="2142700" y="2232670"/>
              <a:ext cx="95218" cy="95218"/>
            </a:xfrm>
            <a:custGeom>
              <a:avLst/>
              <a:gdLst/>
              <a:ahLst/>
              <a:cxnLst/>
              <a:rect l="l" t="t" r="r" b="b"/>
              <a:pathLst>
                <a:path w="775" h="775" extrusionOk="0">
                  <a:moveTo>
                    <a:pt x="382" y="1"/>
                  </a:moveTo>
                  <a:cubicBezTo>
                    <a:pt x="167" y="1"/>
                    <a:pt x="1" y="179"/>
                    <a:pt x="1" y="394"/>
                  </a:cubicBezTo>
                  <a:cubicBezTo>
                    <a:pt x="1" y="596"/>
                    <a:pt x="167"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37"/>
            <p:cNvSpPr/>
            <p:nvPr/>
          </p:nvSpPr>
          <p:spPr>
            <a:xfrm>
              <a:off x="1829647" y="2232670"/>
              <a:ext cx="95218" cy="95218"/>
            </a:xfrm>
            <a:custGeom>
              <a:avLst/>
              <a:gdLst/>
              <a:ahLst/>
              <a:cxnLst/>
              <a:rect l="l" t="t" r="r" b="b"/>
              <a:pathLst>
                <a:path w="775" h="775" extrusionOk="0">
                  <a:moveTo>
                    <a:pt x="394" y="1"/>
                  </a:moveTo>
                  <a:cubicBezTo>
                    <a:pt x="179" y="1"/>
                    <a:pt x="1" y="179"/>
                    <a:pt x="1" y="394"/>
                  </a:cubicBezTo>
                  <a:cubicBezTo>
                    <a:pt x="1" y="596"/>
                    <a:pt x="179" y="775"/>
                    <a:pt x="394" y="775"/>
                  </a:cubicBezTo>
                  <a:cubicBezTo>
                    <a:pt x="596" y="775"/>
                    <a:pt x="775" y="596"/>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37"/>
            <p:cNvSpPr/>
            <p:nvPr/>
          </p:nvSpPr>
          <p:spPr>
            <a:xfrm>
              <a:off x="1673120" y="2389196"/>
              <a:ext cx="95218" cy="95218"/>
            </a:xfrm>
            <a:custGeom>
              <a:avLst/>
              <a:gdLst/>
              <a:ahLst/>
              <a:cxnLst/>
              <a:rect l="l" t="t" r="r" b="b"/>
              <a:pathLst>
                <a:path w="775" h="775" extrusionOk="0">
                  <a:moveTo>
                    <a:pt x="382" y="1"/>
                  </a:moveTo>
                  <a:cubicBezTo>
                    <a:pt x="167" y="1"/>
                    <a:pt x="1" y="179"/>
                    <a:pt x="1" y="394"/>
                  </a:cubicBezTo>
                  <a:cubicBezTo>
                    <a:pt x="1" y="608"/>
                    <a:pt x="167" y="775"/>
                    <a:pt x="382" y="775"/>
                  </a:cubicBezTo>
                  <a:cubicBezTo>
                    <a:pt x="596" y="775"/>
                    <a:pt x="775" y="608"/>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37"/>
            <p:cNvSpPr/>
            <p:nvPr/>
          </p:nvSpPr>
          <p:spPr>
            <a:xfrm>
              <a:off x="1984699" y="2389196"/>
              <a:ext cx="95218" cy="95218"/>
            </a:xfrm>
            <a:custGeom>
              <a:avLst/>
              <a:gdLst/>
              <a:ahLst/>
              <a:cxnLst/>
              <a:rect l="l" t="t" r="r" b="b"/>
              <a:pathLst>
                <a:path w="775" h="775" extrusionOk="0">
                  <a:moveTo>
                    <a:pt x="394" y="1"/>
                  </a:moveTo>
                  <a:cubicBezTo>
                    <a:pt x="179" y="1"/>
                    <a:pt x="1" y="179"/>
                    <a:pt x="1" y="394"/>
                  </a:cubicBezTo>
                  <a:cubicBezTo>
                    <a:pt x="1" y="608"/>
                    <a:pt x="179" y="775"/>
                    <a:pt x="394" y="775"/>
                  </a:cubicBezTo>
                  <a:cubicBezTo>
                    <a:pt x="608" y="775"/>
                    <a:pt x="775" y="608"/>
                    <a:pt x="775" y="394"/>
                  </a:cubicBezTo>
                  <a:cubicBezTo>
                    <a:pt x="775" y="179"/>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37"/>
            <p:cNvSpPr/>
            <p:nvPr/>
          </p:nvSpPr>
          <p:spPr>
            <a:xfrm>
              <a:off x="1673120" y="2076143"/>
              <a:ext cx="95218" cy="95218"/>
            </a:xfrm>
            <a:custGeom>
              <a:avLst/>
              <a:gdLst/>
              <a:ahLst/>
              <a:cxnLst/>
              <a:rect l="l" t="t" r="r" b="b"/>
              <a:pathLst>
                <a:path w="775" h="775" extrusionOk="0">
                  <a:moveTo>
                    <a:pt x="382" y="1"/>
                  </a:moveTo>
                  <a:cubicBezTo>
                    <a:pt x="167" y="1"/>
                    <a:pt x="1" y="167"/>
                    <a:pt x="1" y="382"/>
                  </a:cubicBezTo>
                  <a:cubicBezTo>
                    <a:pt x="1" y="596"/>
                    <a:pt x="167" y="775"/>
                    <a:pt x="382" y="775"/>
                  </a:cubicBezTo>
                  <a:cubicBezTo>
                    <a:pt x="596" y="775"/>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37"/>
            <p:cNvSpPr/>
            <p:nvPr/>
          </p:nvSpPr>
          <p:spPr>
            <a:xfrm>
              <a:off x="1984699" y="2076143"/>
              <a:ext cx="95218" cy="95218"/>
            </a:xfrm>
            <a:custGeom>
              <a:avLst/>
              <a:gdLst/>
              <a:ahLst/>
              <a:cxnLst/>
              <a:rect l="l" t="t" r="r" b="b"/>
              <a:pathLst>
                <a:path w="775" h="775" extrusionOk="0">
                  <a:moveTo>
                    <a:pt x="394" y="1"/>
                  </a:moveTo>
                  <a:cubicBezTo>
                    <a:pt x="179" y="1"/>
                    <a:pt x="1" y="167"/>
                    <a:pt x="1" y="382"/>
                  </a:cubicBezTo>
                  <a:cubicBezTo>
                    <a:pt x="1" y="596"/>
                    <a:pt x="179" y="775"/>
                    <a:pt x="394" y="775"/>
                  </a:cubicBezTo>
                  <a:cubicBezTo>
                    <a:pt x="608" y="775"/>
                    <a:pt x="775" y="596"/>
                    <a:pt x="775" y="382"/>
                  </a:cubicBezTo>
                  <a:cubicBezTo>
                    <a:pt x="775" y="167"/>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37"/>
            <p:cNvSpPr/>
            <p:nvPr/>
          </p:nvSpPr>
          <p:spPr>
            <a:xfrm>
              <a:off x="1515120" y="2547197"/>
              <a:ext cx="95218" cy="95218"/>
            </a:xfrm>
            <a:custGeom>
              <a:avLst/>
              <a:gdLst/>
              <a:ahLst/>
              <a:cxnLst/>
              <a:rect l="l" t="t" r="r" b="b"/>
              <a:pathLst>
                <a:path w="775" h="775" extrusionOk="0">
                  <a:moveTo>
                    <a:pt x="394" y="1"/>
                  </a:moveTo>
                  <a:cubicBezTo>
                    <a:pt x="180" y="1"/>
                    <a:pt x="1" y="179"/>
                    <a:pt x="1" y="382"/>
                  </a:cubicBezTo>
                  <a:cubicBezTo>
                    <a:pt x="1" y="596"/>
                    <a:pt x="180" y="775"/>
                    <a:pt x="394" y="775"/>
                  </a:cubicBezTo>
                  <a:cubicBezTo>
                    <a:pt x="596" y="775"/>
                    <a:pt x="775" y="596"/>
                    <a:pt x="775" y="382"/>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37"/>
            <p:cNvSpPr/>
            <p:nvPr/>
          </p:nvSpPr>
          <p:spPr>
            <a:xfrm>
              <a:off x="1515120" y="2232670"/>
              <a:ext cx="95218" cy="95218"/>
            </a:xfrm>
            <a:custGeom>
              <a:avLst/>
              <a:gdLst/>
              <a:ahLst/>
              <a:cxnLst/>
              <a:rect l="l" t="t" r="r" b="b"/>
              <a:pathLst>
                <a:path w="775" h="775" extrusionOk="0">
                  <a:moveTo>
                    <a:pt x="394" y="1"/>
                  </a:moveTo>
                  <a:cubicBezTo>
                    <a:pt x="180" y="1"/>
                    <a:pt x="1" y="179"/>
                    <a:pt x="1" y="394"/>
                  </a:cubicBezTo>
                  <a:cubicBezTo>
                    <a:pt x="1" y="596"/>
                    <a:pt x="180" y="775"/>
                    <a:pt x="394" y="775"/>
                  </a:cubicBezTo>
                  <a:cubicBezTo>
                    <a:pt x="596" y="775"/>
                    <a:pt x="775" y="596"/>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37"/>
            <p:cNvSpPr/>
            <p:nvPr/>
          </p:nvSpPr>
          <p:spPr>
            <a:xfrm>
              <a:off x="2142700" y="1919617"/>
              <a:ext cx="95218" cy="95218"/>
            </a:xfrm>
            <a:custGeom>
              <a:avLst/>
              <a:gdLst/>
              <a:ahLst/>
              <a:cxnLst/>
              <a:rect l="l" t="t" r="r" b="b"/>
              <a:pathLst>
                <a:path w="775" h="775" extrusionOk="0">
                  <a:moveTo>
                    <a:pt x="382" y="1"/>
                  </a:moveTo>
                  <a:cubicBezTo>
                    <a:pt x="167" y="1"/>
                    <a:pt x="1" y="179"/>
                    <a:pt x="1" y="394"/>
                  </a:cubicBezTo>
                  <a:cubicBezTo>
                    <a:pt x="1" y="608"/>
                    <a:pt x="167" y="775"/>
                    <a:pt x="382" y="775"/>
                  </a:cubicBezTo>
                  <a:cubicBezTo>
                    <a:pt x="596" y="775"/>
                    <a:pt x="775" y="608"/>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37"/>
            <p:cNvSpPr/>
            <p:nvPr/>
          </p:nvSpPr>
          <p:spPr>
            <a:xfrm>
              <a:off x="1829647" y="1919617"/>
              <a:ext cx="95218" cy="95218"/>
            </a:xfrm>
            <a:custGeom>
              <a:avLst/>
              <a:gdLst/>
              <a:ahLst/>
              <a:cxnLst/>
              <a:rect l="l" t="t" r="r" b="b"/>
              <a:pathLst>
                <a:path w="775" h="775" extrusionOk="0">
                  <a:moveTo>
                    <a:pt x="394" y="1"/>
                  </a:moveTo>
                  <a:cubicBezTo>
                    <a:pt x="179" y="1"/>
                    <a:pt x="1" y="179"/>
                    <a:pt x="1" y="394"/>
                  </a:cubicBezTo>
                  <a:cubicBezTo>
                    <a:pt x="1" y="608"/>
                    <a:pt x="179" y="775"/>
                    <a:pt x="394" y="775"/>
                  </a:cubicBezTo>
                  <a:cubicBezTo>
                    <a:pt x="596" y="775"/>
                    <a:pt x="775" y="608"/>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37"/>
            <p:cNvSpPr/>
            <p:nvPr/>
          </p:nvSpPr>
          <p:spPr>
            <a:xfrm>
              <a:off x="1515120" y="1919617"/>
              <a:ext cx="95218" cy="95218"/>
            </a:xfrm>
            <a:custGeom>
              <a:avLst/>
              <a:gdLst/>
              <a:ahLst/>
              <a:cxnLst/>
              <a:rect l="l" t="t" r="r" b="b"/>
              <a:pathLst>
                <a:path w="775" h="775" extrusionOk="0">
                  <a:moveTo>
                    <a:pt x="394" y="1"/>
                  </a:moveTo>
                  <a:cubicBezTo>
                    <a:pt x="180" y="1"/>
                    <a:pt x="1" y="179"/>
                    <a:pt x="1" y="394"/>
                  </a:cubicBezTo>
                  <a:cubicBezTo>
                    <a:pt x="1" y="608"/>
                    <a:pt x="180" y="775"/>
                    <a:pt x="394" y="775"/>
                  </a:cubicBezTo>
                  <a:cubicBezTo>
                    <a:pt x="596" y="775"/>
                    <a:pt x="775" y="608"/>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37"/>
            <p:cNvSpPr/>
            <p:nvPr/>
          </p:nvSpPr>
          <p:spPr>
            <a:xfrm>
              <a:off x="2142700" y="3174778"/>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37"/>
            <p:cNvSpPr/>
            <p:nvPr/>
          </p:nvSpPr>
          <p:spPr>
            <a:xfrm>
              <a:off x="1829647" y="3174778"/>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37"/>
            <p:cNvSpPr/>
            <p:nvPr/>
          </p:nvSpPr>
          <p:spPr>
            <a:xfrm>
              <a:off x="2142700" y="2860250"/>
              <a:ext cx="95218" cy="95218"/>
            </a:xfrm>
            <a:custGeom>
              <a:avLst/>
              <a:gdLst/>
              <a:ahLst/>
              <a:cxnLst/>
              <a:rect l="l" t="t" r="r" b="b"/>
              <a:pathLst>
                <a:path w="775" h="775" extrusionOk="0">
                  <a:moveTo>
                    <a:pt x="382" y="1"/>
                  </a:moveTo>
                  <a:cubicBezTo>
                    <a:pt x="167" y="1"/>
                    <a:pt x="1" y="167"/>
                    <a:pt x="1" y="382"/>
                  </a:cubicBezTo>
                  <a:cubicBezTo>
                    <a:pt x="1" y="596"/>
                    <a:pt x="167"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37"/>
            <p:cNvSpPr/>
            <p:nvPr/>
          </p:nvSpPr>
          <p:spPr>
            <a:xfrm>
              <a:off x="1829647" y="2860250"/>
              <a:ext cx="95218" cy="95218"/>
            </a:xfrm>
            <a:custGeom>
              <a:avLst/>
              <a:gdLst/>
              <a:ahLst/>
              <a:cxnLst/>
              <a:rect l="l" t="t" r="r" b="b"/>
              <a:pathLst>
                <a:path w="775" h="775" extrusionOk="0">
                  <a:moveTo>
                    <a:pt x="394" y="1"/>
                  </a:moveTo>
                  <a:cubicBezTo>
                    <a:pt x="179" y="1"/>
                    <a:pt x="1" y="167"/>
                    <a:pt x="1" y="382"/>
                  </a:cubicBezTo>
                  <a:cubicBezTo>
                    <a:pt x="1" y="596"/>
                    <a:pt x="179" y="774"/>
                    <a:pt x="394" y="774"/>
                  </a:cubicBezTo>
                  <a:cubicBezTo>
                    <a:pt x="596" y="774"/>
                    <a:pt x="775" y="596"/>
                    <a:pt x="775" y="382"/>
                  </a:cubicBezTo>
                  <a:cubicBezTo>
                    <a:pt x="775" y="167"/>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37"/>
            <p:cNvSpPr/>
            <p:nvPr/>
          </p:nvSpPr>
          <p:spPr>
            <a:xfrm>
              <a:off x="1673120" y="3016777"/>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37"/>
            <p:cNvSpPr/>
            <p:nvPr/>
          </p:nvSpPr>
          <p:spPr>
            <a:xfrm>
              <a:off x="1984699" y="3016777"/>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608" y="774"/>
                    <a:pt x="775" y="608"/>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37"/>
            <p:cNvSpPr/>
            <p:nvPr/>
          </p:nvSpPr>
          <p:spPr>
            <a:xfrm>
              <a:off x="1673120" y="2705198"/>
              <a:ext cx="95218" cy="93744"/>
            </a:xfrm>
            <a:custGeom>
              <a:avLst/>
              <a:gdLst/>
              <a:ahLst/>
              <a:cxnLst/>
              <a:rect l="l" t="t" r="r" b="b"/>
              <a:pathLst>
                <a:path w="775" h="763" extrusionOk="0">
                  <a:moveTo>
                    <a:pt x="382" y="0"/>
                  </a:moveTo>
                  <a:cubicBezTo>
                    <a:pt x="167" y="0"/>
                    <a:pt x="1" y="167"/>
                    <a:pt x="1" y="381"/>
                  </a:cubicBezTo>
                  <a:cubicBezTo>
                    <a:pt x="1" y="596"/>
                    <a:pt x="167" y="762"/>
                    <a:pt x="382" y="762"/>
                  </a:cubicBezTo>
                  <a:cubicBezTo>
                    <a:pt x="596" y="762"/>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37"/>
            <p:cNvSpPr/>
            <p:nvPr/>
          </p:nvSpPr>
          <p:spPr>
            <a:xfrm>
              <a:off x="1984699" y="2705198"/>
              <a:ext cx="95218" cy="93744"/>
            </a:xfrm>
            <a:custGeom>
              <a:avLst/>
              <a:gdLst/>
              <a:ahLst/>
              <a:cxnLst/>
              <a:rect l="l" t="t" r="r" b="b"/>
              <a:pathLst>
                <a:path w="775" h="763" extrusionOk="0">
                  <a:moveTo>
                    <a:pt x="394" y="0"/>
                  </a:moveTo>
                  <a:cubicBezTo>
                    <a:pt x="179" y="0"/>
                    <a:pt x="1" y="167"/>
                    <a:pt x="1" y="381"/>
                  </a:cubicBezTo>
                  <a:cubicBezTo>
                    <a:pt x="1" y="596"/>
                    <a:pt x="179" y="762"/>
                    <a:pt x="394" y="762"/>
                  </a:cubicBezTo>
                  <a:cubicBezTo>
                    <a:pt x="608" y="762"/>
                    <a:pt x="775" y="596"/>
                    <a:pt x="775" y="381"/>
                  </a:cubicBezTo>
                  <a:cubicBezTo>
                    <a:pt x="775" y="167"/>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37"/>
            <p:cNvSpPr/>
            <p:nvPr/>
          </p:nvSpPr>
          <p:spPr>
            <a:xfrm>
              <a:off x="1515120" y="3174778"/>
              <a:ext cx="95218" cy="95218"/>
            </a:xfrm>
            <a:custGeom>
              <a:avLst/>
              <a:gdLst/>
              <a:ahLst/>
              <a:cxnLst/>
              <a:rect l="l" t="t" r="r" b="b"/>
              <a:pathLst>
                <a:path w="775" h="775" extrusionOk="0">
                  <a:moveTo>
                    <a:pt x="394" y="0"/>
                  </a:moveTo>
                  <a:cubicBezTo>
                    <a:pt x="180" y="0"/>
                    <a:pt x="1" y="167"/>
                    <a:pt x="1" y="381"/>
                  </a:cubicBezTo>
                  <a:cubicBezTo>
                    <a:pt x="1" y="596"/>
                    <a:pt x="180"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37"/>
            <p:cNvSpPr/>
            <p:nvPr/>
          </p:nvSpPr>
          <p:spPr>
            <a:xfrm>
              <a:off x="1515120" y="2860250"/>
              <a:ext cx="95218" cy="95218"/>
            </a:xfrm>
            <a:custGeom>
              <a:avLst/>
              <a:gdLst/>
              <a:ahLst/>
              <a:cxnLst/>
              <a:rect l="l" t="t" r="r" b="b"/>
              <a:pathLst>
                <a:path w="775" h="775" extrusionOk="0">
                  <a:moveTo>
                    <a:pt x="394" y="1"/>
                  </a:moveTo>
                  <a:cubicBezTo>
                    <a:pt x="180" y="1"/>
                    <a:pt x="1" y="167"/>
                    <a:pt x="1" y="382"/>
                  </a:cubicBezTo>
                  <a:cubicBezTo>
                    <a:pt x="1" y="596"/>
                    <a:pt x="180" y="774"/>
                    <a:pt x="394" y="774"/>
                  </a:cubicBezTo>
                  <a:cubicBezTo>
                    <a:pt x="596" y="774"/>
                    <a:pt x="775" y="596"/>
                    <a:pt x="775" y="382"/>
                  </a:cubicBezTo>
                  <a:cubicBezTo>
                    <a:pt x="775" y="167"/>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37"/>
            <p:cNvSpPr/>
            <p:nvPr/>
          </p:nvSpPr>
          <p:spPr>
            <a:xfrm>
              <a:off x="2142700" y="2547197"/>
              <a:ext cx="95218" cy="95218"/>
            </a:xfrm>
            <a:custGeom>
              <a:avLst/>
              <a:gdLst/>
              <a:ahLst/>
              <a:cxnLst/>
              <a:rect l="l" t="t" r="r" b="b"/>
              <a:pathLst>
                <a:path w="775" h="775" extrusionOk="0">
                  <a:moveTo>
                    <a:pt x="382" y="1"/>
                  </a:moveTo>
                  <a:cubicBezTo>
                    <a:pt x="167" y="1"/>
                    <a:pt x="1" y="179"/>
                    <a:pt x="1" y="382"/>
                  </a:cubicBezTo>
                  <a:cubicBezTo>
                    <a:pt x="1" y="596"/>
                    <a:pt x="167"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37"/>
            <p:cNvSpPr/>
            <p:nvPr/>
          </p:nvSpPr>
          <p:spPr>
            <a:xfrm>
              <a:off x="1829647" y="2547197"/>
              <a:ext cx="95218" cy="95218"/>
            </a:xfrm>
            <a:custGeom>
              <a:avLst/>
              <a:gdLst/>
              <a:ahLst/>
              <a:cxnLst/>
              <a:rect l="l" t="t" r="r" b="b"/>
              <a:pathLst>
                <a:path w="775" h="775" extrusionOk="0">
                  <a:moveTo>
                    <a:pt x="394" y="1"/>
                  </a:moveTo>
                  <a:cubicBezTo>
                    <a:pt x="179" y="1"/>
                    <a:pt x="1" y="179"/>
                    <a:pt x="1" y="382"/>
                  </a:cubicBezTo>
                  <a:cubicBezTo>
                    <a:pt x="1" y="596"/>
                    <a:pt x="179" y="775"/>
                    <a:pt x="394" y="775"/>
                  </a:cubicBezTo>
                  <a:cubicBezTo>
                    <a:pt x="596" y="775"/>
                    <a:pt x="775" y="596"/>
                    <a:pt x="775" y="382"/>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37"/>
            <p:cNvSpPr/>
            <p:nvPr/>
          </p:nvSpPr>
          <p:spPr>
            <a:xfrm>
              <a:off x="1515120" y="2547197"/>
              <a:ext cx="95218" cy="95218"/>
            </a:xfrm>
            <a:custGeom>
              <a:avLst/>
              <a:gdLst/>
              <a:ahLst/>
              <a:cxnLst/>
              <a:rect l="l" t="t" r="r" b="b"/>
              <a:pathLst>
                <a:path w="775" h="775" extrusionOk="0">
                  <a:moveTo>
                    <a:pt x="394" y="1"/>
                  </a:moveTo>
                  <a:cubicBezTo>
                    <a:pt x="180" y="1"/>
                    <a:pt x="1" y="179"/>
                    <a:pt x="1" y="382"/>
                  </a:cubicBezTo>
                  <a:cubicBezTo>
                    <a:pt x="1" y="596"/>
                    <a:pt x="180" y="775"/>
                    <a:pt x="394" y="775"/>
                  </a:cubicBezTo>
                  <a:cubicBezTo>
                    <a:pt x="596" y="775"/>
                    <a:pt x="775" y="596"/>
                    <a:pt x="775" y="382"/>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37"/>
            <p:cNvSpPr/>
            <p:nvPr/>
          </p:nvSpPr>
          <p:spPr>
            <a:xfrm>
              <a:off x="2142700" y="3489305"/>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37"/>
            <p:cNvSpPr/>
            <p:nvPr/>
          </p:nvSpPr>
          <p:spPr>
            <a:xfrm>
              <a:off x="1829647" y="3489305"/>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37"/>
            <p:cNvSpPr/>
            <p:nvPr/>
          </p:nvSpPr>
          <p:spPr>
            <a:xfrm>
              <a:off x="1673120" y="3644357"/>
              <a:ext cx="95218" cy="95218"/>
            </a:xfrm>
            <a:custGeom>
              <a:avLst/>
              <a:gdLst/>
              <a:ahLst/>
              <a:cxnLst/>
              <a:rect l="l" t="t" r="r" b="b"/>
              <a:pathLst>
                <a:path w="775" h="775" extrusionOk="0">
                  <a:moveTo>
                    <a:pt x="382" y="0"/>
                  </a:moveTo>
                  <a:cubicBezTo>
                    <a:pt x="167" y="0"/>
                    <a:pt x="1" y="179"/>
                    <a:pt x="1" y="381"/>
                  </a:cubicBezTo>
                  <a:cubicBezTo>
                    <a:pt x="1" y="596"/>
                    <a:pt x="167" y="774"/>
                    <a:pt x="382" y="774"/>
                  </a:cubicBezTo>
                  <a:cubicBezTo>
                    <a:pt x="596" y="774"/>
                    <a:pt x="775" y="596"/>
                    <a:pt x="775" y="381"/>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37"/>
            <p:cNvSpPr/>
            <p:nvPr/>
          </p:nvSpPr>
          <p:spPr>
            <a:xfrm>
              <a:off x="1984699" y="3644357"/>
              <a:ext cx="95218" cy="95218"/>
            </a:xfrm>
            <a:custGeom>
              <a:avLst/>
              <a:gdLst/>
              <a:ahLst/>
              <a:cxnLst/>
              <a:rect l="l" t="t" r="r" b="b"/>
              <a:pathLst>
                <a:path w="775" h="775" extrusionOk="0">
                  <a:moveTo>
                    <a:pt x="394" y="0"/>
                  </a:moveTo>
                  <a:cubicBezTo>
                    <a:pt x="179" y="0"/>
                    <a:pt x="1" y="179"/>
                    <a:pt x="1" y="381"/>
                  </a:cubicBezTo>
                  <a:cubicBezTo>
                    <a:pt x="1" y="596"/>
                    <a:pt x="179" y="774"/>
                    <a:pt x="394" y="774"/>
                  </a:cubicBezTo>
                  <a:cubicBezTo>
                    <a:pt x="608" y="774"/>
                    <a:pt x="775" y="596"/>
                    <a:pt x="775" y="381"/>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37"/>
            <p:cNvSpPr/>
            <p:nvPr/>
          </p:nvSpPr>
          <p:spPr>
            <a:xfrm>
              <a:off x="1673120" y="3331304"/>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37"/>
            <p:cNvSpPr/>
            <p:nvPr/>
          </p:nvSpPr>
          <p:spPr>
            <a:xfrm>
              <a:off x="1984699" y="3331304"/>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608" y="774"/>
                    <a:pt x="775" y="608"/>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37"/>
            <p:cNvSpPr/>
            <p:nvPr/>
          </p:nvSpPr>
          <p:spPr>
            <a:xfrm>
              <a:off x="1515120" y="3489305"/>
              <a:ext cx="95218" cy="95218"/>
            </a:xfrm>
            <a:custGeom>
              <a:avLst/>
              <a:gdLst/>
              <a:ahLst/>
              <a:cxnLst/>
              <a:rect l="l" t="t" r="r" b="b"/>
              <a:pathLst>
                <a:path w="775" h="775" extrusionOk="0">
                  <a:moveTo>
                    <a:pt x="394" y="0"/>
                  </a:moveTo>
                  <a:cubicBezTo>
                    <a:pt x="180" y="0"/>
                    <a:pt x="1" y="167"/>
                    <a:pt x="1" y="381"/>
                  </a:cubicBezTo>
                  <a:cubicBezTo>
                    <a:pt x="1" y="596"/>
                    <a:pt x="180"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37"/>
            <p:cNvSpPr/>
            <p:nvPr/>
          </p:nvSpPr>
          <p:spPr>
            <a:xfrm>
              <a:off x="2142700" y="3174778"/>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37"/>
            <p:cNvSpPr/>
            <p:nvPr/>
          </p:nvSpPr>
          <p:spPr>
            <a:xfrm>
              <a:off x="1829647" y="3174778"/>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37"/>
            <p:cNvSpPr/>
            <p:nvPr/>
          </p:nvSpPr>
          <p:spPr>
            <a:xfrm>
              <a:off x="1515120" y="3174778"/>
              <a:ext cx="95218" cy="95218"/>
            </a:xfrm>
            <a:custGeom>
              <a:avLst/>
              <a:gdLst/>
              <a:ahLst/>
              <a:cxnLst/>
              <a:rect l="l" t="t" r="r" b="b"/>
              <a:pathLst>
                <a:path w="775" h="775" extrusionOk="0">
                  <a:moveTo>
                    <a:pt x="394" y="0"/>
                  </a:moveTo>
                  <a:cubicBezTo>
                    <a:pt x="180" y="0"/>
                    <a:pt x="1" y="167"/>
                    <a:pt x="1" y="381"/>
                  </a:cubicBezTo>
                  <a:cubicBezTo>
                    <a:pt x="1" y="596"/>
                    <a:pt x="180"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37"/>
            <p:cNvSpPr/>
            <p:nvPr/>
          </p:nvSpPr>
          <p:spPr>
            <a:xfrm>
              <a:off x="1515120" y="36998"/>
              <a:ext cx="95218" cy="95218"/>
            </a:xfrm>
            <a:custGeom>
              <a:avLst/>
              <a:gdLst/>
              <a:ahLst/>
              <a:cxnLst/>
              <a:rect l="l" t="t" r="r" b="b"/>
              <a:pathLst>
                <a:path w="775" h="775" extrusionOk="0">
                  <a:moveTo>
                    <a:pt x="394" y="1"/>
                  </a:moveTo>
                  <a:cubicBezTo>
                    <a:pt x="180" y="1"/>
                    <a:pt x="1" y="167"/>
                    <a:pt x="1" y="382"/>
                  </a:cubicBezTo>
                  <a:cubicBezTo>
                    <a:pt x="1" y="596"/>
                    <a:pt x="180" y="774"/>
                    <a:pt x="394" y="774"/>
                  </a:cubicBezTo>
                  <a:cubicBezTo>
                    <a:pt x="596" y="774"/>
                    <a:pt x="775" y="596"/>
                    <a:pt x="775" y="382"/>
                  </a:cubicBezTo>
                  <a:cubicBezTo>
                    <a:pt x="775" y="167"/>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37"/>
            <p:cNvSpPr/>
            <p:nvPr/>
          </p:nvSpPr>
          <p:spPr>
            <a:xfrm>
              <a:off x="1200715" y="36998"/>
              <a:ext cx="95096" cy="95218"/>
            </a:xfrm>
            <a:custGeom>
              <a:avLst/>
              <a:gdLst/>
              <a:ahLst/>
              <a:cxnLst/>
              <a:rect l="l" t="t" r="r" b="b"/>
              <a:pathLst>
                <a:path w="774" h="775" extrusionOk="0">
                  <a:moveTo>
                    <a:pt x="381" y="1"/>
                  </a:moveTo>
                  <a:cubicBezTo>
                    <a:pt x="179" y="1"/>
                    <a:pt x="0" y="167"/>
                    <a:pt x="0" y="382"/>
                  </a:cubicBezTo>
                  <a:cubicBezTo>
                    <a:pt x="0" y="596"/>
                    <a:pt x="179" y="774"/>
                    <a:pt x="381" y="774"/>
                  </a:cubicBezTo>
                  <a:cubicBezTo>
                    <a:pt x="595" y="774"/>
                    <a:pt x="774" y="596"/>
                    <a:pt x="774" y="382"/>
                  </a:cubicBezTo>
                  <a:cubicBezTo>
                    <a:pt x="774"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37"/>
            <p:cNvSpPr/>
            <p:nvPr/>
          </p:nvSpPr>
          <p:spPr>
            <a:xfrm>
              <a:off x="887662" y="36998"/>
              <a:ext cx="95096" cy="95218"/>
            </a:xfrm>
            <a:custGeom>
              <a:avLst/>
              <a:gdLst/>
              <a:ahLst/>
              <a:cxnLst/>
              <a:rect l="l" t="t" r="r" b="b"/>
              <a:pathLst>
                <a:path w="774"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37"/>
            <p:cNvSpPr/>
            <p:nvPr/>
          </p:nvSpPr>
          <p:spPr>
            <a:xfrm>
              <a:off x="1515120" y="663104"/>
              <a:ext cx="95218" cy="95218"/>
            </a:xfrm>
            <a:custGeom>
              <a:avLst/>
              <a:gdLst/>
              <a:ahLst/>
              <a:cxnLst/>
              <a:rect l="l" t="t" r="r" b="b"/>
              <a:pathLst>
                <a:path w="775" h="775" extrusionOk="0">
                  <a:moveTo>
                    <a:pt x="394" y="0"/>
                  </a:moveTo>
                  <a:cubicBezTo>
                    <a:pt x="180" y="0"/>
                    <a:pt x="1" y="179"/>
                    <a:pt x="1" y="393"/>
                  </a:cubicBezTo>
                  <a:cubicBezTo>
                    <a:pt x="1" y="608"/>
                    <a:pt x="180" y="774"/>
                    <a:pt x="394" y="774"/>
                  </a:cubicBezTo>
                  <a:cubicBezTo>
                    <a:pt x="596" y="774"/>
                    <a:pt x="775" y="608"/>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37"/>
            <p:cNvSpPr/>
            <p:nvPr/>
          </p:nvSpPr>
          <p:spPr>
            <a:xfrm>
              <a:off x="1200715" y="663104"/>
              <a:ext cx="95096" cy="95218"/>
            </a:xfrm>
            <a:custGeom>
              <a:avLst/>
              <a:gdLst/>
              <a:ahLst/>
              <a:cxnLst/>
              <a:rect l="l" t="t" r="r" b="b"/>
              <a:pathLst>
                <a:path w="774" h="775" extrusionOk="0">
                  <a:moveTo>
                    <a:pt x="381" y="0"/>
                  </a:moveTo>
                  <a:cubicBezTo>
                    <a:pt x="179" y="0"/>
                    <a:pt x="0" y="179"/>
                    <a:pt x="0" y="393"/>
                  </a:cubicBezTo>
                  <a:cubicBezTo>
                    <a:pt x="0" y="608"/>
                    <a:pt x="179" y="774"/>
                    <a:pt x="381" y="774"/>
                  </a:cubicBezTo>
                  <a:cubicBezTo>
                    <a:pt x="595" y="774"/>
                    <a:pt x="774" y="608"/>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37"/>
            <p:cNvSpPr/>
            <p:nvPr/>
          </p:nvSpPr>
          <p:spPr>
            <a:xfrm>
              <a:off x="1515120" y="351525"/>
              <a:ext cx="95218" cy="95218"/>
            </a:xfrm>
            <a:custGeom>
              <a:avLst/>
              <a:gdLst/>
              <a:ahLst/>
              <a:cxnLst/>
              <a:rect l="l" t="t" r="r" b="b"/>
              <a:pathLst>
                <a:path w="775" h="775" extrusionOk="0">
                  <a:moveTo>
                    <a:pt x="394" y="0"/>
                  </a:moveTo>
                  <a:cubicBezTo>
                    <a:pt x="180" y="0"/>
                    <a:pt x="1" y="167"/>
                    <a:pt x="1" y="381"/>
                  </a:cubicBezTo>
                  <a:cubicBezTo>
                    <a:pt x="1" y="596"/>
                    <a:pt x="180"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37"/>
            <p:cNvSpPr/>
            <p:nvPr/>
          </p:nvSpPr>
          <p:spPr>
            <a:xfrm>
              <a:off x="1200715" y="351525"/>
              <a:ext cx="95096" cy="95218"/>
            </a:xfrm>
            <a:custGeom>
              <a:avLst/>
              <a:gdLst/>
              <a:ahLst/>
              <a:cxnLst/>
              <a:rect l="l" t="t" r="r" b="b"/>
              <a:pathLst>
                <a:path w="774" h="775" extrusionOk="0">
                  <a:moveTo>
                    <a:pt x="381" y="0"/>
                  </a:moveTo>
                  <a:cubicBezTo>
                    <a:pt x="179" y="0"/>
                    <a:pt x="0" y="167"/>
                    <a:pt x="0" y="381"/>
                  </a:cubicBezTo>
                  <a:cubicBezTo>
                    <a:pt x="0" y="596"/>
                    <a:pt x="179" y="774"/>
                    <a:pt x="381" y="774"/>
                  </a:cubicBezTo>
                  <a:cubicBezTo>
                    <a:pt x="595" y="774"/>
                    <a:pt x="774" y="596"/>
                    <a:pt x="774" y="381"/>
                  </a:cubicBezTo>
                  <a:cubicBezTo>
                    <a:pt x="774"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37"/>
            <p:cNvSpPr/>
            <p:nvPr/>
          </p:nvSpPr>
          <p:spPr>
            <a:xfrm>
              <a:off x="1045663" y="506577"/>
              <a:ext cx="95096" cy="95218"/>
            </a:xfrm>
            <a:custGeom>
              <a:avLst/>
              <a:gdLst/>
              <a:ahLst/>
              <a:cxnLst/>
              <a:rect l="l" t="t" r="r" b="b"/>
              <a:pathLst>
                <a:path w="774" h="775" extrusionOk="0">
                  <a:moveTo>
                    <a:pt x="381" y="0"/>
                  </a:moveTo>
                  <a:cubicBezTo>
                    <a:pt x="167" y="0"/>
                    <a:pt x="0" y="179"/>
                    <a:pt x="0" y="381"/>
                  </a:cubicBezTo>
                  <a:cubicBezTo>
                    <a:pt x="0" y="596"/>
                    <a:pt x="167" y="774"/>
                    <a:pt x="381" y="774"/>
                  </a:cubicBezTo>
                  <a:cubicBezTo>
                    <a:pt x="595" y="774"/>
                    <a:pt x="774" y="596"/>
                    <a:pt x="774" y="381"/>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37"/>
            <p:cNvSpPr/>
            <p:nvPr/>
          </p:nvSpPr>
          <p:spPr>
            <a:xfrm>
              <a:off x="1357241" y="506577"/>
              <a:ext cx="95096" cy="95218"/>
            </a:xfrm>
            <a:custGeom>
              <a:avLst/>
              <a:gdLst/>
              <a:ahLst/>
              <a:cxnLst/>
              <a:rect l="l" t="t" r="r" b="b"/>
              <a:pathLst>
                <a:path w="774" h="775" extrusionOk="0">
                  <a:moveTo>
                    <a:pt x="393" y="0"/>
                  </a:moveTo>
                  <a:cubicBezTo>
                    <a:pt x="179" y="0"/>
                    <a:pt x="0" y="179"/>
                    <a:pt x="0" y="381"/>
                  </a:cubicBezTo>
                  <a:cubicBezTo>
                    <a:pt x="0" y="596"/>
                    <a:pt x="179" y="774"/>
                    <a:pt x="393" y="774"/>
                  </a:cubicBezTo>
                  <a:cubicBezTo>
                    <a:pt x="607" y="774"/>
                    <a:pt x="774" y="596"/>
                    <a:pt x="774" y="381"/>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37"/>
            <p:cNvSpPr/>
            <p:nvPr/>
          </p:nvSpPr>
          <p:spPr>
            <a:xfrm>
              <a:off x="1045663" y="193524"/>
              <a:ext cx="95096" cy="95218"/>
            </a:xfrm>
            <a:custGeom>
              <a:avLst/>
              <a:gdLst/>
              <a:ahLst/>
              <a:cxnLst/>
              <a:rect l="l" t="t" r="r" b="b"/>
              <a:pathLst>
                <a:path w="774" h="775" extrusionOk="0">
                  <a:moveTo>
                    <a:pt x="381" y="0"/>
                  </a:moveTo>
                  <a:cubicBezTo>
                    <a:pt x="167" y="0"/>
                    <a:pt x="0" y="179"/>
                    <a:pt x="0" y="393"/>
                  </a:cubicBezTo>
                  <a:cubicBezTo>
                    <a:pt x="0" y="608"/>
                    <a:pt x="167" y="774"/>
                    <a:pt x="381" y="774"/>
                  </a:cubicBezTo>
                  <a:cubicBezTo>
                    <a:pt x="595" y="774"/>
                    <a:pt x="774" y="608"/>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37"/>
            <p:cNvSpPr/>
            <p:nvPr/>
          </p:nvSpPr>
          <p:spPr>
            <a:xfrm>
              <a:off x="1357241" y="193524"/>
              <a:ext cx="95096" cy="95218"/>
            </a:xfrm>
            <a:custGeom>
              <a:avLst/>
              <a:gdLst/>
              <a:ahLst/>
              <a:cxnLst/>
              <a:rect l="l" t="t" r="r" b="b"/>
              <a:pathLst>
                <a:path w="774" h="775" extrusionOk="0">
                  <a:moveTo>
                    <a:pt x="393" y="0"/>
                  </a:moveTo>
                  <a:cubicBezTo>
                    <a:pt x="179" y="0"/>
                    <a:pt x="0" y="179"/>
                    <a:pt x="0" y="393"/>
                  </a:cubicBezTo>
                  <a:cubicBezTo>
                    <a:pt x="0" y="608"/>
                    <a:pt x="179" y="774"/>
                    <a:pt x="393" y="774"/>
                  </a:cubicBezTo>
                  <a:cubicBezTo>
                    <a:pt x="607" y="774"/>
                    <a:pt x="774" y="608"/>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37"/>
            <p:cNvSpPr/>
            <p:nvPr/>
          </p:nvSpPr>
          <p:spPr>
            <a:xfrm>
              <a:off x="887662" y="663104"/>
              <a:ext cx="95096" cy="95218"/>
            </a:xfrm>
            <a:custGeom>
              <a:avLst/>
              <a:gdLst/>
              <a:ahLst/>
              <a:cxnLst/>
              <a:rect l="l" t="t" r="r" b="b"/>
              <a:pathLst>
                <a:path w="774" h="775" extrusionOk="0">
                  <a:moveTo>
                    <a:pt x="393" y="0"/>
                  </a:moveTo>
                  <a:cubicBezTo>
                    <a:pt x="179" y="0"/>
                    <a:pt x="0" y="179"/>
                    <a:pt x="0" y="393"/>
                  </a:cubicBezTo>
                  <a:cubicBezTo>
                    <a:pt x="0" y="608"/>
                    <a:pt x="179" y="774"/>
                    <a:pt x="393" y="774"/>
                  </a:cubicBezTo>
                  <a:cubicBezTo>
                    <a:pt x="607" y="774"/>
                    <a:pt x="774" y="608"/>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37"/>
            <p:cNvSpPr/>
            <p:nvPr/>
          </p:nvSpPr>
          <p:spPr>
            <a:xfrm>
              <a:off x="887662" y="351525"/>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37"/>
            <p:cNvSpPr/>
            <p:nvPr/>
          </p:nvSpPr>
          <p:spPr>
            <a:xfrm>
              <a:off x="1515120" y="36998"/>
              <a:ext cx="95218" cy="95218"/>
            </a:xfrm>
            <a:custGeom>
              <a:avLst/>
              <a:gdLst/>
              <a:ahLst/>
              <a:cxnLst/>
              <a:rect l="l" t="t" r="r" b="b"/>
              <a:pathLst>
                <a:path w="775" h="775" extrusionOk="0">
                  <a:moveTo>
                    <a:pt x="394" y="1"/>
                  </a:moveTo>
                  <a:cubicBezTo>
                    <a:pt x="180" y="1"/>
                    <a:pt x="1" y="167"/>
                    <a:pt x="1" y="382"/>
                  </a:cubicBezTo>
                  <a:cubicBezTo>
                    <a:pt x="1" y="596"/>
                    <a:pt x="180" y="774"/>
                    <a:pt x="394" y="774"/>
                  </a:cubicBezTo>
                  <a:cubicBezTo>
                    <a:pt x="596" y="774"/>
                    <a:pt x="775" y="596"/>
                    <a:pt x="775" y="382"/>
                  </a:cubicBezTo>
                  <a:cubicBezTo>
                    <a:pt x="775" y="167"/>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37"/>
            <p:cNvSpPr/>
            <p:nvPr/>
          </p:nvSpPr>
          <p:spPr>
            <a:xfrm>
              <a:off x="1200715" y="36998"/>
              <a:ext cx="95096" cy="95218"/>
            </a:xfrm>
            <a:custGeom>
              <a:avLst/>
              <a:gdLst/>
              <a:ahLst/>
              <a:cxnLst/>
              <a:rect l="l" t="t" r="r" b="b"/>
              <a:pathLst>
                <a:path w="774" h="775" extrusionOk="0">
                  <a:moveTo>
                    <a:pt x="381" y="1"/>
                  </a:moveTo>
                  <a:cubicBezTo>
                    <a:pt x="179" y="1"/>
                    <a:pt x="0" y="167"/>
                    <a:pt x="0" y="382"/>
                  </a:cubicBezTo>
                  <a:cubicBezTo>
                    <a:pt x="0" y="596"/>
                    <a:pt x="179" y="774"/>
                    <a:pt x="381" y="774"/>
                  </a:cubicBezTo>
                  <a:cubicBezTo>
                    <a:pt x="595" y="774"/>
                    <a:pt x="774" y="596"/>
                    <a:pt x="774" y="382"/>
                  </a:cubicBezTo>
                  <a:cubicBezTo>
                    <a:pt x="774"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37"/>
            <p:cNvSpPr/>
            <p:nvPr/>
          </p:nvSpPr>
          <p:spPr>
            <a:xfrm>
              <a:off x="887662" y="36998"/>
              <a:ext cx="95096" cy="95218"/>
            </a:xfrm>
            <a:custGeom>
              <a:avLst/>
              <a:gdLst/>
              <a:ahLst/>
              <a:cxnLst/>
              <a:rect l="l" t="t" r="r" b="b"/>
              <a:pathLst>
                <a:path w="774"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37"/>
            <p:cNvSpPr/>
            <p:nvPr/>
          </p:nvSpPr>
          <p:spPr>
            <a:xfrm>
              <a:off x="1515120" y="1290685"/>
              <a:ext cx="95218" cy="95218"/>
            </a:xfrm>
            <a:custGeom>
              <a:avLst/>
              <a:gdLst/>
              <a:ahLst/>
              <a:cxnLst/>
              <a:rect l="l" t="t" r="r" b="b"/>
              <a:pathLst>
                <a:path w="775" h="775" extrusionOk="0">
                  <a:moveTo>
                    <a:pt x="394" y="0"/>
                  </a:moveTo>
                  <a:cubicBezTo>
                    <a:pt x="180" y="0"/>
                    <a:pt x="1" y="179"/>
                    <a:pt x="1" y="393"/>
                  </a:cubicBezTo>
                  <a:cubicBezTo>
                    <a:pt x="1" y="607"/>
                    <a:pt x="180"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37"/>
            <p:cNvSpPr/>
            <p:nvPr/>
          </p:nvSpPr>
          <p:spPr>
            <a:xfrm>
              <a:off x="1200715" y="1290685"/>
              <a:ext cx="95096" cy="95218"/>
            </a:xfrm>
            <a:custGeom>
              <a:avLst/>
              <a:gdLst/>
              <a:ahLst/>
              <a:cxnLst/>
              <a:rect l="l" t="t" r="r" b="b"/>
              <a:pathLst>
                <a:path w="774" h="775" extrusionOk="0">
                  <a:moveTo>
                    <a:pt x="381" y="0"/>
                  </a:moveTo>
                  <a:cubicBezTo>
                    <a:pt x="179" y="0"/>
                    <a:pt x="0" y="179"/>
                    <a:pt x="0" y="393"/>
                  </a:cubicBezTo>
                  <a:cubicBezTo>
                    <a:pt x="0" y="607"/>
                    <a:pt x="179" y="774"/>
                    <a:pt x="381" y="774"/>
                  </a:cubicBezTo>
                  <a:cubicBezTo>
                    <a:pt x="595" y="774"/>
                    <a:pt x="774" y="607"/>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37"/>
            <p:cNvSpPr/>
            <p:nvPr/>
          </p:nvSpPr>
          <p:spPr>
            <a:xfrm>
              <a:off x="1515120" y="979106"/>
              <a:ext cx="95218" cy="95218"/>
            </a:xfrm>
            <a:custGeom>
              <a:avLst/>
              <a:gdLst/>
              <a:ahLst/>
              <a:cxnLst/>
              <a:rect l="l" t="t" r="r" b="b"/>
              <a:pathLst>
                <a:path w="775" h="775" extrusionOk="0">
                  <a:moveTo>
                    <a:pt x="394" y="0"/>
                  </a:moveTo>
                  <a:cubicBezTo>
                    <a:pt x="180" y="0"/>
                    <a:pt x="1" y="167"/>
                    <a:pt x="1" y="381"/>
                  </a:cubicBezTo>
                  <a:cubicBezTo>
                    <a:pt x="1" y="595"/>
                    <a:pt x="180" y="774"/>
                    <a:pt x="394" y="774"/>
                  </a:cubicBezTo>
                  <a:cubicBezTo>
                    <a:pt x="596" y="774"/>
                    <a:pt x="775" y="595"/>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37"/>
            <p:cNvSpPr/>
            <p:nvPr/>
          </p:nvSpPr>
          <p:spPr>
            <a:xfrm>
              <a:off x="1200715" y="979106"/>
              <a:ext cx="95096" cy="95218"/>
            </a:xfrm>
            <a:custGeom>
              <a:avLst/>
              <a:gdLst/>
              <a:ahLst/>
              <a:cxnLst/>
              <a:rect l="l" t="t" r="r" b="b"/>
              <a:pathLst>
                <a:path w="774" h="775" extrusionOk="0">
                  <a:moveTo>
                    <a:pt x="381" y="0"/>
                  </a:moveTo>
                  <a:cubicBezTo>
                    <a:pt x="179" y="0"/>
                    <a:pt x="0" y="167"/>
                    <a:pt x="0" y="381"/>
                  </a:cubicBezTo>
                  <a:cubicBezTo>
                    <a:pt x="0" y="595"/>
                    <a:pt x="179" y="774"/>
                    <a:pt x="381" y="774"/>
                  </a:cubicBezTo>
                  <a:cubicBezTo>
                    <a:pt x="595" y="774"/>
                    <a:pt x="774" y="595"/>
                    <a:pt x="774" y="381"/>
                  </a:cubicBezTo>
                  <a:cubicBezTo>
                    <a:pt x="774"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37"/>
            <p:cNvSpPr/>
            <p:nvPr/>
          </p:nvSpPr>
          <p:spPr>
            <a:xfrm>
              <a:off x="1045663" y="1135632"/>
              <a:ext cx="95096" cy="95096"/>
            </a:xfrm>
            <a:custGeom>
              <a:avLst/>
              <a:gdLst/>
              <a:ahLst/>
              <a:cxnLst/>
              <a:rect l="l" t="t" r="r" b="b"/>
              <a:pathLst>
                <a:path w="774" h="774" extrusionOk="0">
                  <a:moveTo>
                    <a:pt x="381" y="0"/>
                  </a:moveTo>
                  <a:cubicBezTo>
                    <a:pt x="167" y="0"/>
                    <a:pt x="0" y="179"/>
                    <a:pt x="0" y="393"/>
                  </a:cubicBezTo>
                  <a:cubicBezTo>
                    <a:pt x="0" y="595"/>
                    <a:pt x="167" y="774"/>
                    <a:pt x="381" y="774"/>
                  </a:cubicBezTo>
                  <a:cubicBezTo>
                    <a:pt x="595" y="774"/>
                    <a:pt x="774" y="595"/>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37"/>
            <p:cNvSpPr/>
            <p:nvPr/>
          </p:nvSpPr>
          <p:spPr>
            <a:xfrm>
              <a:off x="1357241" y="1135632"/>
              <a:ext cx="95096" cy="95096"/>
            </a:xfrm>
            <a:custGeom>
              <a:avLst/>
              <a:gdLst/>
              <a:ahLst/>
              <a:cxnLst/>
              <a:rect l="l" t="t" r="r" b="b"/>
              <a:pathLst>
                <a:path w="774" h="774" extrusionOk="0">
                  <a:moveTo>
                    <a:pt x="393" y="0"/>
                  </a:moveTo>
                  <a:cubicBezTo>
                    <a:pt x="179" y="0"/>
                    <a:pt x="0" y="179"/>
                    <a:pt x="0" y="393"/>
                  </a:cubicBezTo>
                  <a:cubicBezTo>
                    <a:pt x="0" y="595"/>
                    <a:pt x="179" y="774"/>
                    <a:pt x="393" y="774"/>
                  </a:cubicBezTo>
                  <a:cubicBezTo>
                    <a:pt x="607" y="774"/>
                    <a:pt x="774" y="595"/>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37"/>
            <p:cNvSpPr/>
            <p:nvPr/>
          </p:nvSpPr>
          <p:spPr>
            <a:xfrm>
              <a:off x="1045663" y="821105"/>
              <a:ext cx="95096" cy="95218"/>
            </a:xfrm>
            <a:custGeom>
              <a:avLst/>
              <a:gdLst/>
              <a:ahLst/>
              <a:cxnLst/>
              <a:rect l="l" t="t" r="r" b="b"/>
              <a:pathLst>
                <a:path w="774" h="775" extrusionOk="0">
                  <a:moveTo>
                    <a:pt x="381" y="0"/>
                  </a:moveTo>
                  <a:cubicBezTo>
                    <a:pt x="167" y="0"/>
                    <a:pt x="0" y="179"/>
                    <a:pt x="0" y="393"/>
                  </a:cubicBezTo>
                  <a:cubicBezTo>
                    <a:pt x="0" y="596"/>
                    <a:pt x="167" y="774"/>
                    <a:pt x="381" y="774"/>
                  </a:cubicBezTo>
                  <a:cubicBezTo>
                    <a:pt x="595" y="774"/>
                    <a:pt x="774" y="596"/>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37"/>
            <p:cNvSpPr/>
            <p:nvPr/>
          </p:nvSpPr>
          <p:spPr>
            <a:xfrm>
              <a:off x="1357241" y="821105"/>
              <a:ext cx="95096" cy="95218"/>
            </a:xfrm>
            <a:custGeom>
              <a:avLst/>
              <a:gdLst/>
              <a:ahLst/>
              <a:cxnLst/>
              <a:rect l="l" t="t" r="r" b="b"/>
              <a:pathLst>
                <a:path w="774" h="775" extrusionOk="0">
                  <a:moveTo>
                    <a:pt x="393" y="0"/>
                  </a:moveTo>
                  <a:cubicBezTo>
                    <a:pt x="179" y="0"/>
                    <a:pt x="0" y="179"/>
                    <a:pt x="0" y="393"/>
                  </a:cubicBezTo>
                  <a:cubicBezTo>
                    <a:pt x="0" y="596"/>
                    <a:pt x="179" y="774"/>
                    <a:pt x="393" y="774"/>
                  </a:cubicBezTo>
                  <a:cubicBezTo>
                    <a:pt x="607" y="774"/>
                    <a:pt x="774" y="596"/>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37"/>
            <p:cNvSpPr/>
            <p:nvPr/>
          </p:nvSpPr>
          <p:spPr>
            <a:xfrm>
              <a:off x="887662" y="1290685"/>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37"/>
            <p:cNvSpPr/>
            <p:nvPr/>
          </p:nvSpPr>
          <p:spPr>
            <a:xfrm>
              <a:off x="887662" y="979106"/>
              <a:ext cx="95096" cy="95218"/>
            </a:xfrm>
            <a:custGeom>
              <a:avLst/>
              <a:gdLst/>
              <a:ahLst/>
              <a:cxnLst/>
              <a:rect l="l" t="t" r="r" b="b"/>
              <a:pathLst>
                <a:path w="774" h="775" extrusionOk="0">
                  <a:moveTo>
                    <a:pt x="393" y="0"/>
                  </a:moveTo>
                  <a:cubicBezTo>
                    <a:pt x="179" y="0"/>
                    <a:pt x="0" y="167"/>
                    <a:pt x="0" y="381"/>
                  </a:cubicBezTo>
                  <a:cubicBezTo>
                    <a:pt x="0" y="595"/>
                    <a:pt x="179" y="774"/>
                    <a:pt x="393" y="774"/>
                  </a:cubicBezTo>
                  <a:cubicBezTo>
                    <a:pt x="607" y="774"/>
                    <a:pt x="774" y="595"/>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37"/>
            <p:cNvSpPr/>
            <p:nvPr/>
          </p:nvSpPr>
          <p:spPr>
            <a:xfrm>
              <a:off x="1515120" y="663104"/>
              <a:ext cx="95218" cy="95218"/>
            </a:xfrm>
            <a:custGeom>
              <a:avLst/>
              <a:gdLst/>
              <a:ahLst/>
              <a:cxnLst/>
              <a:rect l="l" t="t" r="r" b="b"/>
              <a:pathLst>
                <a:path w="775" h="775" extrusionOk="0">
                  <a:moveTo>
                    <a:pt x="394" y="0"/>
                  </a:moveTo>
                  <a:cubicBezTo>
                    <a:pt x="180" y="0"/>
                    <a:pt x="1" y="179"/>
                    <a:pt x="1" y="393"/>
                  </a:cubicBezTo>
                  <a:cubicBezTo>
                    <a:pt x="1" y="608"/>
                    <a:pt x="180" y="774"/>
                    <a:pt x="394" y="774"/>
                  </a:cubicBezTo>
                  <a:cubicBezTo>
                    <a:pt x="596" y="774"/>
                    <a:pt x="775" y="608"/>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37"/>
            <p:cNvSpPr/>
            <p:nvPr/>
          </p:nvSpPr>
          <p:spPr>
            <a:xfrm>
              <a:off x="1200715" y="663104"/>
              <a:ext cx="95096" cy="95218"/>
            </a:xfrm>
            <a:custGeom>
              <a:avLst/>
              <a:gdLst/>
              <a:ahLst/>
              <a:cxnLst/>
              <a:rect l="l" t="t" r="r" b="b"/>
              <a:pathLst>
                <a:path w="774" h="775" extrusionOk="0">
                  <a:moveTo>
                    <a:pt x="381" y="0"/>
                  </a:moveTo>
                  <a:cubicBezTo>
                    <a:pt x="179" y="0"/>
                    <a:pt x="0" y="179"/>
                    <a:pt x="0" y="393"/>
                  </a:cubicBezTo>
                  <a:cubicBezTo>
                    <a:pt x="0" y="608"/>
                    <a:pt x="179" y="774"/>
                    <a:pt x="381" y="774"/>
                  </a:cubicBezTo>
                  <a:cubicBezTo>
                    <a:pt x="595" y="774"/>
                    <a:pt x="774" y="608"/>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37"/>
            <p:cNvSpPr/>
            <p:nvPr/>
          </p:nvSpPr>
          <p:spPr>
            <a:xfrm>
              <a:off x="887662" y="663104"/>
              <a:ext cx="95096" cy="95218"/>
            </a:xfrm>
            <a:custGeom>
              <a:avLst/>
              <a:gdLst/>
              <a:ahLst/>
              <a:cxnLst/>
              <a:rect l="l" t="t" r="r" b="b"/>
              <a:pathLst>
                <a:path w="774" h="775" extrusionOk="0">
                  <a:moveTo>
                    <a:pt x="393" y="0"/>
                  </a:moveTo>
                  <a:cubicBezTo>
                    <a:pt x="179" y="0"/>
                    <a:pt x="0" y="179"/>
                    <a:pt x="0" y="393"/>
                  </a:cubicBezTo>
                  <a:cubicBezTo>
                    <a:pt x="0" y="608"/>
                    <a:pt x="179" y="774"/>
                    <a:pt x="393" y="774"/>
                  </a:cubicBezTo>
                  <a:cubicBezTo>
                    <a:pt x="607" y="774"/>
                    <a:pt x="774" y="608"/>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37"/>
            <p:cNvSpPr/>
            <p:nvPr/>
          </p:nvSpPr>
          <p:spPr>
            <a:xfrm>
              <a:off x="1515120" y="1919617"/>
              <a:ext cx="95218" cy="95218"/>
            </a:xfrm>
            <a:custGeom>
              <a:avLst/>
              <a:gdLst/>
              <a:ahLst/>
              <a:cxnLst/>
              <a:rect l="l" t="t" r="r" b="b"/>
              <a:pathLst>
                <a:path w="775" h="775" extrusionOk="0">
                  <a:moveTo>
                    <a:pt x="394" y="1"/>
                  </a:moveTo>
                  <a:cubicBezTo>
                    <a:pt x="180" y="1"/>
                    <a:pt x="1" y="179"/>
                    <a:pt x="1" y="394"/>
                  </a:cubicBezTo>
                  <a:cubicBezTo>
                    <a:pt x="1" y="608"/>
                    <a:pt x="180" y="775"/>
                    <a:pt x="394" y="775"/>
                  </a:cubicBezTo>
                  <a:cubicBezTo>
                    <a:pt x="596" y="775"/>
                    <a:pt x="775" y="608"/>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37"/>
            <p:cNvSpPr/>
            <p:nvPr/>
          </p:nvSpPr>
          <p:spPr>
            <a:xfrm>
              <a:off x="1200715" y="1919617"/>
              <a:ext cx="95096" cy="95218"/>
            </a:xfrm>
            <a:custGeom>
              <a:avLst/>
              <a:gdLst/>
              <a:ahLst/>
              <a:cxnLst/>
              <a:rect l="l" t="t" r="r" b="b"/>
              <a:pathLst>
                <a:path w="774" h="775" extrusionOk="0">
                  <a:moveTo>
                    <a:pt x="381" y="1"/>
                  </a:moveTo>
                  <a:cubicBezTo>
                    <a:pt x="179" y="1"/>
                    <a:pt x="0" y="179"/>
                    <a:pt x="0" y="394"/>
                  </a:cubicBezTo>
                  <a:cubicBezTo>
                    <a:pt x="0" y="608"/>
                    <a:pt x="179" y="775"/>
                    <a:pt x="381" y="775"/>
                  </a:cubicBezTo>
                  <a:cubicBezTo>
                    <a:pt x="595" y="775"/>
                    <a:pt x="774" y="608"/>
                    <a:pt x="774" y="394"/>
                  </a:cubicBezTo>
                  <a:cubicBezTo>
                    <a:pt x="774"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37"/>
            <p:cNvSpPr/>
            <p:nvPr/>
          </p:nvSpPr>
          <p:spPr>
            <a:xfrm>
              <a:off x="1515120" y="1605089"/>
              <a:ext cx="95218" cy="95218"/>
            </a:xfrm>
            <a:custGeom>
              <a:avLst/>
              <a:gdLst/>
              <a:ahLst/>
              <a:cxnLst/>
              <a:rect l="l" t="t" r="r" b="b"/>
              <a:pathLst>
                <a:path w="775" h="775" extrusionOk="0">
                  <a:moveTo>
                    <a:pt x="394" y="1"/>
                  </a:moveTo>
                  <a:cubicBezTo>
                    <a:pt x="180" y="1"/>
                    <a:pt x="1" y="180"/>
                    <a:pt x="1" y="394"/>
                  </a:cubicBezTo>
                  <a:cubicBezTo>
                    <a:pt x="1" y="608"/>
                    <a:pt x="180" y="775"/>
                    <a:pt x="394" y="775"/>
                  </a:cubicBezTo>
                  <a:cubicBezTo>
                    <a:pt x="596" y="775"/>
                    <a:pt x="775" y="608"/>
                    <a:pt x="775" y="394"/>
                  </a:cubicBezTo>
                  <a:cubicBezTo>
                    <a:pt x="775" y="180"/>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37"/>
            <p:cNvSpPr/>
            <p:nvPr/>
          </p:nvSpPr>
          <p:spPr>
            <a:xfrm>
              <a:off x="1200715" y="1605089"/>
              <a:ext cx="95096" cy="95218"/>
            </a:xfrm>
            <a:custGeom>
              <a:avLst/>
              <a:gdLst/>
              <a:ahLst/>
              <a:cxnLst/>
              <a:rect l="l" t="t" r="r" b="b"/>
              <a:pathLst>
                <a:path w="774" h="775" extrusionOk="0">
                  <a:moveTo>
                    <a:pt x="381" y="1"/>
                  </a:moveTo>
                  <a:cubicBezTo>
                    <a:pt x="179" y="1"/>
                    <a:pt x="0" y="180"/>
                    <a:pt x="0" y="394"/>
                  </a:cubicBezTo>
                  <a:cubicBezTo>
                    <a:pt x="0" y="608"/>
                    <a:pt x="179" y="775"/>
                    <a:pt x="381" y="775"/>
                  </a:cubicBezTo>
                  <a:cubicBezTo>
                    <a:pt x="595" y="775"/>
                    <a:pt x="774" y="608"/>
                    <a:pt x="774" y="394"/>
                  </a:cubicBezTo>
                  <a:cubicBezTo>
                    <a:pt x="774" y="180"/>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37"/>
            <p:cNvSpPr/>
            <p:nvPr/>
          </p:nvSpPr>
          <p:spPr>
            <a:xfrm>
              <a:off x="1045663" y="1763090"/>
              <a:ext cx="95096" cy="95218"/>
            </a:xfrm>
            <a:custGeom>
              <a:avLst/>
              <a:gdLst/>
              <a:ahLst/>
              <a:cxnLst/>
              <a:rect l="l" t="t" r="r" b="b"/>
              <a:pathLst>
                <a:path w="774" h="775" extrusionOk="0">
                  <a:moveTo>
                    <a:pt x="381" y="1"/>
                  </a:moveTo>
                  <a:cubicBezTo>
                    <a:pt x="167" y="1"/>
                    <a:pt x="0" y="168"/>
                    <a:pt x="0" y="382"/>
                  </a:cubicBezTo>
                  <a:cubicBezTo>
                    <a:pt x="0" y="596"/>
                    <a:pt x="167" y="775"/>
                    <a:pt x="381" y="775"/>
                  </a:cubicBezTo>
                  <a:cubicBezTo>
                    <a:pt x="595" y="775"/>
                    <a:pt x="774" y="596"/>
                    <a:pt x="774" y="382"/>
                  </a:cubicBezTo>
                  <a:cubicBezTo>
                    <a:pt x="774" y="168"/>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37"/>
            <p:cNvSpPr/>
            <p:nvPr/>
          </p:nvSpPr>
          <p:spPr>
            <a:xfrm>
              <a:off x="1357241" y="1763090"/>
              <a:ext cx="95096" cy="95218"/>
            </a:xfrm>
            <a:custGeom>
              <a:avLst/>
              <a:gdLst/>
              <a:ahLst/>
              <a:cxnLst/>
              <a:rect l="l" t="t" r="r" b="b"/>
              <a:pathLst>
                <a:path w="774" h="775" extrusionOk="0">
                  <a:moveTo>
                    <a:pt x="393" y="1"/>
                  </a:moveTo>
                  <a:cubicBezTo>
                    <a:pt x="179" y="1"/>
                    <a:pt x="0" y="168"/>
                    <a:pt x="0" y="382"/>
                  </a:cubicBezTo>
                  <a:cubicBezTo>
                    <a:pt x="0" y="596"/>
                    <a:pt x="179" y="775"/>
                    <a:pt x="393" y="775"/>
                  </a:cubicBezTo>
                  <a:cubicBezTo>
                    <a:pt x="607" y="775"/>
                    <a:pt x="774" y="596"/>
                    <a:pt x="774" y="382"/>
                  </a:cubicBezTo>
                  <a:cubicBezTo>
                    <a:pt x="774" y="168"/>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37"/>
            <p:cNvSpPr/>
            <p:nvPr/>
          </p:nvSpPr>
          <p:spPr>
            <a:xfrm>
              <a:off x="1045663" y="1448685"/>
              <a:ext cx="95096" cy="95096"/>
            </a:xfrm>
            <a:custGeom>
              <a:avLst/>
              <a:gdLst/>
              <a:ahLst/>
              <a:cxnLst/>
              <a:rect l="l" t="t" r="r" b="b"/>
              <a:pathLst>
                <a:path w="774" h="774" extrusionOk="0">
                  <a:moveTo>
                    <a:pt x="381" y="0"/>
                  </a:moveTo>
                  <a:cubicBezTo>
                    <a:pt x="167" y="0"/>
                    <a:pt x="0" y="167"/>
                    <a:pt x="0" y="381"/>
                  </a:cubicBezTo>
                  <a:cubicBezTo>
                    <a:pt x="0" y="595"/>
                    <a:pt x="167" y="774"/>
                    <a:pt x="381" y="774"/>
                  </a:cubicBezTo>
                  <a:cubicBezTo>
                    <a:pt x="595" y="774"/>
                    <a:pt x="774" y="595"/>
                    <a:pt x="774" y="381"/>
                  </a:cubicBezTo>
                  <a:cubicBezTo>
                    <a:pt x="774"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37"/>
            <p:cNvSpPr/>
            <p:nvPr/>
          </p:nvSpPr>
          <p:spPr>
            <a:xfrm>
              <a:off x="1357241" y="1448685"/>
              <a:ext cx="95096" cy="95096"/>
            </a:xfrm>
            <a:custGeom>
              <a:avLst/>
              <a:gdLst/>
              <a:ahLst/>
              <a:cxnLst/>
              <a:rect l="l" t="t" r="r" b="b"/>
              <a:pathLst>
                <a:path w="774" h="774" extrusionOk="0">
                  <a:moveTo>
                    <a:pt x="393" y="0"/>
                  </a:moveTo>
                  <a:cubicBezTo>
                    <a:pt x="179" y="0"/>
                    <a:pt x="0" y="167"/>
                    <a:pt x="0" y="381"/>
                  </a:cubicBezTo>
                  <a:cubicBezTo>
                    <a:pt x="0" y="595"/>
                    <a:pt x="179" y="774"/>
                    <a:pt x="393" y="774"/>
                  </a:cubicBezTo>
                  <a:cubicBezTo>
                    <a:pt x="607" y="774"/>
                    <a:pt x="774" y="595"/>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37"/>
            <p:cNvSpPr/>
            <p:nvPr/>
          </p:nvSpPr>
          <p:spPr>
            <a:xfrm>
              <a:off x="887662" y="1919617"/>
              <a:ext cx="95096" cy="95218"/>
            </a:xfrm>
            <a:custGeom>
              <a:avLst/>
              <a:gdLst/>
              <a:ahLst/>
              <a:cxnLst/>
              <a:rect l="l" t="t" r="r" b="b"/>
              <a:pathLst>
                <a:path w="774" h="775" extrusionOk="0">
                  <a:moveTo>
                    <a:pt x="393" y="1"/>
                  </a:moveTo>
                  <a:cubicBezTo>
                    <a:pt x="179" y="1"/>
                    <a:pt x="0" y="179"/>
                    <a:pt x="0" y="394"/>
                  </a:cubicBezTo>
                  <a:cubicBezTo>
                    <a:pt x="0" y="608"/>
                    <a:pt x="179" y="775"/>
                    <a:pt x="393" y="775"/>
                  </a:cubicBezTo>
                  <a:cubicBezTo>
                    <a:pt x="607" y="775"/>
                    <a:pt x="774" y="608"/>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37"/>
            <p:cNvSpPr/>
            <p:nvPr/>
          </p:nvSpPr>
          <p:spPr>
            <a:xfrm>
              <a:off x="887662" y="1605089"/>
              <a:ext cx="95096" cy="95218"/>
            </a:xfrm>
            <a:custGeom>
              <a:avLst/>
              <a:gdLst/>
              <a:ahLst/>
              <a:cxnLst/>
              <a:rect l="l" t="t" r="r" b="b"/>
              <a:pathLst>
                <a:path w="774" h="775" extrusionOk="0">
                  <a:moveTo>
                    <a:pt x="393" y="1"/>
                  </a:moveTo>
                  <a:cubicBezTo>
                    <a:pt x="179" y="1"/>
                    <a:pt x="0" y="180"/>
                    <a:pt x="0" y="394"/>
                  </a:cubicBezTo>
                  <a:cubicBezTo>
                    <a:pt x="0" y="608"/>
                    <a:pt x="179" y="775"/>
                    <a:pt x="393" y="775"/>
                  </a:cubicBezTo>
                  <a:cubicBezTo>
                    <a:pt x="607" y="775"/>
                    <a:pt x="774" y="608"/>
                    <a:pt x="774" y="394"/>
                  </a:cubicBezTo>
                  <a:cubicBezTo>
                    <a:pt x="774" y="180"/>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37"/>
            <p:cNvSpPr/>
            <p:nvPr/>
          </p:nvSpPr>
          <p:spPr>
            <a:xfrm>
              <a:off x="1515120" y="1290685"/>
              <a:ext cx="95218" cy="95218"/>
            </a:xfrm>
            <a:custGeom>
              <a:avLst/>
              <a:gdLst/>
              <a:ahLst/>
              <a:cxnLst/>
              <a:rect l="l" t="t" r="r" b="b"/>
              <a:pathLst>
                <a:path w="775" h="775" extrusionOk="0">
                  <a:moveTo>
                    <a:pt x="394" y="0"/>
                  </a:moveTo>
                  <a:cubicBezTo>
                    <a:pt x="180" y="0"/>
                    <a:pt x="1" y="179"/>
                    <a:pt x="1" y="393"/>
                  </a:cubicBezTo>
                  <a:cubicBezTo>
                    <a:pt x="1" y="607"/>
                    <a:pt x="180"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37"/>
            <p:cNvSpPr/>
            <p:nvPr/>
          </p:nvSpPr>
          <p:spPr>
            <a:xfrm>
              <a:off x="1200715" y="1290685"/>
              <a:ext cx="95096" cy="95218"/>
            </a:xfrm>
            <a:custGeom>
              <a:avLst/>
              <a:gdLst/>
              <a:ahLst/>
              <a:cxnLst/>
              <a:rect l="l" t="t" r="r" b="b"/>
              <a:pathLst>
                <a:path w="774" h="775" extrusionOk="0">
                  <a:moveTo>
                    <a:pt x="381" y="0"/>
                  </a:moveTo>
                  <a:cubicBezTo>
                    <a:pt x="179" y="0"/>
                    <a:pt x="0" y="179"/>
                    <a:pt x="0" y="393"/>
                  </a:cubicBezTo>
                  <a:cubicBezTo>
                    <a:pt x="0" y="607"/>
                    <a:pt x="179" y="774"/>
                    <a:pt x="381" y="774"/>
                  </a:cubicBezTo>
                  <a:cubicBezTo>
                    <a:pt x="595" y="774"/>
                    <a:pt x="774" y="607"/>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37"/>
            <p:cNvSpPr/>
            <p:nvPr/>
          </p:nvSpPr>
          <p:spPr>
            <a:xfrm>
              <a:off x="887662" y="1290685"/>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37"/>
            <p:cNvSpPr/>
            <p:nvPr/>
          </p:nvSpPr>
          <p:spPr>
            <a:xfrm>
              <a:off x="1515120" y="2547197"/>
              <a:ext cx="95218" cy="95218"/>
            </a:xfrm>
            <a:custGeom>
              <a:avLst/>
              <a:gdLst/>
              <a:ahLst/>
              <a:cxnLst/>
              <a:rect l="l" t="t" r="r" b="b"/>
              <a:pathLst>
                <a:path w="775" h="775" extrusionOk="0">
                  <a:moveTo>
                    <a:pt x="394" y="1"/>
                  </a:moveTo>
                  <a:cubicBezTo>
                    <a:pt x="180" y="1"/>
                    <a:pt x="1" y="179"/>
                    <a:pt x="1" y="382"/>
                  </a:cubicBezTo>
                  <a:cubicBezTo>
                    <a:pt x="1" y="596"/>
                    <a:pt x="180" y="775"/>
                    <a:pt x="394" y="775"/>
                  </a:cubicBezTo>
                  <a:cubicBezTo>
                    <a:pt x="596" y="775"/>
                    <a:pt x="775" y="596"/>
                    <a:pt x="775" y="382"/>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37"/>
            <p:cNvSpPr/>
            <p:nvPr/>
          </p:nvSpPr>
          <p:spPr>
            <a:xfrm>
              <a:off x="1200715" y="2547197"/>
              <a:ext cx="95096" cy="95218"/>
            </a:xfrm>
            <a:custGeom>
              <a:avLst/>
              <a:gdLst/>
              <a:ahLst/>
              <a:cxnLst/>
              <a:rect l="l" t="t" r="r" b="b"/>
              <a:pathLst>
                <a:path w="774" h="775" extrusionOk="0">
                  <a:moveTo>
                    <a:pt x="381" y="1"/>
                  </a:moveTo>
                  <a:cubicBezTo>
                    <a:pt x="179" y="1"/>
                    <a:pt x="0" y="179"/>
                    <a:pt x="0" y="382"/>
                  </a:cubicBezTo>
                  <a:cubicBezTo>
                    <a:pt x="0" y="596"/>
                    <a:pt x="179" y="775"/>
                    <a:pt x="381" y="775"/>
                  </a:cubicBezTo>
                  <a:cubicBezTo>
                    <a:pt x="595" y="775"/>
                    <a:pt x="774" y="596"/>
                    <a:pt x="774" y="382"/>
                  </a:cubicBezTo>
                  <a:cubicBezTo>
                    <a:pt x="774"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37"/>
            <p:cNvSpPr/>
            <p:nvPr/>
          </p:nvSpPr>
          <p:spPr>
            <a:xfrm>
              <a:off x="1515120" y="2232670"/>
              <a:ext cx="95218" cy="95218"/>
            </a:xfrm>
            <a:custGeom>
              <a:avLst/>
              <a:gdLst/>
              <a:ahLst/>
              <a:cxnLst/>
              <a:rect l="l" t="t" r="r" b="b"/>
              <a:pathLst>
                <a:path w="775" h="775" extrusionOk="0">
                  <a:moveTo>
                    <a:pt x="394" y="1"/>
                  </a:moveTo>
                  <a:cubicBezTo>
                    <a:pt x="180" y="1"/>
                    <a:pt x="1" y="179"/>
                    <a:pt x="1" y="394"/>
                  </a:cubicBezTo>
                  <a:cubicBezTo>
                    <a:pt x="1" y="596"/>
                    <a:pt x="180" y="775"/>
                    <a:pt x="394" y="775"/>
                  </a:cubicBezTo>
                  <a:cubicBezTo>
                    <a:pt x="596" y="775"/>
                    <a:pt x="775" y="596"/>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37"/>
            <p:cNvSpPr/>
            <p:nvPr/>
          </p:nvSpPr>
          <p:spPr>
            <a:xfrm>
              <a:off x="1200715" y="2232670"/>
              <a:ext cx="95096" cy="95218"/>
            </a:xfrm>
            <a:custGeom>
              <a:avLst/>
              <a:gdLst/>
              <a:ahLst/>
              <a:cxnLst/>
              <a:rect l="l" t="t" r="r" b="b"/>
              <a:pathLst>
                <a:path w="774" h="775" extrusionOk="0">
                  <a:moveTo>
                    <a:pt x="381" y="1"/>
                  </a:moveTo>
                  <a:cubicBezTo>
                    <a:pt x="179" y="1"/>
                    <a:pt x="0" y="179"/>
                    <a:pt x="0" y="394"/>
                  </a:cubicBezTo>
                  <a:cubicBezTo>
                    <a:pt x="0" y="596"/>
                    <a:pt x="179" y="775"/>
                    <a:pt x="381" y="775"/>
                  </a:cubicBezTo>
                  <a:cubicBezTo>
                    <a:pt x="595" y="775"/>
                    <a:pt x="774" y="596"/>
                    <a:pt x="774" y="394"/>
                  </a:cubicBezTo>
                  <a:cubicBezTo>
                    <a:pt x="774"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37"/>
            <p:cNvSpPr/>
            <p:nvPr/>
          </p:nvSpPr>
          <p:spPr>
            <a:xfrm>
              <a:off x="1045663" y="2389196"/>
              <a:ext cx="95096" cy="95218"/>
            </a:xfrm>
            <a:custGeom>
              <a:avLst/>
              <a:gdLst/>
              <a:ahLst/>
              <a:cxnLst/>
              <a:rect l="l" t="t" r="r" b="b"/>
              <a:pathLst>
                <a:path w="774" h="775" extrusionOk="0">
                  <a:moveTo>
                    <a:pt x="381" y="1"/>
                  </a:moveTo>
                  <a:cubicBezTo>
                    <a:pt x="167" y="1"/>
                    <a:pt x="0" y="179"/>
                    <a:pt x="0" y="394"/>
                  </a:cubicBezTo>
                  <a:cubicBezTo>
                    <a:pt x="0" y="608"/>
                    <a:pt x="167" y="775"/>
                    <a:pt x="381" y="775"/>
                  </a:cubicBezTo>
                  <a:cubicBezTo>
                    <a:pt x="595" y="775"/>
                    <a:pt x="774" y="608"/>
                    <a:pt x="774" y="394"/>
                  </a:cubicBezTo>
                  <a:cubicBezTo>
                    <a:pt x="774"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37"/>
            <p:cNvSpPr/>
            <p:nvPr/>
          </p:nvSpPr>
          <p:spPr>
            <a:xfrm>
              <a:off x="1357241" y="2389196"/>
              <a:ext cx="95096" cy="95218"/>
            </a:xfrm>
            <a:custGeom>
              <a:avLst/>
              <a:gdLst/>
              <a:ahLst/>
              <a:cxnLst/>
              <a:rect l="l" t="t" r="r" b="b"/>
              <a:pathLst>
                <a:path w="774" h="775" extrusionOk="0">
                  <a:moveTo>
                    <a:pt x="393" y="1"/>
                  </a:moveTo>
                  <a:cubicBezTo>
                    <a:pt x="179" y="1"/>
                    <a:pt x="0" y="179"/>
                    <a:pt x="0" y="394"/>
                  </a:cubicBezTo>
                  <a:cubicBezTo>
                    <a:pt x="0" y="608"/>
                    <a:pt x="179" y="775"/>
                    <a:pt x="393" y="775"/>
                  </a:cubicBezTo>
                  <a:cubicBezTo>
                    <a:pt x="607" y="775"/>
                    <a:pt x="774" y="608"/>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37"/>
            <p:cNvSpPr/>
            <p:nvPr/>
          </p:nvSpPr>
          <p:spPr>
            <a:xfrm>
              <a:off x="1045663" y="2076143"/>
              <a:ext cx="95096" cy="95218"/>
            </a:xfrm>
            <a:custGeom>
              <a:avLst/>
              <a:gdLst/>
              <a:ahLst/>
              <a:cxnLst/>
              <a:rect l="l" t="t" r="r" b="b"/>
              <a:pathLst>
                <a:path w="774" h="775" extrusionOk="0">
                  <a:moveTo>
                    <a:pt x="381" y="1"/>
                  </a:moveTo>
                  <a:cubicBezTo>
                    <a:pt x="167" y="1"/>
                    <a:pt x="0" y="167"/>
                    <a:pt x="0" y="382"/>
                  </a:cubicBezTo>
                  <a:cubicBezTo>
                    <a:pt x="0" y="596"/>
                    <a:pt x="167" y="775"/>
                    <a:pt x="381" y="775"/>
                  </a:cubicBezTo>
                  <a:cubicBezTo>
                    <a:pt x="595" y="775"/>
                    <a:pt x="774" y="596"/>
                    <a:pt x="774" y="382"/>
                  </a:cubicBezTo>
                  <a:cubicBezTo>
                    <a:pt x="774"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37"/>
            <p:cNvSpPr/>
            <p:nvPr/>
          </p:nvSpPr>
          <p:spPr>
            <a:xfrm>
              <a:off x="1357241" y="2076143"/>
              <a:ext cx="95096" cy="95218"/>
            </a:xfrm>
            <a:custGeom>
              <a:avLst/>
              <a:gdLst/>
              <a:ahLst/>
              <a:cxnLst/>
              <a:rect l="l" t="t" r="r" b="b"/>
              <a:pathLst>
                <a:path w="774" h="775" extrusionOk="0">
                  <a:moveTo>
                    <a:pt x="393" y="1"/>
                  </a:moveTo>
                  <a:cubicBezTo>
                    <a:pt x="179" y="1"/>
                    <a:pt x="0" y="167"/>
                    <a:pt x="0" y="382"/>
                  </a:cubicBezTo>
                  <a:cubicBezTo>
                    <a:pt x="0" y="596"/>
                    <a:pt x="179" y="775"/>
                    <a:pt x="393" y="775"/>
                  </a:cubicBezTo>
                  <a:cubicBezTo>
                    <a:pt x="607" y="775"/>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37"/>
            <p:cNvSpPr/>
            <p:nvPr/>
          </p:nvSpPr>
          <p:spPr>
            <a:xfrm>
              <a:off x="887662" y="2547197"/>
              <a:ext cx="95096" cy="95218"/>
            </a:xfrm>
            <a:custGeom>
              <a:avLst/>
              <a:gdLst/>
              <a:ahLst/>
              <a:cxnLst/>
              <a:rect l="l" t="t" r="r" b="b"/>
              <a:pathLst>
                <a:path w="774"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37"/>
            <p:cNvSpPr/>
            <p:nvPr/>
          </p:nvSpPr>
          <p:spPr>
            <a:xfrm>
              <a:off x="887662" y="2232670"/>
              <a:ext cx="95096" cy="95218"/>
            </a:xfrm>
            <a:custGeom>
              <a:avLst/>
              <a:gdLst/>
              <a:ahLst/>
              <a:cxnLst/>
              <a:rect l="l" t="t" r="r" b="b"/>
              <a:pathLst>
                <a:path w="774"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37"/>
            <p:cNvSpPr/>
            <p:nvPr/>
          </p:nvSpPr>
          <p:spPr>
            <a:xfrm>
              <a:off x="1515120" y="1919617"/>
              <a:ext cx="95218" cy="95218"/>
            </a:xfrm>
            <a:custGeom>
              <a:avLst/>
              <a:gdLst/>
              <a:ahLst/>
              <a:cxnLst/>
              <a:rect l="l" t="t" r="r" b="b"/>
              <a:pathLst>
                <a:path w="775" h="775" extrusionOk="0">
                  <a:moveTo>
                    <a:pt x="394" y="1"/>
                  </a:moveTo>
                  <a:cubicBezTo>
                    <a:pt x="180" y="1"/>
                    <a:pt x="1" y="179"/>
                    <a:pt x="1" y="394"/>
                  </a:cubicBezTo>
                  <a:cubicBezTo>
                    <a:pt x="1" y="608"/>
                    <a:pt x="180" y="775"/>
                    <a:pt x="394" y="775"/>
                  </a:cubicBezTo>
                  <a:cubicBezTo>
                    <a:pt x="596" y="775"/>
                    <a:pt x="775" y="608"/>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37"/>
            <p:cNvSpPr/>
            <p:nvPr/>
          </p:nvSpPr>
          <p:spPr>
            <a:xfrm>
              <a:off x="1200715" y="1919617"/>
              <a:ext cx="95096" cy="95218"/>
            </a:xfrm>
            <a:custGeom>
              <a:avLst/>
              <a:gdLst/>
              <a:ahLst/>
              <a:cxnLst/>
              <a:rect l="l" t="t" r="r" b="b"/>
              <a:pathLst>
                <a:path w="774" h="775" extrusionOk="0">
                  <a:moveTo>
                    <a:pt x="381" y="1"/>
                  </a:moveTo>
                  <a:cubicBezTo>
                    <a:pt x="179" y="1"/>
                    <a:pt x="0" y="179"/>
                    <a:pt x="0" y="394"/>
                  </a:cubicBezTo>
                  <a:cubicBezTo>
                    <a:pt x="0" y="608"/>
                    <a:pt x="179" y="775"/>
                    <a:pt x="381" y="775"/>
                  </a:cubicBezTo>
                  <a:cubicBezTo>
                    <a:pt x="595" y="775"/>
                    <a:pt x="774" y="608"/>
                    <a:pt x="774" y="394"/>
                  </a:cubicBezTo>
                  <a:cubicBezTo>
                    <a:pt x="774"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37"/>
            <p:cNvSpPr/>
            <p:nvPr/>
          </p:nvSpPr>
          <p:spPr>
            <a:xfrm>
              <a:off x="887662" y="1919617"/>
              <a:ext cx="95096" cy="95218"/>
            </a:xfrm>
            <a:custGeom>
              <a:avLst/>
              <a:gdLst/>
              <a:ahLst/>
              <a:cxnLst/>
              <a:rect l="l" t="t" r="r" b="b"/>
              <a:pathLst>
                <a:path w="774" h="775" extrusionOk="0">
                  <a:moveTo>
                    <a:pt x="393" y="1"/>
                  </a:moveTo>
                  <a:cubicBezTo>
                    <a:pt x="179" y="1"/>
                    <a:pt x="0" y="179"/>
                    <a:pt x="0" y="394"/>
                  </a:cubicBezTo>
                  <a:cubicBezTo>
                    <a:pt x="0" y="608"/>
                    <a:pt x="179" y="775"/>
                    <a:pt x="393" y="775"/>
                  </a:cubicBezTo>
                  <a:cubicBezTo>
                    <a:pt x="607" y="775"/>
                    <a:pt x="774" y="608"/>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37"/>
            <p:cNvSpPr/>
            <p:nvPr/>
          </p:nvSpPr>
          <p:spPr>
            <a:xfrm>
              <a:off x="1515120" y="3174778"/>
              <a:ext cx="95218" cy="95218"/>
            </a:xfrm>
            <a:custGeom>
              <a:avLst/>
              <a:gdLst/>
              <a:ahLst/>
              <a:cxnLst/>
              <a:rect l="l" t="t" r="r" b="b"/>
              <a:pathLst>
                <a:path w="775" h="775" extrusionOk="0">
                  <a:moveTo>
                    <a:pt x="394" y="0"/>
                  </a:moveTo>
                  <a:cubicBezTo>
                    <a:pt x="180" y="0"/>
                    <a:pt x="1" y="167"/>
                    <a:pt x="1" y="381"/>
                  </a:cubicBezTo>
                  <a:cubicBezTo>
                    <a:pt x="1" y="596"/>
                    <a:pt x="180"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37"/>
            <p:cNvSpPr/>
            <p:nvPr/>
          </p:nvSpPr>
          <p:spPr>
            <a:xfrm>
              <a:off x="1200715" y="3174778"/>
              <a:ext cx="95096" cy="95218"/>
            </a:xfrm>
            <a:custGeom>
              <a:avLst/>
              <a:gdLst/>
              <a:ahLst/>
              <a:cxnLst/>
              <a:rect l="l" t="t" r="r" b="b"/>
              <a:pathLst>
                <a:path w="774" h="775" extrusionOk="0">
                  <a:moveTo>
                    <a:pt x="381" y="0"/>
                  </a:moveTo>
                  <a:cubicBezTo>
                    <a:pt x="179" y="0"/>
                    <a:pt x="0" y="167"/>
                    <a:pt x="0" y="381"/>
                  </a:cubicBezTo>
                  <a:cubicBezTo>
                    <a:pt x="0" y="596"/>
                    <a:pt x="179" y="774"/>
                    <a:pt x="381" y="774"/>
                  </a:cubicBezTo>
                  <a:cubicBezTo>
                    <a:pt x="595" y="774"/>
                    <a:pt x="774" y="596"/>
                    <a:pt x="774" y="381"/>
                  </a:cubicBezTo>
                  <a:cubicBezTo>
                    <a:pt x="774"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37"/>
            <p:cNvSpPr/>
            <p:nvPr/>
          </p:nvSpPr>
          <p:spPr>
            <a:xfrm>
              <a:off x="1515120" y="2860250"/>
              <a:ext cx="95218" cy="95218"/>
            </a:xfrm>
            <a:custGeom>
              <a:avLst/>
              <a:gdLst/>
              <a:ahLst/>
              <a:cxnLst/>
              <a:rect l="l" t="t" r="r" b="b"/>
              <a:pathLst>
                <a:path w="775" h="775" extrusionOk="0">
                  <a:moveTo>
                    <a:pt x="394" y="1"/>
                  </a:moveTo>
                  <a:cubicBezTo>
                    <a:pt x="180" y="1"/>
                    <a:pt x="1" y="167"/>
                    <a:pt x="1" y="382"/>
                  </a:cubicBezTo>
                  <a:cubicBezTo>
                    <a:pt x="1" y="596"/>
                    <a:pt x="180" y="774"/>
                    <a:pt x="394" y="774"/>
                  </a:cubicBezTo>
                  <a:cubicBezTo>
                    <a:pt x="596" y="774"/>
                    <a:pt x="775" y="596"/>
                    <a:pt x="775" y="382"/>
                  </a:cubicBezTo>
                  <a:cubicBezTo>
                    <a:pt x="775" y="167"/>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37"/>
            <p:cNvSpPr/>
            <p:nvPr/>
          </p:nvSpPr>
          <p:spPr>
            <a:xfrm>
              <a:off x="1200715" y="2860250"/>
              <a:ext cx="95096" cy="95218"/>
            </a:xfrm>
            <a:custGeom>
              <a:avLst/>
              <a:gdLst/>
              <a:ahLst/>
              <a:cxnLst/>
              <a:rect l="l" t="t" r="r" b="b"/>
              <a:pathLst>
                <a:path w="774" h="775" extrusionOk="0">
                  <a:moveTo>
                    <a:pt x="381" y="1"/>
                  </a:moveTo>
                  <a:cubicBezTo>
                    <a:pt x="179" y="1"/>
                    <a:pt x="0" y="167"/>
                    <a:pt x="0" y="382"/>
                  </a:cubicBezTo>
                  <a:cubicBezTo>
                    <a:pt x="0" y="596"/>
                    <a:pt x="179" y="774"/>
                    <a:pt x="381" y="774"/>
                  </a:cubicBezTo>
                  <a:cubicBezTo>
                    <a:pt x="595" y="774"/>
                    <a:pt x="774" y="596"/>
                    <a:pt x="774" y="382"/>
                  </a:cubicBezTo>
                  <a:cubicBezTo>
                    <a:pt x="774"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37"/>
            <p:cNvSpPr/>
            <p:nvPr/>
          </p:nvSpPr>
          <p:spPr>
            <a:xfrm>
              <a:off x="1045663" y="3016777"/>
              <a:ext cx="95096" cy="95218"/>
            </a:xfrm>
            <a:custGeom>
              <a:avLst/>
              <a:gdLst/>
              <a:ahLst/>
              <a:cxnLst/>
              <a:rect l="l" t="t" r="r" b="b"/>
              <a:pathLst>
                <a:path w="774" h="775" extrusionOk="0">
                  <a:moveTo>
                    <a:pt x="381" y="0"/>
                  </a:moveTo>
                  <a:cubicBezTo>
                    <a:pt x="167" y="0"/>
                    <a:pt x="0" y="179"/>
                    <a:pt x="0" y="393"/>
                  </a:cubicBezTo>
                  <a:cubicBezTo>
                    <a:pt x="0" y="608"/>
                    <a:pt x="167" y="774"/>
                    <a:pt x="381" y="774"/>
                  </a:cubicBezTo>
                  <a:cubicBezTo>
                    <a:pt x="595" y="774"/>
                    <a:pt x="774" y="608"/>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37"/>
            <p:cNvSpPr/>
            <p:nvPr/>
          </p:nvSpPr>
          <p:spPr>
            <a:xfrm>
              <a:off x="1357241" y="3016777"/>
              <a:ext cx="95096" cy="95218"/>
            </a:xfrm>
            <a:custGeom>
              <a:avLst/>
              <a:gdLst/>
              <a:ahLst/>
              <a:cxnLst/>
              <a:rect l="l" t="t" r="r" b="b"/>
              <a:pathLst>
                <a:path w="774" h="775" extrusionOk="0">
                  <a:moveTo>
                    <a:pt x="393" y="0"/>
                  </a:moveTo>
                  <a:cubicBezTo>
                    <a:pt x="179" y="0"/>
                    <a:pt x="0" y="179"/>
                    <a:pt x="0" y="393"/>
                  </a:cubicBezTo>
                  <a:cubicBezTo>
                    <a:pt x="0" y="608"/>
                    <a:pt x="179" y="774"/>
                    <a:pt x="393" y="774"/>
                  </a:cubicBezTo>
                  <a:cubicBezTo>
                    <a:pt x="607" y="774"/>
                    <a:pt x="774" y="608"/>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37"/>
            <p:cNvSpPr/>
            <p:nvPr/>
          </p:nvSpPr>
          <p:spPr>
            <a:xfrm>
              <a:off x="1045663" y="2705198"/>
              <a:ext cx="95096" cy="93744"/>
            </a:xfrm>
            <a:custGeom>
              <a:avLst/>
              <a:gdLst/>
              <a:ahLst/>
              <a:cxnLst/>
              <a:rect l="l" t="t" r="r" b="b"/>
              <a:pathLst>
                <a:path w="774" h="763" extrusionOk="0">
                  <a:moveTo>
                    <a:pt x="381" y="0"/>
                  </a:moveTo>
                  <a:cubicBezTo>
                    <a:pt x="167" y="0"/>
                    <a:pt x="0" y="167"/>
                    <a:pt x="0" y="381"/>
                  </a:cubicBezTo>
                  <a:cubicBezTo>
                    <a:pt x="0" y="596"/>
                    <a:pt x="167" y="762"/>
                    <a:pt x="381" y="762"/>
                  </a:cubicBezTo>
                  <a:cubicBezTo>
                    <a:pt x="595" y="762"/>
                    <a:pt x="774" y="596"/>
                    <a:pt x="774" y="381"/>
                  </a:cubicBezTo>
                  <a:cubicBezTo>
                    <a:pt x="774"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37"/>
            <p:cNvSpPr/>
            <p:nvPr/>
          </p:nvSpPr>
          <p:spPr>
            <a:xfrm>
              <a:off x="1357241" y="2705198"/>
              <a:ext cx="95096" cy="93744"/>
            </a:xfrm>
            <a:custGeom>
              <a:avLst/>
              <a:gdLst/>
              <a:ahLst/>
              <a:cxnLst/>
              <a:rect l="l" t="t" r="r" b="b"/>
              <a:pathLst>
                <a:path w="774" h="763" extrusionOk="0">
                  <a:moveTo>
                    <a:pt x="393" y="0"/>
                  </a:moveTo>
                  <a:cubicBezTo>
                    <a:pt x="179" y="0"/>
                    <a:pt x="0" y="167"/>
                    <a:pt x="0" y="381"/>
                  </a:cubicBezTo>
                  <a:cubicBezTo>
                    <a:pt x="0" y="596"/>
                    <a:pt x="179" y="762"/>
                    <a:pt x="393" y="762"/>
                  </a:cubicBezTo>
                  <a:cubicBezTo>
                    <a:pt x="607" y="762"/>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37"/>
            <p:cNvSpPr/>
            <p:nvPr/>
          </p:nvSpPr>
          <p:spPr>
            <a:xfrm>
              <a:off x="887662" y="3174778"/>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37"/>
            <p:cNvSpPr/>
            <p:nvPr/>
          </p:nvSpPr>
          <p:spPr>
            <a:xfrm>
              <a:off x="887662" y="2860250"/>
              <a:ext cx="95096" cy="95218"/>
            </a:xfrm>
            <a:custGeom>
              <a:avLst/>
              <a:gdLst/>
              <a:ahLst/>
              <a:cxnLst/>
              <a:rect l="l" t="t" r="r" b="b"/>
              <a:pathLst>
                <a:path w="774"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37"/>
            <p:cNvSpPr/>
            <p:nvPr/>
          </p:nvSpPr>
          <p:spPr>
            <a:xfrm>
              <a:off x="1515120" y="2547197"/>
              <a:ext cx="95218" cy="95218"/>
            </a:xfrm>
            <a:custGeom>
              <a:avLst/>
              <a:gdLst/>
              <a:ahLst/>
              <a:cxnLst/>
              <a:rect l="l" t="t" r="r" b="b"/>
              <a:pathLst>
                <a:path w="775" h="775" extrusionOk="0">
                  <a:moveTo>
                    <a:pt x="394" y="1"/>
                  </a:moveTo>
                  <a:cubicBezTo>
                    <a:pt x="180" y="1"/>
                    <a:pt x="1" y="179"/>
                    <a:pt x="1" y="382"/>
                  </a:cubicBezTo>
                  <a:cubicBezTo>
                    <a:pt x="1" y="596"/>
                    <a:pt x="180" y="775"/>
                    <a:pt x="394" y="775"/>
                  </a:cubicBezTo>
                  <a:cubicBezTo>
                    <a:pt x="596" y="775"/>
                    <a:pt x="775" y="596"/>
                    <a:pt x="775" y="382"/>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37"/>
            <p:cNvSpPr/>
            <p:nvPr/>
          </p:nvSpPr>
          <p:spPr>
            <a:xfrm>
              <a:off x="1200715" y="2547197"/>
              <a:ext cx="95096" cy="95218"/>
            </a:xfrm>
            <a:custGeom>
              <a:avLst/>
              <a:gdLst/>
              <a:ahLst/>
              <a:cxnLst/>
              <a:rect l="l" t="t" r="r" b="b"/>
              <a:pathLst>
                <a:path w="774" h="775" extrusionOk="0">
                  <a:moveTo>
                    <a:pt x="381" y="1"/>
                  </a:moveTo>
                  <a:cubicBezTo>
                    <a:pt x="179" y="1"/>
                    <a:pt x="0" y="179"/>
                    <a:pt x="0" y="382"/>
                  </a:cubicBezTo>
                  <a:cubicBezTo>
                    <a:pt x="0" y="596"/>
                    <a:pt x="179" y="775"/>
                    <a:pt x="381" y="775"/>
                  </a:cubicBezTo>
                  <a:cubicBezTo>
                    <a:pt x="595" y="775"/>
                    <a:pt x="774" y="596"/>
                    <a:pt x="774" y="382"/>
                  </a:cubicBezTo>
                  <a:cubicBezTo>
                    <a:pt x="774"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37"/>
            <p:cNvSpPr/>
            <p:nvPr/>
          </p:nvSpPr>
          <p:spPr>
            <a:xfrm>
              <a:off x="887662" y="2547197"/>
              <a:ext cx="95096" cy="95218"/>
            </a:xfrm>
            <a:custGeom>
              <a:avLst/>
              <a:gdLst/>
              <a:ahLst/>
              <a:cxnLst/>
              <a:rect l="l" t="t" r="r" b="b"/>
              <a:pathLst>
                <a:path w="774"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37"/>
            <p:cNvSpPr/>
            <p:nvPr/>
          </p:nvSpPr>
          <p:spPr>
            <a:xfrm>
              <a:off x="1515120" y="3489305"/>
              <a:ext cx="95218" cy="95218"/>
            </a:xfrm>
            <a:custGeom>
              <a:avLst/>
              <a:gdLst/>
              <a:ahLst/>
              <a:cxnLst/>
              <a:rect l="l" t="t" r="r" b="b"/>
              <a:pathLst>
                <a:path w="775" h="775" extrusionOk="0">
                  <a:moveTo>
                    <a:pt x="394" y="0"/>
                  </a:moveTo>
                  <a:cubicBezTo>
                    <a:pt x="180" y="0"/>
                    <a:pt x="1" y="167"/>
                    <a:pt x="1" y="381"/>
                  </a:cubicBezTo>
                  <a:cubicBezTo>
                    <a:pt x="1" y="596"/>
                    <a:pt x="180"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37"/>
            <p:cNvSpPr/>
            <p:nvPr/>
          </p:nvSpPr>
          <p:spPr>
            <a:xfrm>
              <a:off x="1200715" y="3489305"/>
              <a:ext cx="95096" cy="95218"/>
            </a:xfrm>
            <a:custGeom>
              <a:avLst/>
              <a:gdLst/>
              <a:ahLst/>
              <a:cxnLst/>
              <a:rect l="l" t="t" r="r" b="b"/>
              <a:pathLst>
                <a:path w="774" h="775" extrusionOk="0">
                  <a:moveTo>
                    <a:pt x="381" y="0"/>
                  </a:moveTo>
                  <a:cubicBezTo>
                    <a:pt x="179" y="0"/>
                    <a:pt x="0" y="167"/>
                    <a:pt x="0" y="381"/>
                  </a:cubicBezTo>
                  <a:cubicBezTo>
                    <a:pt x="0" y="596"/>
                    <a:pt x="179" y="774"/>
                    <a:pt x="381" y="774"/>
                  </a:cubicBezTo>
                  <a:cubicBezTo>
                    <a:pt x="595" y="774"/>
                    <a:pt x="774" y="596"/>
                    <a:pt x="774" y="381"/>
                  </a:cubicBezTo>
                  <a:cubicBezTo>
                    <a:pt x="774"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37"/>
            <p:cNvSpPr/>
            <p:nvPr/>
          </p:nvSpPr>
          <p:spPr>
            <a:xfrm>
              <a:off x="1045663" y="3644357"/>
              <a:ext cx="95096" cy="95218"/>
            </a:xfrm>
            <a:custGeom>
              <a:avLst/>
              <a:gdLst/>
              <a:ahLst/>
              <a:cxnLst/>
              <a:rect l="l" t="t" r="r" b="b"/>
              <a:pathLst>
                <a:path w="774" h="775" extrusionOk="0">
                  <a:moveTo>
                    <a:pt x="381" y="0"/>
                  </a:moveTo>
                  <a:cubicBezTo>
                    <a:pt x="167" y="0"/>
                    <a:pt x="0" y="179"/>
                    <a:pt x="0" y="381"/>
                  </a:cubicBezTo>
                  <a:cubicBezTo>
                    <a:pt x="0" y="596"/>
                    <a:pt x="167" y="774"/>
                    <a:pt x="381" y="774"/>
                  </a:cubicBezTo>
                  <a:cubicBezTo>
                    <a:pt x="595" y="774"/>
                    <a:pt x="774" y="596"/>
                    <a:pt x="774" y="381"/>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37"/>
            <p:cNvSpPr/>
            <p:nvPr/>
          </p:nvSpPr>
          <p:spPr>
            <a:xfrm>
              <a:off x="1357241" y="3644357"/>
              <a:ext cx="95096" cy="95218"/>
            </a:xfrm>
            <a:custGeom>
              <a:avLst/>
              <a:gdLst/>
              <a:ahLst/>
              <a:cxnLst/>
              <a:rect l="l" t="t" r="r" b="b"/>
              <a:pathLst>
                <a:path w="774" h="775" extrusionOk="0">
                  <a:moveTo>
                    <a:pt x="393" y="0"/>
                  </a:moveTo>
                  <a:cubicBezTo>
                    <a:pt x="179" y="0"/>
                    <a:pt x="0" y="179"/>
                    <a:pt x="0" y="381"/>
                  </a:cubicBezTo>
                  <a:cubicBezTo>
                    <a:pt x="0" y="596"/>
                    <a:pt x="179" y="774"/>
                    <a:pt x="393" y="774"/>
                  </a:cubicBezTo>
                  <a:cubicBezTo>
                    <a:pt x="607" y="774"/>
                    <a:pt x="774" y="596"/>
                    <a:pt x="774" y="381"/>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37"/>
            <p:cNvSpPr/>
            <p:nvPr/>
          </p:nvSpPr>
          <p:spPr>
            <a:xfrm>
              <a:off x="1045663" y="3331304"/>
              <a:ext cx="95096" cy="95218"/>
            </a:xfrm>
            <a:custGeom>
              <a:avLst/>
              <a:gdLst/>
              <a:ahLst/>
              <a:cxnLst/>
              <a:rect l="l" t="t" r="r" b="b"/>
              <a:pathLst>
                <a:path w="774" h="775" extrusionOk="0">
                  <a:moveTo>
                    <a:pt x="381" y="0"/>
                  </a:moveTo>
                  <a:cubicBezTo>
                    <a:pt x="167" y="0"/>
                    <a:pt x="0" y="179"/>
                    <a:pt x="0" y="393"/>
                  </a:cubicBezTo>
                  <a:cubicBezTo>
                    <a:pt x="0" y="608"/>
                    <a:pt x="167" y="774"/>
                    <a:pt x="381" y="774"/>
                  </a:cubicBezTo>
                  <a:cubicBezTo>
                    <a:pt x="595" y="774"/>
                    <a:pt x="774" y="608"/>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37"/>
            <p:cNvSpPr/>
            <p:nvPr/>
          </p:nvSpPr>
          <p:spPr>
            <a:xfrm>
              <a:off x="1357241" y="3331304"/>
              <a:ext cx="95096" cy="95218"/>
            </a:xfrm>
            <a:custGeom>
              <a:avLst/>
              <a:gdLst/>
              <a:ahLst/>
              <a:cxnLst/>
              <a:rect l="l" t="t" r="r" b="b"/>
              <a:pathLst>
                <a:path w="774" h="775" extrusionOk="0">
                  <a:moveTo>
                    <a:pt x="393" y="0"/>
                  </a:moveTo>
                  <a:cubicBezTo>
                    <a:pt x="179" y="0"/>
                    <a:pt x="0" y="179"/>
                    <a:pt x="0" y="393"/>
                  </a:cubicBezTo>
                  <a:cubicBezTo>
                    <a:pt x="0" y="608"/>
                    <a:pt x="179" y="774"/>
                    <a:pt x="393" y="774"/>
                  </a:cubicBezTo>
                  <a:cubicBezTo>
                    <a:pt x="607" y="774"/>
                    <a:pt x="774" y="608"/>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37"/>
            <p:cNvSpPr/>
            <p:nvPr/>
          </p:nvSpPr>
          <p:spPr>
            <a:xfrm>
              <a:off x="887662" y="3489305"/>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37"/>
            <p:cNvSpPr/>
            <p:nvPr/>
          </p:nvSpPr>
          <p:spPr>
            <a:xfrm>
              <a:off x="1515120" y="3174778"/>
              <a:ext cx="95218" cy="95218"/>
            </a:xfrm>
            <a:custGeom>
              <a:avLst/>
              <a:gdLst/>
              <a:ahLst/>
              <a:cxnLst/>
              <a:rect l="l" t="t" r="r" b="b"/>
              <a:pathLst>
                <a:path w="775" h="775" extrusionOk="0">
                  <a:moveTo>
                    <a:pt x="394" y="0"/>
                  </a:moveTo>
                  <a:cubicBezTo>
                    <a:pt x="180" y="0"/>
                    <a:pt x="1" y="167"/>
                    <a:pt x="1" y="381"/>
                  </a:cubicBezTo>
                  <a:cubicBezTo>
                    <a:pt x="1" y="596"/>
                    <a:pt x="180"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37"/>
            <p:cNvSpPr/>
            <p:nvPr/>
          </p:nvSpPr>
          <p:spPr>
            <a:xfrm>
              <a:off x="1200715" y="3174778"/>
              <a:ext cx="95096" cy="95218"/>
            </a:xfrm>
            <a:custGeom>
              <a:avLst/>
              <a:gdLst/>
              <a:ahLst/>
              <a:cxnLst/>
              <a:rect l="l" t="t" r="r" b="b"/>
              <a:pathLst>
                <a:path w="774" h="775" extrusionOk="0">
                  <a:moveTo>
                    <a:pt x="381" y="0"/>
                  </a:moveTo>
                  <a:cubicBezTo>
                    <a:pt x="179" y="0"/>
                    <a:pt x="0" y="167"/>
                    <a:pt x="0" y="381"/>
                  </a:cubicBezTo>
                  <a:cubicBezTo>
                    <a:pt x="0" y="596"/>
                    <a:pt x="179" y="774"/>
                    <a:pt x="381" y="774"/>
                  </a:cubicBezTo>
                  <a:cubicBezTo>
                    <a:pt x="595" y="774"/>
                    <a:pt x="774" y="596"/>
                    <a:pt x="774" y="381"/>
                  </a:cubicBezTo>
                  <a:cubicBezTo>
                    <a:pt x="774"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37"/>
            <p:cNvSpPr/>
            <p:nvPr/>
          </p:nvSpPr>
          <p:spPr>
            <a:xfrm>
              <a:off x="887662" y="3174778"/>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37"/>
            <p:cNvSpPr/>
            <p:nvPr/>
          </p:nvSpPr>
          <p:spPr>
            <a:xfrm>
              <a:off x="887662" y="36998"/>
              <a:ext cx="95096" cy="95218"/>
            </a:xfrm>
            <a:custGeom>
              <a:avLst/>
              <a:gdLst/>
              <a:ahLst/>
              <a:cxnLst/>
              <a:rect l="l" t="t" r="r" b="b"/>
              <a:pathLst>
                <a:path w="774"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37"/>
            <p:cNvSpPr/>
            <p:nvPr/>
          </p:nvSpPr>
          <p:spPr>
            <a:xfrm>
              <a:off x="573134" y="36998"/>
              <a:ext cx="95218" cy="95218"/>
            </a:xfrm>
            <a:custGeom>
              <a:avLst/>
              <a:gdLst/>
              <a:ahLst/>
              <a:cxnLst/>
              <a:rect l="l" t="t" r="r" b="b"/>
              <a:pathLst>
                <a:path w="775" h="775" extrusionOk="0">
                  <a:moveTo>
                    <a:pt x="393" y="1"/>
                  </a:moveTo>
                  <a:cubicBezTo>
                    <a:pt x="179" y="1"/>
                    <a:pt x="0" y="167"/>
                    <a:pt x="0" y="382"/>
                  </a:cubicBezTo>
                  <a:cubicBezTo>
                    <a:pt x="0" y="596"/>
                    <a:pt x="179" y="774"/>
                    <a:pt x="393" y="774"/>
                  </a:cubicBezTo>
                  <a:cubicBezTo>
                    <a:pt x="608" y="774"/>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37"/>
            <p:cNvSpPr/>
            <p:nvPr/>
          </p:nvSpPr>
          <p:spPr>
            <a:xfrm>
              <a:off x="260081" y="36998"/>
              <a:ext cx="95218" cy="95218"/>
            </a:xfrm>
            <a:custGeom>
              <a:avLst/>
              <a:gdLst/>
              <a:ahLst/>
              <a:cxnLst/>
              <a:rect l="l" t="t" r="r" b="b"/>
              <a:pathLst>
                <a:path w="775" h="775" extrusionOk="0">
                  <a:moveTo>
                    <a:pt x="393" y="1"/>
                  </a:moveTo>
                  <a:cubicBezTo>
                    <a:pt x="179" y="1"/>
                    <a:pt x="0" y="167"/>
                    <a:pt x="0" y="382"/>
                  </a:cubicBezTo>
                  <a:cubicBezTo>
                    <a:pt x="0" y="596"/>
                    <a:pt x="179" y="774"/>
                    <a:pt x="393" y="774"/>
                  </a:cubicBezTo>
                  <a:cubicBezTo>
                    <a:pt x="608" y="774"/>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37"/>
            <p:cNvSpPr/>
            <p:nvPr/>
          </p:nvSpPr>
          <p:spPr>
            <a:xfrm>
              <a:off x="887662" y="663104"/>
              <a:ext cx="95096" cy="95218"/>
            </a:xfrm>
            <a:custGeom>
              <a:avLst/>
              <a:gdLst/>
              <a:ahLst/>
              <a:cxnLst/>
              <a:rect l="l" t="t" r="r" b="b"/>
              <a:pathLst>
                <a:path w="774" h="775" extrusionOk="0">
                  <a:moveTo>
                    <a:pt x="393" y="0"/>
                  </a:moveTo>
                  <a:cubicBezTo>
                    <a:pt x="179" y="0"/>
                    <a:pt x="0" y="179"/>
                    <a:pt x="0" y="393"/>
                  </a:cubicBezTo>
                  <a:cubicBezTo>
                    <a:pt x="0" y="608"/>
                    <a:pt x="179" y="774"/>
                    <a:pt x="393" y="774"/>
                  </a:cubicBezTo>
                  <a:cubicBezTo>
                    <a:pt x="607" y="774"/>
                    <a:pt x="774" y="608"/>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37"/>
            <p:cNvSpPr/>
            <p:nvPr/>
          </p:nvSpPr>
          <p:spPr>
            <a:xfrm>
              <a:off x="573134" y="663104"/>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37"/>
            <p:cNvSpPr/>
            <p:nvPr/>
          </p:nvSpPr>
          <p:spPr>
            <a:xfrm>
              <a:off x="887662" y="351525"/>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37"/>
            <p:cNvSpPr/>
            <p:nvPr/>
          </p:nvSpPr>
          <p:spPr>
            <a:xfrm>
              <a:off x="573134" y="351525"/>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8" y="774"/>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37"/>
            <p:cNvSpPr/>
            <p:nvPr/>
          </p:nvSpPr>
          <p:spPr>
            <a:xfrm>
              <a:off x="416608" y="506577"/>
              <a:ext cx="95218" cy="95218"/>
            </a:xfrm>
            <a:custGeom>
              <a:avLst/>
              <a:gdLst/>
              <a:ahLst/>
              <a:cxnLst/>
              <a:rect l="l" t="t" r="r" b="b"/>
              <a:pathLst>
                <a:path w="775" h="775" extrusionOk="0">
                  <a:moveTo>
                    <a:pt x="381" y="0"/>
                  </a:moveTo>
                  <a:cubicBezTo>
                    <a:pt x="167" y="0"/>
                    <a:pt x="0" y="179"/>
                    <a:pt x="0" y="381"/>
                  </a:cubicBezTo>
                  <a:cubicBezTo>
                    <a:pt x="0" y="596"/>
                    <a:pt x="167" y="774"/>
                    <a:pt x="381" y="774"/>
                  </a:cubicBezTo>
                  <a:cubicBezTo>
                    <a:pt x="596" y="774"/>
                    <a:pt x="774" y="596"/>
                    <a:pt x="774" y="381"/>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37"/>
            <p:cNvSpPr/>
            <p:nvPr/>
          </p:nvSpPr>
          <p:spPr>
            <a:xfrm>
              <a:off x="731135" y="506577"/>
              <a:ext cx="95096" cy="95218"/>
            </a:xfrm>
            <a:custGeom>
              <a:avLst/>
              <a:gdLst/>
              <a:ahLst/>
              <a:cxnLst/>
              <a:rect l="l" t="t" r="r" b="b"/>
              <a:pathLst>
                <a:path w="774" h="775" extrusionOk="0">
                  <a:moveTo>
                    <a:pt x="381" y="0"/>
                  </a:moveTo>
                  <a:cubicBezTo>
                    <a:pt x="167" y="0"/>
                    <a:pt x="0" y="179"/>
                    <a:pt x="0" y="381"/>
                  </a:cubicBezTo>
                  <a:cubicBezTo>
                    <a:pt x="0" y="596"/>
                    <a:pt x="167" y="774"/>
                    <a:pt x="381" y="774"/>
                  </a:cubicBezTo>
                  <a:cubicBezTo>
                    <a:pt x="595" y="774"/>
                    <a:pt x="774" y="596"/>
                    <a:pt x="774" y="381"/>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37"/>
            <p:cNvSpPr/>
            <p:nvPr/>
          </p:nvSpPr>
          <p:spPr>
            <a:xfrm>
              <a:off x="416608" y="19352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37"/>
            <p:cNvSpPr/>
            <p:nvPr/>
          </p:nvSpPr>
          <p:spPr>
            <a:xfrm>
              <a:off x="731135" y="193524"/>
              <a:ext cx="95096" cy="95218"/>
            </a:xfrm>
            <a:custGeom>
              <a:avLst/>
              <a:gdLst/>
              <a:ahLst/>
              <a:cxnLst/>
              <a:rect l="l" t="t" r="r" b="b"/>
              <a:pathLst>
                <a:path w="774" h="775" extrusionOk="0">
                  <a:moveTo>
                    <a:pt x="381" y="0"/>
                  </a:moveTo>
                  <a:cubicBezTo>
                    <a:pt x="167" y="0"/>
                    <a:pt x="0" y="179"/>
                    <a:pt x="0" y="393"/>
                  </a:cubicBezTo>
                  <a:cubicBezTo>
                    <a:pt x="0" y="608"/>
                    <a:pt x="167" y="774"/>
                    <a:pt x="381" y="774"/>
                  </a:cubicBezTo>
                  <a:cubicBezTo>
                    <a:pt x="595" y="774"/>
                    <a:pt x="774" y="608"/>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37"/>
            <p:cNvSpPr/>
            <p:nvPr/>
          </p:nvSpPr>
          <p:spPr>
            <a:xfrm>
              <a:off x="260081" y="663104"/>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37"/>
            <p:cNvSpPr/>
            <p:nvPr/>
          </p:nvSpPr>
          <p:spPr>
            <a:xfrm>
              <a:off x="260081" y="351525"/>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8" y="774"/>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37"/>
            <p:cNvSpPr/>
            <p:nvPr/>
          </p:nvSpPr>
          <p:spPr>
            <a:xfrm>
              <a:off x="887662" y="36998"/>
              <a:ext cx="95096" cy="95218"/>
            </a:xfrm>
            <a:custGeom>
              <a:avLst/>
              <a:gdLst/>
              <a:ahLst/>
              <a:cxnLst/>
              <a:rect l="l" t="t" r="r" b="b"/>
              <a:pathLst>
                <a:path w="774"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37"/>
            <p:cNvSpPr/>
            <p:nvPr/>
          </p:nvSpPr>
          <p:spPr>
            <a:xfrm>
              <a:off x="573134" y="36998"/>
              <a:ext cx="95218" cy="95218"/>
            </a:xfrm>
            <a:custGeom>
              <a:avLst/>
              <a:gdLst/>
              <a:ahLst/>
              <a:cxnLst/>
              <a:rect l="l" t="t" r="r" b="b"/>
              <a:pathLst>
                <a:path w="775" h="775" extrusionOk="0">
                  <a:moveTo>
                    <a:pt x="393" y="1"/>
                  </a:moveTo>
                  <a:cubicBezTo>
                    <a:pt x="179" y="1"/>
                    <a:pt x="0" y="167"/>
                    <a:pt x="0" y="382"/>
                  </a:cubicBezTo>
                  <a:cubicBezTo>
                    <a:pt x="0" y="596"/>
                    <a:pt x="179" y="774"/>
                    <a:pt x="393" y="774"/>
                  </a:cubicBezTo>
                  <a:cubicBezTo>
                    <a:pt x="608" y="774"/>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37"/>
            <p:cNvSpPr/>
            <p:nvPr/>
          </p:nvSpPr>
          <p:spPr>
            <a:xfrm>
              <a:off x="260081" y="36998"/>
              <a:ext cx="95218" cy="95218"/>
            </a:xfrm>
            <a:custGeom>
              <a:avLst/>
              <a:gdLst/>
              <a:ahLst/>
              <a:cxnLst/>
              <a:rect l="l" t="t" r="r" b="b"/>
              <a:pathLst>
                <a:path w="775" h="775" extrusionOk="0">
                  <a:moveTo>
                    <a:pt x="393" y="1"/>
                  </a:moveTo>
                  <a:cubicBezTo>
                    <a:pt x="179" y="1"/>
                    <a:pt x="0" y="167"/>
                    <a:pt x="0" y="382"/>
                  </a:cubicBezTo>
                  <a:cubicBezTo>
                    <a:pt x="0" y="596"/>
                    <a:pt x="179" y="774"/>
                    <a:pt x="393" y="774"/>
                  </a:cubicBezTo>
                  <a:cubicBezTo>
                    <a:pt x="608" y="774"/>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37"/>
            <p:cNvSpPr/>
            <p:nvPr/>
          </p:nvSpPr>
          <p:spPr>
            <a:xfrm>
              <a:off x="887662" y="1290685"/>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37"/>
            <p:cNvSpPr/>
            <p:nvPr/>
          </p:nvSpPr>
          <p:spPr>
            <a:xfrm>
              <a:off x="573134" y="1290685"/>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37"/>
            <p:cNvSpPr/>
            <p:nvPr/>
          </p:nvSpPr>
          <p:spPr>
            <a:xfrm>
              <a:off x="887662" y="979106"/>
              <a:ext cx="95096" cy="95218"/>
            </a:xfrm>
            <a:custGeom>
              <a:avLst/>
              <a:gdLst/>
              <a:ahLst/>
              <a:cxnLst/>
              <a:rect l="l" t="t" r="r" b="b"/>
              <a:pathLst>
                <a:path w="774" h="775" extrusionOk="0">
                  <a:moveTo>
                    <a:pt x="393" y="0"/>
                  </a:moveTo>
                  <a:cubicBezTo>
                    <a:pt x="179" y="0"/>
                    <a:pt x="0" y="167"/>
                    <a:pt x="0" y="381"/>
                  </a:cubicBezTo>
                  <a:cubicBezTo>
                    <a:pt x="0" y="595"/>
                    <a:pt x="179" y="774"/>
                    <a:pt x="393" y="774"/>
                  </a:cubicBezTo>
                  <a:cubicBezTo>
                    <a:pt x="607" y="774"/>
                    <a:pt x="774" y="595"/>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37"/>
            <p:cNvSpPr/>
            <p:nvPr/>
          </p:nvSpPr>
          <p:spPr>
            <a:xfrm>
              <a:off x="573134" y="979106"/>
              <a:ext cx="95218" cy="95218"/>
            </a:xfrm>
            <a:custGeom>
              <a:avLst/>
              <a:gdLst/>
              <a:ahLst/>
              <a:cxnLst/>
              <a:rect l="l" t="t" r="r" b="b"/>
              <a:pathLst>
                <a:path w="775" h="775" extrusionOk="0">
                  <a:moveTo>
                    <a:pt x="393" y="0"/>
                  </a:moveTo>
                  <a:cubicBezTo>
                    <a:pt x="179" y="0"/>
                    <a:pt x="0" y="167"/>
                    <a:pt x="0" y="381"/>
                  </a:cubicBezTo>
                  <a:cubicBezTo>
                    <a:pt x="0" y="595"/>
                    <a:pt x="179" y="774"/>
                    <a:pt x="393" y="774"/>
                  </a:cubicBezTo>
                  <a:cubicBezTo>
                    <a:pt x="608" y="774"/>
                    <a:pt x="774" y="595"/>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37"/>
            <p:cNvSpPr/>
            <p:nvPr/>
          </p:nvSpPr>
          <p:spPr>
            <a:xfrm>
              <a:off x="416608" y="1135632"/>
              <a:ext cx="95218" cy="95096"/>
            </a:xfrm>
            <a:custGeom>
              <a:avLst/>
              <a:gdLst/>
              <a:ahLst/>
              <a:cxnLst/>
              <a:rect l="l" t="t" r="r" b="b"/>
              <a:pathLst>
                <a:path w="775" h="774" extrusionOk="0">
                  <a:moveTo>
                    <a:pt x="381" y="0"/>
                  </a:moveTo>
                  <a:cubicBezTo>
                    <a:pt x="167" y="0"/>
                    <a:pt x="0" y="179"/>
                    <a:pt x="0" y="393"/>
                  </a:cubicBezTo>
                  <a:cubicBezTo>
                    <a:pt x="0" y="595"/>
                    <a:pt x="167" y="774"/>
                    <a:pt x="381" y="774"/>
                  </a:cubicBezTo>
                  <a:cubicBezTo>
                    <a:pt x="596" y="774"/>
                    <a:pt x="774" y="595"/>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37"/>
            <p:cNvSpPr/>
            <p:nvPr/>
          </p:nvSpPr>
          <p:spPr>
            <a:xfrm>
              <a:off x="731135" y="1135632"/>
              <a:ext cx="95096" cy="95096"/>
            </a:xfrm>
            <a:custGeom>
              <a:avLst/>
              <a:gdLst/>
              <a:ahLst/>
              <a:cxnLst/>
              <a:rect l="l" t="t" r="r" b="b"/>
              <a:pathLst>
                <a:path w="774" h="774" extrusionOk="0">
                  <a:moveTo>
                    <a:pt x="381" y="0"/>
                  </a:moveTo>
                  <a:cubicBezTo>
                    <a:pt x="167" y="0"/>
                    <a:pt x="0" y="179"/>
                    <a:pt x="0" y="393"/>
                  </a:cubicBezTo>
                  <a:cubicBezTo>
                    <a:pt x="0" y="595"/>
                    <a:pt x="167" y="774"/>
                    <a:pt x="381" y="774"/>
                  </a:cubicBezTo>
                  <a:cubicBezTo>
                    <a:pt x="595" y="774"/>
                    <a:pt x="774" y="595"/>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37"/>
            <p:cNvSpPr/>
            <p:nvPr/>
          </p:nvSpPr>
          <p:spPr>
            <a:xfrm>
              <a:off x="416608" y="821105"/>
              <a:ext cx="95218" cy="95218"/>
            </a:xfrm>
            <a:custGeom>
              <a:avLst/>
              <a:gdLst/>
              <a:ahLst/>
              <a:cxnLst/>
              <a:rect l="l" t="t" r="r" b="b"/>
              <a:pathLst>
                <a:path w="775" h="775" extrusionOk="0">
                  <a:moveTo>
                    <a:pt x="381" y="0"/>
                  </a:moveTo>
                  <a:cubicBezTo>
                    <a:pt x="167" y="0"/>
                    <a:pt x="0" y="179"/>
                    <a:pt x="0" y="393"/>
                  </a:cubicBezTo>
                  <a:cubicBezTo>
                    <a:pt x="0" y="596"/>
                    <a:pt x="167" y="774"/>
                    <a:pt x="381" y="774"/>
                  </a:cubicBezTo>
                  <a:cubicBezTo>
                    <a:pt x="596" y="774"/>
                    <a:pt x="774" y="596"/>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37"/>
            <p:cNvSpPr/>
            <p:nvPr/>
          </p:nvSpPr>
          <p:spPr>
            <a:xfrm>
              <a:off x="731135" y="821105"/>
              <a:ext cx="95096" cy="95218"/>
            </a:xfrm>
            <a:custGeom>
              <a:avLst/>
              <a:gdLst/>
              <a:ahLst/>
              <a:cxnLst/>
              <a:rect l="l" t="t" r="r" b="b"/>
              <a:pathLst>
                <a:path w="774" h="775" extrusionOk="0">
                  <a:moveTo>
                    <a:pt x="381" y="0"/>
                  </a:moveTo>
                  <a:cubicBezTo>
                    <a:pt x="167" y="0"/>
                    <a:pt x="0" y="179"/>
                    <a:pt x="0" y="393"/>
                  </a:cubicBezTo>
                  <a:cubicBezTo>
                    <a:pt x="0" y="596"/>
                    <a:pt x="167" y="774"/>
                    <a:pt x="381" y="774"/>
                  </a:cubicBezTo>
                  <a:cubicBezTo>
                    <a:pt x="595" y="774"/>
                    <a:pt x="774" y="596"/>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37"/>
            <p:cNvSpPr/>
            <p:nvPr/>
          </p:nvSpPr>
          <p:spPr>
            <a:xfrm>
              <a:off x="260081" y="1290685"/>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37"/>
            <p:cNvSpPr/>
            <p:nvPr/>
          </p:nvSpPr>
          <p:spPr>
            <a:xfrm>
              <a:off x="260081" y="979106"/>
              <a:ext cx="95218" cy="95218"/>
            </a:xfrm>
            <a:custGeom>
              <a:avLst/>
              <a:gdLst/>
              <a:ahLst/>
              <a:cxnLst/>
              <a:rect l="l" t="t" r="r" b="b"/>
              <a:pathLst>
                <a:path w="775" h="775" extrusionOk="0">
                  <a:moveTo>
                    <a:pt x="393" y="0"/>
                  </a:moveTo>
                  <a:cubicBezTo>
                    <a:pt x="179" y="0"/>
                    <a:pt x="0" y="167"/>
                    <a:pt x="0" y="381"/>
                  </a:cubicBezTo>
                  <a:cubicBezTo>
                    <a:pt x="0" y="595"/>
                    <a:pt x="179" y="774"/>
                    <a:pt x="393" y="774"/>
                  </a:cubicBezTo>
                  <a:cubicBezTo>
                    <a:pt x="608" y="774"/>
                    <a:pt x="774" y="595"/>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37"/>
            <p:cNvSpPr/>
            <p:nvPr/>
          </p:nvSpPr>
          <p:spPr>
            <a:xfrm>
              <a:off x="887662" y="663104"/>
              <a:ext cx="95096" cy="95218"/>
            </a:xfrm>
            <a:custGeom>
              <a:avLst/>
              <a:gdLst/>
              <a:ahLst/>
              <a:cxnLst/>
              <a:rect l="l" t="t" r="r" b="b"/>
              <a:pathLst>
                <a:path w="774" h="775" extrusionOk="0">
                  <a:moveTo>
                    <a:pt x="393" y="0"/>
                  </a:moveTo>
                  <a:cubicBezTo>
                    <a:pt x="179" y="0"/>
                    <a:pt x="0" y="179"/>
                    <a:pt x="0" y="393"/>
                  </a:cubicBezTo>
                  <a:cubicBezTo>
                    <a:pt x="0" y="608"/>
                    <a:pt x="179" y="774"/>
                    <a:pt x="393" y="774"/>
                  </a:cubicBezTo>
                  <a:cubicBezTo>
                    <a:pt x="607" y="774"/>
                    <a:pt x="774" y="608"/>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37"/>
            <p:cNvSpPr/>
            <p:nvPr/>
          </p:nvSpPr>
          <p:spPr>
            <a:xfrm>
              <a:off x="573134" y="663104"/>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37"/>
            <p:cNvSpPr/>
            <p:nvPr/>
          </p:nvSpPr>
          <p:spPr>
            <a:xfrm>
              <a:off x="260081" y="663104"/>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37"/>
            <p:cNvSpPr/>
            <p:nvPr/>
          </p:nvSpPr>
          <p:spPr>
            <a:xfrm>
              <a:off x="887662" y="1919617"/>
              <a:ext cx="95096" cy="95218"/>
            </a:xfrm>
            <a:custGeom>
              <a:avLst/>
              <a:gdLst/>
              <a:ahLst/>
              <a:cxnLst/>
              <a:rect l="l" t="t" r="r" b="b"/>
              <a:pathLst>
                <a:path w="774" h="775" extrusionOk="0">
                  <a:moveTo>
                    <a:pt x="393" y="1"/>
                  </a:moveTo>
                  <a:cubicBezTo>
                    <a:pt x="179" y="1"/>
                    <a:pt x="0" y="179"/>
                    <a:pt x="0" y="394"/>
                  </a:cubicBezTo>
                  <a:cubicBezTo>
                    <a:pt x="0" y="608"/>
                    <a:pt x="179" y="775"/>
                    <a:pt x="393" y="775"/>
                  </a:cubicBezTo>
                  <a:cubicBezTo>
                    <a:pt x="607" y="775"/>
                    <a:pt x="774" y="608"/>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37"/>
            <p:cNvSpPr/>
            <p:nvPr/>
          </p:nvSpPr>
          <p:spPr>
            <a:xfrm>
              <a:off x="573134" y="1919617"/>
              <a:ext cx="95218" cy="95218"/>
            </a:xfrm>
            <a:custGeom>
              <a:avLst/>
              <a:gdLst/>
              <a:ahLst/>
              <a:cxnLst/>
              <a:rect l="l" t="t" r="r" b="b"/>
              <a:pathLst>
                <a:path w="775" h="775" extrusionOk="0">
                  <a:moveTo>
                    <a:pt x="393" y="1"/>
                  </a:moveTo>
                  <a:cubicBezTo>
                    <a:pt x="179" y="1"/>
                    <a:pt x="0" y="179"/>
                    <a:pt x="0" y="394"/>
                  </a:cubicBezTo>
                  <a:cubicBezTo>
                    <a:pt x="0" y="608"/>
                    <a:pt x="179" y="775"/>
                    <a:pt x="393" y="775"/>
                  </a:cubicBezTo>
                  <a:cubicBezTo>
                    <a:pt x="608" y="775"/>
                    <a:pt x="774" y="608"/>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37"/>
            <p:cNvSpPr/>
            <p:nvPr/>
          </p:nvSpPr>
          <p:spPr>
            <a:xfrm>
              <a:off x="887662" y="1605089"/>
              <a:ext cx="95096" cy="95218"/>
            </a:xfrm>
            <a:custGeom>
              <a:avLst/>
              <a:gdLst/>
              <a:ahLst/>
              <a:cxnLst/>
              <a:rect l="l" t="t" r="r" b="b"/>
              <a:pathLst>
                <a:path w="774" h="775" extrusionOk="0">
                  <a:moveTo>
                    <a:pt x="393" y="1"/>
                  </a:moveTo>
                  <a:cubicBezTo>
                    <a:pt x="179" y="1"/>
                    <a:pt x="0" y="180"/>
                    <a:pt x="0" y="394"/>
                  </a:cubicBezTo>
                  <a:cubicBezTo>
                    <a:pt x="0" y="608"/>
                    <a:pt x="179" y="775"/>
                    <a:pt x="393" y="775"/>
                  </a:cubicBezTo>
                  <a:cubicBezTo>
                    <a:pt x="607" y="775"/>
                    <a:pt x="774" y="608"/>
                    <a:pt x="774" y="394"/>
                  </a:cubicBezTo>
                  <a:cubicBezTo>
                    <a:pt x="774" y="180"/>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37"/>
            <p:cNvSpPr/>
            <p:nvPr/>
          </p:nvSpPr>
          <p:spPr>
            <a:xfrm>
              <a:off x="573134" y="1605089"/>
              <a:ext cx="95218" cy="95218"/>
            </a:xfrm>
            <a:custGeom>
              <a:avLst/>
              <a:gdLst/>
              <a:ahLst/>
              <a:cxnLst/>
              <a:rect l="l" t="t" r="r" b="b"/>
              <a:pathLst>
                <a:path w="775" h="775" extrusionOk="0">
                  <a:moveTo>
                    <a:pt x="393" y="1"/>
                  </a:moveTo>
                  <a:cubicBezTo>
                    <a:pt x="179" y="1"/>
                    <a:pt x="0" y="180"/>
                    <a:pt x="0" y="394"/>
                  </a:cubicBezTo>
                  <a:cubicBezTo>
                    <a:pt x="0" y="608"/>
                    <a:pt x="179" y="775"/>
                    <a:pt x="393" y="775"/>
                  </a:cubicBezTo>
                  <a:cubicBezTo>
                    <a:pt x="608" y="775"/>
                    <a:pt x="774" y="608"/>
                    <a:pt x="774" y="394"/>
                  </a:cubicBezTo>
                  <a:cubicBezTo>
                    <a:pt x="774" y="180"/>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37"/>
            <p:cNvSpPr/>
            <p:nvPr/>
          </p:nvSpPr>
          <p:spPr>
            <a:xfrm>
              <a:off x="416608" y="1763090"/>
              <a:ext cx="95218" cy="95218"/>
            </a:xfrm>
            <a:custGeom>
              <a:avLst/>
              <a:gdLst/>
              <a:ahLst/>
              <a:cxnLst/>
              <a:rect l="l" t="t" r="r" b="b"/>
              <a:pathLst>
                <a:path w="775" h="775" extrusionOk="0">
                  <a:moveTo>
                    <a:pt x="381" y="1"/>
                  </a:moveTo>
                  <a:cubicBezTo>
                    <a:pt x="167" y="1"/>
                    <a:pt x="0" y="168"/>
                    <a:pt x="0" y="382"/>
                  </a:cubicBezTo>
                  <a:cubicBezTo>
                    <a:pt x="0" y="596"/>
                    <a:pt x="167" y="775"/>
                    <a:pt x="381" y="775"/>
                  </a:cubicBezTo>
                  <a:cubicBezTo>
                    <a:pt x="596" y="775"/>
                    <a:pt x="774" y="596"/>
                    <a:pt x="774" y="382"/>
                  </a:cubicBezTo>
                  <a:cubicBezTo>
                    <a:pt x="774" y="168"/>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37"/>
            <p:cNvSpPr/>
            <p:nvPr/>
          </p:nvSpPr>
          <p:spPr>
            <a:xfrm>
              <a:off x="731135" y="1763090"/>
              <a:ext cx="95096" cy="95218"/>
            </a:xfrm>
            <a:custGeom>
              <a:avLst/>
              <a:gdLst/>
              <a:ahLst/>
              <a:cxnLst/>
              <a:rect l="l" t="t" r="r" b="b"/>
              <a:pathLst>
                <a:path w="774" h="775" extrusionOk="0">
                  <a:moveTo>
                    <a:pt x="381" y="1"/>
                  </a:moveTo>
                  <a:cubicBezTo>
                    <a:pt x="167" y="1"/>
                    <a:pt x="0" y="168"/>
                    <a:pt x="0" y="382"/>
                  </a:cubicBezTo>
                  <a:cubicBezTo>
                    <a:pt x="0" y="596"/>
                    <a:pt x="167" y="775"/>
                    <a:pt x="381" y="775"/>
                  </a:cubicBezTo>
                  <a:cubicBezTo>
                    <a:pt x="595" y="775"/>
                    <a:pt x="774" y="596"/>
                    <a:pt x="774" y="382"/>
                  </a:cubicBezTo>
                  <a:cubicBezTo>
                    <a:pt x="774" y="168"/>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37"/>
            <p:cNvSpPr/>
            <p:nvPr/>
          </p:nvSpPr>
          <p:spPr>
            <a:xfrm>
              <a:off x="416608" y="1448685"/>
              <a:ext cx="95218" cy="95096"/>
            </a:xfrm>
            <a:custGeom>
              <a:avLst/>
              <a:gdLst/>
              <a:ahLst/>
              <a:cxnLst/>
              <a:rect l="l" t="t" r="r" b="b"/>
              <a:pathLst>
                <a:path w="775" h="774" extrusionOk="0">
                  <a:moveTo>
                    <a:pt x="381" y="0"/>
                  </a:moveTo>
                  <a:cubicBezTo>
                    <a:pt x="167" y="0"/>
                    <a:pt x="0" y="167"/>
                    <a:pt x="0" y="381"/>
                  </a:cubicBezTo>
                  <a:cubicBezTo>
                    <a:pt x="0" y="595"/>
                    <a:pt x="167" y="774"/>
                    <a:pt x="381" y="774"/>
                  </a:cubicBezTo>
                  <a:cubicBezTo>
                    <a:pt x="596" y="774"/>
                    <a:pt x="774" y="595"/>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37"/>
            <p:cNvSpPr/>
            <p:nvPr/>
          </p:nvSpPr>
          <p:spPr>
            <a:xfrm>
              <a:off x="731135" y="1448685"/>
              <a:ext cx="95096" cy="95096"/>
            </a:xfrm>
            <a:custGeom>
              <a:avLst/>
              <a:gdLst/>
              <a:ahLst/>
              <a:cxnLst/>
              <a:rect l="l" t="t" r="r" b="b"/>
              <a:pathLst>
                <a:path w="774" h="774" extrusionOk="0">
                  <a:moveTo>
                    <a:pt x="381" y="0"/>
                  </a:moveTo>
                  <a:cubicBezTo>
                    <a:pt x="167" y="0"/>
                    <a:pt x="0" y="167"/>
                    <a:pt x="0" y="381"/>
                  </a:cubicBezTo>
                  <a:cubicBezTo>
                    <a:pt x="0" y="595"/>
                    <a:pt x="167" y="774"/>
                    <a:pt x="381" y="774"/>
                  </a:cubicBezTo>
                  <a:cubicBezTo>
                    <a:pt x="595" y="774"/>
                    <a:pt x="774" y="595"/>
                    <a:pt x="774" y="381"/>
                  </a:cubicBezTo>
                  <a:cubicBezTo>
                    <a:pt x="774"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37"/>
            <p:cNvSpPr/>
            <p:nvPr/>
          </p:nvSpPr>
          <p:spPr>
            <a:xfrm>
              <a:off x="260081" y="1919617"/>
              <a:ext cx="95218" cy="95218"/>
            </a:xfrm>
            <a:custGeom>
              <a:avLst/>
              <a:gdLst/>
              <a:ahLst/>
              <a:cxnLst/>
              <a:rect l="l" t="t" r="r" b="b"/>
              <a:pathLst>
                <a:path w="775" h="775" extrusionOk="0">
                  <a:moveTo>
                    <a:pt x="393" y="1"/>
                  </a:moveTo>
                  <a:cubicBezTo>
                    <a:pt x="179" y="1"/>
                    <a:pt x="0" y="179"/>
                    <a:pt x="0" y="394"/>
                  </a:cubicBezTo>
                  <a:cubicBezTo>
                    <a:pt x="0" y="608"/>
                    <a:pt x="179" y="775"/>
                    <a:pt x="393" y="775"/>
                  </a:cubicBezTo>
                  <a:cubicBezTo>
                    <a:pt x="608" y="775"/>
                    <a:pt x="774" y="608"/>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37"/>
            <p:cNvSpPr/>
            <p:nvPr/>
          </p:nvSpPr>
          <p:spPr>
            <a:xfrm>
              <a:off x="260081" y="1605089"/>
              <a:ext cx="95218" cy="95218"/>
            </a:xfrm>
            <a:custGeom>
              <a:avLst/>
              <a:gdLst/>
              <a:ahLst/>
              <a:cxnLst/>
              <a:rect l="l" t="t" r="r" b="b"/>
              <a:pathLst>
                <a:path w="775" h="775" extrusionOk="0">
                  <a:moveTo>
                    <a:pt x="393" y="1"/>
                  </a:moveTo>
                  <a:cubicBezTo>
                    <a:pt x="179" y="1"/>
                    <a:pt x="0" y="180"/>
                    <a:pt x="0" y="394"/>
                  </a:cubicBezTo>
                  <a:cubicBezTo>
                    <a:pt x="0" y="608"/>
                    <a:pt x="179" y="775"/>
                    <a:pt x="393" y="775"/>
                  </a:cubicBezTo>
                  <a:cubicBezTo>
                    <a:pt x="608" y="775"/>
                    <a:pt x="774" y="608"/>
                    <a:pt x="774" y="394"/>
                  </a:cubicBezTo>
                  <a:cubicBezTo>
                    <a:pt x="774" y="180"/>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37"/>
            <p:cNvSpPr/>
            <p:nvPr/>
          </p:nvSpPr>
          <p:spPr>
            <a:xfrm>
              <a:off x="887662" y="1290685"/>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37"/>
            <p:cNvSpPr/>
            <p:nvPr/>
          </p:nvSpPr>
          <p:spPr>
            <a:xfrm>
              <a:off x="573134" y="1290685"/>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37"/>
            <p:cNvSpPr/>
            <p:nvPr/>
          </p:nvSpPr>
          <p:spPr>
            <a:xfrm>
              <a:off x="260081" y="1290685"/>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37"/>
            <p:cNvSpPr/>
            <p:nvPr/>
          </p:nvSpPr>
          <p:spPr>
            <a:xfrm>
              <a:off x="887662" y="2547197"/>
              <a:ext cx="95096" cy="95218"/>
            </a:xfrm>
            <a:custGeom>
              <a:avLst/>
              <a:gdLst/>
              <a:ahLst/>
              <a:cxnLst/>
              <a:rect l="l" t="t" r="r" b="b"/>
              <a:pathLst>
                <a:path w="774"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37"/>
            <p:cNvSpPr/>
            <p:nvPr/>
          </p:nvSpPr>
          <p:spPr>
            <a:xfrm>
              <a:off x="573134" y="2547197"/>
              <a:ext cx="95218" cy="95218"/>
            </a:xfrm>
            <a:custGeom>
              <a:avLst/>
              <a:gdLst/>
              <a:ahLst/>
              <a:cxnLst/>
              <a:rect l="l" t="t" r="r" b="b"/>
              <a:pathLst>
                <a:path w="775" h="775" extrusionOk="0">
                  <a:moveTo>
                    <a:pt x="393" y="1"/>
                  </a:moveTo>
                  <a:cubicBezTo>
                    <a:pt x="179" y="1"/>
                    <a:pt x="0" y="179"/>
                    <a:pt x="0" y="382"/>
                  </a:cubicBezTo>
                  <a:cubicBezTo>
                    <a:pt x="0" y="596"/>
                    <a:pt x="179" y="775"/>
                    <a:pt x="393" y="775"/>
                  </a:cubicBezTo>
                  <a:cubicBezTo>
                    <a:pt x="608" y="775"/>
                    <a:pt x="774" y="596"/>
                    <a:pt x="774" y="382"/>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37"/>
            <p:cNvSpPr/>
            <p:nvPr/>
          </p:nvSpPr>
          <p:spPr>
            <a:xfrm>
              <a:off x="887662" y="2232670"/>
              <a:ext cx="95096" cy="95218"/>
            </a:xfrm>
            <a:custGeom>
              <a:avLst/>
              <a:gdLst/>
              <a:ahLst/>
              <a:cxnLst/>
              <a:rect l="l" t="t" r="r" b="b"/>
              <a:pathLst>
                <a:path w="774"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37"/>
            <p:cNvSpPr/>
            <p:nvPr/>
          </p:nvSpPr>
          <p:spPr>
            <a:xfrm>
              <a:off x="573134" y="2232670"/>
              <a:ext cx="95218" cy="95218"/>
            </a:xfrm>
            <a:custGeom>
              <a:avLst/>
              <a:gdLst/>
              <a:ahLst/>
              <a:cxnLst/>
              <a:rect l="l" t="t" r="r" b="b"/>
              <a:pathLst>
                <a:path w="775" h="775" extrusionOk="0">
                  <a:moveTo>
                    <a:pt x="393" y="1"/>
                  </a:moveTo>
                  <a:cubicBezTo>
                    <a:pt x="179" y="1"/>
                    <a:pt x="0" y="179"/>
                    <a:pt x="0" y="394"/>
                  </a:cubicBezTo>
                  <a:cubicBezTo>
                    <a:pt x="0" y="596"/>
                    <a:pt x="179" y="775"/>
                    <a:pt x="393" y="775"/>
                  </a:cubicBezTo>
                  <a:cubicBezTo>
                    <a:pt x="608" y="775"/>
                    <a:pt x="774" y="596"/>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37"/>
            <p:cNvSpPr/>
            <p:nvPr/>
          </p:nvSpPr>
          <p:spPr>
            <a:xfrm>
              <a:off x="416608" y="2389196"/>
              <a:ext cx="95218" cy="95218"/>
            </a:xfrm>
            <a:custGeom>
              <a:avLst/>
              <a:gdLst/>
              <a:ahLst/>
              <a:cxnLst/>
              <a:rect l="l" t="t" r="r" b="b"/>
              <a:pathLst>
                <a:path w="775" h="775" extrusionOk="0">
                  <a:moveTo>
                    <a:pt x="381" y="1"/>
                  </a:moveTo>
                  <a:cubicBezTo>
                    <a:pt x="167" y="1"/>
                    <a:pt x="0" y="179"/>
                    <a:pt x="0" y="394"/>
                  </a:cubicBezTo>
                  <a:cubicBezTo>
                    <a:pt x="0" y="608"/>
                    <a:pt x="167"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37"/>
            <p:cNvSpPr/>
            <p:nvPr/>
          </p:nvSpPr>
          <p:spPr>
            <a:xfrm>
              <a:off x="731135" y="2389196"/>
              <a:ext cx="95096" cy="95218"/>
            </a:xfrm>
            <a:custGeom>
              <a:avLst/>
              <a:gdLst/>
              <a:ahLst/>
              <a:cxnLst/>
              <a:rect l="l" t="t" r="r" b="b"/>
              <a:pathLst>
                <a:path w="774" h="775" extrusionOk="0">
                  <a:moveTo>
                    <a:pt x="381" y="1"/>
                  </a:moveTo>
                  <a:cubicBezTo>
                    <a:pt x="167" y="1"/>
                    <a:pt x="0" y="179"/>
                    <a:pt x="0" y="394"/>
                  </a:cubicBezTo>
                  <a:cubicBezTo>
                    <a:pt x="0" y="608"/>
                    <a:pt x="167" y="775"/>
                    <a:pt x="381" y="775"/>
                  </a:cubicBezTo>
                  <a:cubicBezTo>
                    <a:pt x="595" y="775"/>
                    <a:pt x="774" y="608"/>
                    <a:pt x="774" y="394"/>
                  </a:cubicBezTo>
                  <a:cubicBezTo>
                    <a:pt x="774"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37"/>
            <p:cNvSpPr/>
            <p:nvPr/>
          </p:nvSpPr>
          <p:spPr>
            <a:xfrm>
              <a:off x="416608" y="2076143"/>
              <a:ext cx="95218" cy="95218"/>
            </a:xfrm>
            <a:custGeom>
              <a:avLst/>
              <a:gdLst/>
              <a:ahLst/>
              <a:cxnLst/>
              <a:rect l="l" t="t" r="r" b="b"/>
              <a:pathLst>
                <a:path w="775" h="775" extrusionOk="0">
                  <a:moveTo>
                    <a:pt x="381" y="1"/>
                  </a:moveTo>
                  <a:cubicBezTo>
                    <a:pt x="167" y="1"/>
                    <a:pt x="0" y="167"/>
                    <a:pt x="0" y="382"/>
                  </a:cubicBezTo>
                  <a:cubicBezTo>
                    <a:pt x="0" y="596"/>
                    <a:pt x="167" y="775"/>
                    <a:pt x="381" y="775"/>
                  </a:cubicBezTo>
                  <a:cubicBezTo>
                    <a:pt x="596" y="775"/>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37"/>
            <p:cNvSpPr/>
            <p:nvPr/>
          </p:nvSpPr>
          <p:spPr>
            <a:xfrm>
              <a:off x="731135" y="2076143"/>
              <a:ext cx="95096" cy="95218"/>
            </a:xfrm>
            <a:custGeom>
              <a:avLst/>
              <a:gdLst/>
              <a:ahLst/>
              <a:cxnLst/>
              <a:rect l="l" t="t" r="r" b="b"/>
              <a:pathLst>
                <a:path w="774" h="775" extrusionOk="0">
                  <a:moveTo>
                    <a:pt x="381" y="1"/>
                  </a:moveTo>
                  <a:cubicBezTo>
                    <a:pt x="167" y="1"/>
                    <a:pt x="0" y="167"/>
                    <a:pt x="0" y="382"/>
                  </a:cubicBezTo>
                  <a:cubicBezTo>
                    <a:pt x="0" y="596"/>
                    <a:pt x="167" y="775"/>
                    <a:pt x="381" y="775"/>
                  </a:cubicBezTo>
                  <a:cubicBezTo>
                    <a:pt x="595" y="775"/>
                    <a:pt x="774" y="596"/>
                    <a:pt x="774" y="382"/>
                  </a:cubicBezTo>
                  <a:cubicBezTo>
                    <a:pt x="774"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37"/>
            <p:cNvSpPr/>
            <p:nvPr/>
          </p:nvSpPr>
          <p:spPr>
            <a:xfrm>
              <a:off x="260081" y="2547197"/>
              <a:ext cx="95218" cy="95218"/>
            </a:xfrm>
            <a:custGeom>
              <a:avLst/>
              <a:gdLst/>
              <a:ahLst/>
              <a:cxnLst/>
              <a:rect l="l" t="t" r="r" b="b"/>
              <a:pathLst>
                <a:path w="775" h="775" extrusionOk="0">
                  <a:moveTo>
                    <a:pt x="393" y="1"/>
                  </a:moveTo>
                  <a:cubicBezTo>
                    <a:pt x="179" y="1"/>
                    <a:pt x="0" y="179"/>
                    <a:pt x="0" y="382"/>
                  </a:cubicBezTo>
                  <a:cubicBezTo>
                    <a:pt x="0" y="596"/>
                    <a:pt x="179" y="775"/>
                    <a:pt x="393" y="775"/>
                  </a:cubicBezTo>
                  <a:cubicBezTo>
                    <a:pt x="608" y="775"/>
                    <a:pt x="774" y="596"/>
                    <a:pt x="774" y="382"/>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37"/>
            <p:cNvSpPr/>
            <p:nvPr/>
          </p:nvSpPr>
          <p:spPr>
            <a:xfrm>
              <a:off x="260081" y="2232670"/>
              <a:ext cx="95218" cy="95218"/>
            </a:xfrm>
            <a:custGeom>
              <a:avLst/>
              <a:gdLst/>
              <a:ahLst/>
              <a:cxnLst/>
              <a:rect l="l" t="t" r="r" b="b"/>
              <a:pathLst>
                <a:path w="775" h="775" extrusionOk="0">
                  <a:moveTo>
                    <a:pt x="393" y="1"/>
                  </a:moveTo>
                  <a:cubicBezTo>
                    <a:pt x="179" y="1"/>
                    <a:pt x="0" y="179"/>
                    <a:pt x="0" y="394"/>
                  </a:cubicBezTo>
                  <a:cubicBezTo>
                    <a:pt x="0" y="596"/>
                    <a:pt x="179" y="775"/>
                    <a:pt x="393" y="775"/>
                  </a:cubicBezTo>
                  <a:cubicBezTo>
                    <a:pt x="608" y="775"/>
                    <a:pt x="774" y="596"/>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37"/>
            <p:cNvSpPr/>
            <p:nvPr/>
          </p:nvSpPr>
          <p:spPr>
            <a:xfrm>
              <a:off x="887662" y="1919617"/>
              <a:ext cx="95096" cy="95218"/>
            </a:xfrm>
            <a:custGeom>
              <a:avLst/>
              <a:gdLst/>
              <a:ahLst/>
              <a:cxnLst/>
              <a:rect l="l" t="t" r="r" b="b"/>
              <a:pathLst>
                <a:path w="774" h="775" extrusionOk="0">
                  <a:moveTo>
                    <a:pt x="393" y="1"/>
                  </a:moveTo>
                  <a:cubicBezTo>
                    <a:pt x="179" y="1"/>
                    <a:pt x="0" y="179"/>
                    <a:pt x="0" y="394"/>
                  </a:cubicBezTo>
                  <a:cubicBezTo>
                    <a:pt x="0" y="608"/>
                    <a:pt x="179" y="775"/>
                    <a:pt x="393" y="775"/>
                  </a:cubicBezTo>
                  <a:cubicBezTo>
                    <a:pt x="607" y="775"/>
                    <a:pt x="774" y="608"/>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37"/>
            <p:cNvSpPr/>
            <p:nvPr/>
          </p:nvSpPr>
          <p:spPr>
            <a:xfrm>
              <a:off x="573134" y="1919617"/>
              <a:ext cx="95218" cy="95218"/>
            </a:xfrm>
            <a:custGeom>
              <a:avLst/>
              <a:gdLst/>
              <a:ahLst/>
              <a:cxnLst/>
              <a:rect l="l" t="t" r="r" b="b"/>
              <a:pathLst>
                <a:path w="775" h="775" extrusionOk="0">
                  <a:moveTo>
                    <a:pt x="393" y="1"/>
                  </a:moveTo>
                  <a:cubicBezTo>
                    <a:pt x="179" y="1"/>
                    <a:pt x="0" y="179"/>
                    <a:pt x="0" y="394"/>
                  </a:cubicBezTo>
                  <a:cubicBezTo>
                    <a:pt x="0" y="608"/>
                    <a:pt x="179" y="775"/>
                    <a:pt x="393" y="775"/>
                  </a:cubicBezTo>
                  <a:cubicBezTo>
                    <a:pt x="608" y="775"/>
                    <a:pt x="774" y="608"/>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37"/>
            <p:cNvSpPr/>
            <p:nvPr/>
          </p:nvSpPr>
          <p:spPr>
            <a:xfrm>
              <a:off x="260081" y="1919617"/>
              <a:ext cx="95218" cy="95218"/>
            </a:xfrm>
            <a:custGeom>
              <a:avLst/>
              <a:gdLst/>
              <a:ahLst/>
              <a:cxnLst/>
              <a:rect l="l" t="t" r="r" b="b"/>
              <a:pathLst>
                <a:path w="775" h="775" extrusionOk="0">
                  <a:moveTo>
                    <a:pt x="393" y="1"/>
                  </a:moveTo>
                  <a:cubicBezTo>
                    <a:pt x="179" y="1"/>
                    <a:pt x="0" y="179"/>
                    <a:pt x="0" y="394"/>
                  </a:cubicBezTo>
                  <a:cubicBezTo>
                    <a:pt x="0" y="608"/>
                    <a:pt x="179" y="775"/>
                    <a:pt x="393" y="775"/>
                  </a:cubicBezTo>
                  <a:cubicBezTo>
                    <a:pt x="608" y="775"/>
                    <a:pt x="774" y="608"/>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37"/>
            <p:cNvSpPr/>
            <p:nvPr/>
          </p:nvSpPr>
          <p:spPr>
            <a:xfrm>
              <a:off x="887662" y="3174778"/>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37"/>
            <p:cNvSpPr/>
            <p:nvPr/>
          </p:nvSpPr>
          <p:spPr>
            <a:xfrm>
              <a:off x="573134" y="3174778"/>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8" y="774"/>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37"/>
            <p:cNvSpPr/>
            <p:nvPr/>
          </p:nvSpPr>
          <p:spPr>
            <a:xfrm>
              <a:off x="887662" y="2860250"/>
              <a:ext cx="95096" cy="95218"/>
            </a:xfrm>
            <a:custGeom>
              <a:avLst/>
              <a:gdLst/>
              <a:ahLst/>
              <a:cxnLst/>
              <a:rect l="l" t="t" r="r" b="b"/>
              <a:pathLst>
                <a:path w="774"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37"/>
            <p:cNvSpPr/>
            <p:nvPr/>
          </p:nvSpPr>
          <p:spPr>
            <a:xfrm>
              <a:off x="573134" y="2860250"/>
              <a:ext cx="95218" cy="95218"/>
            </a:xfrm>
            <a:custGeom>
              <a:avLst/>
              <a:gdLst/>
              <a:ahLst/>
              <a:cxnLst/>
              <a:rect l="l" t="t" r="r" b="b"/>
              <a:pathLst>
                <a:path w="775" h="775" extrusionOk="0">
                  <a:moveTo>
                    <a:pt x="393" y="1"/>
                  </a:moveTo>
                  <a:cubicBezTo>
                    <a:pt x="179" y="1"/>
                    <a:pt x="0" y="167"/>
                    <a:pt x="0" y="382"/>
                  </a:cubicBezTo>
                  <a:cubicBezTo>
                    <a:pt x="0" y="596"/>
                    <a:pt x="179" y="774"/>
                    <a:pt x="393" y="774"/>
                  </a:cubicBezTo>
                  <a:cubicBezTo>
                    <a:pt x="608" y="774"/>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37"/>
            <p:cNvSpPr/>
            <p:nvPr/>
          </p:nvSpPr>
          <p:spPr>
            <a:xfrm>
              <a:off x="416608" y="3016777"/>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37"/>
            <p:cNvSpPr/>
            <p:nvPr/>
          </p:nvSpPr>
          <p:spPr>
            <a:xfrm>
              <a:off x="731135" y="3016777"/>
              <a:ext cx="95096" cy="95218"/>
            </a:xfrm>
            <a:custGeom>
              <a:avLst/>
              <a:gdLst/>
              <a:ahLst/>
              <a:cxnLst/>
              <a:rect l="l" t="t" r="r" b="b"/>
              <a:pathLst>
                <a:path w="774" h="775" extrusionOk="0">
                  <a:moveTo>
                    <a:pt x="381" y="0"/>
                  </a:moveTo>
                  <a:cubicBezTo>
                    <a:pt x="167" y="0"/>
                    <a:pt x="0" y="179"/>
                    <a:pt x="0" y="393"/>
                  </a:cubicBezTo>
                  <a:cubicBezTo>
                    <a:pt x="0" y="608"/>
                    <a:pt x="167" y="774"/>
                    <a:pt x="381" y="774"/>
                  </a:cubicBezTo>
                  <a:cubicBezTo>
                    <a:pt x="595" y="774"/>
                    <a:pt x="774" y="608"/>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37"/>
            <p:cNvSpPr/>
            <p:nvPr/>
          </p:nvSpPr>
          <p:spPr>
            <a:xfrm>
              <a:off x="416608" y="2705198"/>
              <a:ext cx="95218" cy="93744"/>
            </a:xfrm>
            <a:custGeom>
              <a:avLst/>
              <a:gdLst/>
              <a:ahLst/>
              <a:cxnLst/>
              <a:rect l="l" t="t" r="r" b="b"/>
              <a:pathLst>
                <a:path w="775" h="763" extrusionOk="0">
                  <a:moveTo>
                    <a:pt x="381" y="0"/>
                  </a:moveTo>
                  <a:cubicBezTo>
                    <a:pt x="167" y="0"/>
                    <a:pt x="0" y="167"/>
                    <a:pt x="0" y="381"/>
                  </a:cubicBezTo>
                  <a:cubicBezTo>
                    <a:pt x="0" y="596"/>
                    <a:pt x="167" y="762"/>
                    <a:pt x="381" y="762"/>
                  </a:cubicBezTo>
                  <a:cubicBezTo>
                    <a:pt x="596" y="762"/>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37"/>
            <p:cNvSpPr/>
            <p:nvPr/>
          </p:nvSpPr>
          <p:spPr>
            <a:xfrm>
              <a:off x="731135" y="2705198"/>
              <a:ext cx="95096" cy="93744"/>
            </a:xfrm>
            <a:custGeom>
              <a:avLst/>
              <a:gdLst/>
              <a:ahLst/>
              <a:cxnLst/>
              <a:rect l="l" t="t" r="r" b="b"/>
              <a:pathLst>
                <a:path w="774" h="763" extrusionOk="0">
                  <a:moveTo>
                    <a:pt x="381" y="0"/>
                  </a:moveTo>
                  <a:cubicBezTo>
                    <a:pt x="167" y="0"/>
                    <a:pt x="0" y="167"/>
                    <a:pt x="0" y="381"/>
                  </a:cubicBezTo>
                  <a:cubicBezTo>
                    <a:pt x="0" y="596"/>
                    <a:pt x="167" y="762"/>
                    <a:pt x="381" y="762"/>
                  </a:cubicBezTo>
                  <a:cubicBezTo>
                    <a:pt x="595" y="762"/>
                    <a:pt x="774" y="596"/>
                    <a:pt x="774" y="381"/>
                  </a:cubicBezTo>
                  <a:cubicBezTo>
                    <a:pt x="774"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37"/>
            <p:cNvSpPr/>
            <p:nvPr/>
          </p:nvSpPr>
          <p:spPr>
            <a:xfrm>
              <a:off x="260081" y="3174778"/>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8" y="774"/>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37"/>
            <p:cNvSpPr/>
            <p:nvPr/>
          </p:nvSpPr>
          <p:spPr>
            <a:xfrm>
              <a:off x="260081" y="2860250"/>
              <a:ext cx="95218" cy="95218"/>
            </a:xfrm>
            <a:custGeom>
              <a:avLst/>
              <a:gdLst/>
              <a:ahLst/>
              <a:cxnLst/>
              <a:rect l="l" t="t" r="r" b="b"/>
              <a:pathLst>
                <a:path w="775" h="775" extrusionOk="0">
                  <a:moveTo>
                    <a:pt x="393" y="1"/>
                  </a:moveTo>
                  <a:cubicBezTo>
                    <a:pt x="179" y="1"/>
                    <a:pt x="0" y="167"/>
                    <a:pt x="0" y="382"/>
                  </a:cubicBezTo>
                  <a:cubicBezTo>
                    <a:pt x="0" y="596"/>
                    <a:pt x="179" y="774"/>
                    <a:pt x="393" y="774"/>
                  </a:cubicBezTo>
                  <a:cubicBezTo>
                    <a:pt x="608" y="774"/>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37"/>
            <p:cNvSpPr/>
            <p:nvPr/>
          </p:nvSpPr>
          <p:spPr>
            <a:xfrm>
              <a:off x="887662" y="2547197"/>
              <a:ext cx="95096" cy="95218"/>
            </a:xfrm>
            <a:custGeom>
              <a:avLst/>
              <a:gdLst/>
              <a:ahLst/>
              <a:cxnLst/>
              <a:rect l="l" t="t" r="r" b="b"/>
              <a:pathLst>
                <a:path w="774"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37"/>
            <p:cNvSpPr/>
            <p:nvPr/>
          </p:nvSpPr>
          <p:spPr>
            <a:xfrm>
              <a:off x="573134" y="2547197"/>
              <a:ext cx="95218" cy="95218"/>
            </a:xfrm>
            <a:custGeom>
              <a:avLst/>
              <a:gdLst/>
              <a:ahLst/>
              <a:cxnLst/>
              <a:rect l="l" t="t" r="r" b="b"/>
              <a:pathLst>
                <a:path w="775" h="775" extrusionOk="0">
                  <a:moveTo>
                    <a:pt x="393" y="1"/>
                  </a:moveTo>
                  <a:cubicBezTo>
                    <a:pt x="179" y="1"/>
                    <a:pt x="0" y="179"/>
                    <a:pt x="0" y="382"/>
                  </a:cubicBezTo>
                  <a:cubicBezTo>
                    <a:pt x="0" y="596"/>
                    <a:pt x="179" y="775"/>
                    <a:pt x="393" y="775"/>
                  </a:cubicBezTo>
                  <a:cubicBezTo>
                    <a:pt x="608" y="775"/>
                    <a:pt x="774" y="596"/>
                    <a:pt x="774" y="382"/>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37"/>
            <p:cNvSpPr/>
            <p:nvPr/>
          </p:nvSpPr>
          <p:spPr>
            <a:xfrm>
              <a:off x="260081" y="2547197"/>
              <a:ext cx="95218" cy="95218"/>
            </a:xfrm>
            <a:custGeom>
              <a:avLst/>
              <a:gdLst/>
              <a:ahLst/>
              <a:cxnLst/>
              <a:rect l="l" t="t" r="r" b="b"/>
              <a:pathLst>
                <a:path w="775" h="775" extrusionOk="0">
                  <a:moveTo>
                    <a:pt x="393" y="1"/>
                  </a:moveTo>
                  <a:cubicBezTo>
                    <a:pt x="179" y="1"/>
                    <a:pt x="0" y="179"/>
                    <a:pt x="0" y="382"/>
                  </a:cubicBezTo>
                  <a:cubicBezTo>
                    <a:pt x="0" y="596"/>
                    <a:pt x="179" y="775"/>
                    <a:pt x="393" y="775"/>
                  </a:cubicBezTo>
                  <a:cubicBezTo>
                    <a:pt x="608" y="775"/>
                    <a:pt x="774" y="596"/>
                    <a:pt x="774" y="382"/>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37"/>
            <p:cNvSpPr/>
            <p:nvPr/>
          </p:nvSpPr>
          <p:spPr>
            <a:xfrm>
              <a:off x="887662" y="3489305"/>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37"/>
            <p:cNvSpPr/>
            <p:nvPr/>
          </p:nvSpPr>
          <p:spPr>
            <a:xfrm>
              <a:off x="573134" y="3489305"/>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8" y="774"/>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37"/>
            <p:cNvSpPr/>
            <p:nvPr/>
          </p:nvSpPr>
          <p:spPr>
            <a:xfrm>
              <a:off x="416608" y="3644357"/>
              <a:ext cx="95218" cy="95218"/>
            </a:xfrm>
            <a:custGeom>
              <a:avLst/>
              <a:gdLst/>
              <a:ahLst/>
              <a:cxnLst/>
              <a:rect l="l" t="t" r="r" b="b"/>
              <a:pathLst>
                <a:path w="775" h="775" extrusionOk="0">
                  <a:moveTo>
                    <a:pt x="381" y="0"/>
                  </a:moveTo>
                  <a:cubicBezTo>
                    <a:pt x="167" y="0"/>
                    <a:pt x="0" y="179"/>
                    <a:pt x="0" y="381"/>
                  </a:cubicBezTo>
                  <a:cubicBezTo>
                    <a:pt x="0" y="596"/>
                    <a:pt x="167" y="774"/>
                    <a:pt x="381" y="774"/>
                  </a:cubicBezTo>
                  <a:cubicBezTo>
                    <a:pt x="596" y="774"/>
                    <a:pt x="774" y="596"/>
                    <a:pt x="774" y="381"/>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37"/>
            <p:cNvSpPr/>
            <p:nvPr/>
          </p:nvSpPr>
          <p:spPr>
            <a:xfrm>
              <a:off x="731135" y="3644357"/>
              <a:ext cx="95096" cy="95218"/>
            </a:xfrm>
            <a:custGeom>
              <a:avLst/>
              <a:gdLst/>
              <a:ahLst/>
              <a:cxnLst/>
              <a:rect l="l" t="t" r="r" b="b"/>
              <a:pathLst>
                <a:path w="774" h="775" extrusionOk="0">
                  <a:moveTo>
                    <a:pt x="381" y="0"/>
                  </a:moveTo>
                  <a:cubicBezTo>
                    <a:pt x="167" y="0"/>
                    <a:pt x="0" y="179"/>
                    <a:pt x="0" y="381"/>
                  </a:cubicBezTo>
                  <a:cubicBezTo>
                    <a:pt x="0" y="596"/>
                    <a:pt x="167" y="774"/>
                    <a:pt x="381" y="774"/>
                  </a:cubicBezTo>
                  <a:cubicBezTo>
                    <a:pt x="595" y="774"/>
                    <a:pt x="774" y="596"/>
                    <a:pt x="774" y="381"/>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37"/>
            <p:cNvSpPr/>
            <p:nvPr/>
          </p:nvSpPr>
          <p:spPr>
            <a:xfrm>
              <a:off x="416608" y="333130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37"/>
            <p:cNvSpPr/>
            <p:nvPr/>
          </p:nvSpPr>
          <p:spPr>
            <a:xfrm>
              <a:off x="731135" y="3331304"/>
              <a:ext cx="95096" cy="95218"/>
            </a:xfrm>
            <a:custGeom>
              <a:avLst/>
              <a:gdLst/>
              <a:ahLst/>
              <a:cxnLst/>
              <a:rect l="l" t="t" r="r" b="b"/>
              <a:pathLst>
                <a:path w="774" h="775" extrusionOk="0">
                  <a:moveTo>
                    <a:pt x="381" y="0"/>
                  </a:moveTo>
                  <a:cubicBezTo>
                    <a:pt x="167" y="0"/>
                    <a:pt x="0" y="179"/>
                    <a:pt x="0" y="393"/>
                  </a:cubicBezTo>
                  <a:cubicBezTo>
                    <a:pt x="0" y="608"/>
                    <a:pt x="167" y="774"/>
                    <a:pt x="381" y="774"/>
                  </a:cubicBezTo>
                  <a:cubicBezTo>
                    <a:pt x="595" y="774"/>
                    <a:pt x="774" y="608"/>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37"/>
            <p:cNvSpPr/>
            <p:nvPr/>
          </p:nvSpPr>
          <p:spPr>
            <a:xfrm>
              <a:off x="260081" y="3489305"/>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8" y="774"/>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37"/>
            <p:cNvSpPr/>
            <p:nvPr/>
          </p:nvSpPr>
          <p:spPr>
            <a:xfrm>
              <a:off x="887662" y="3174778"/>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37"/>
            <p:cNvSpPr/>
            <p:nvPr/>
          </p:nvSpPr>
          <p:spPr>
            <a:xfrm>
              <a:off x="573134" y="3174778"/>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8" y="774"/>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37"/>
            <p:cNvSpPr/>
            <p:nvPr/>
          </p:nvSpPr>
          <p:spPr>
            <a:xfrm>
              <a:off x="260081" y="3174778"/>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8" y="774"/>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37"/>
            <p:cNvSpPr/>
            <p:nvPr/>
          </p:nvSpPr>
          <p:spPr>
            <a:xfrm>
              <a:off x="260081" y="36998"/>
              <a:ext cx="95218" cy="95218"/>
            </a:xfrm>
            <a:custGeom>
              <a:avLst/>
              <a:gdLst/>
              <a:ahLst/>
              <a:cxnLst/>
              <a:rect l="l" t="t" r="r" b="b"/>
              <a:pathLst>
                <a:path w="775" h="775" extrusionOk="0">
                  <a:moveTo>
                    <a:pt x="393" y="1"/>
                  </a:moveTo>
                  <a:cubicBezTo>
                    <a:pt x="179" y="1"/>
                    <a:pt x="0" y="167"/>
                    <a:pt x="0" y="382"/>
                  </a:cubicBezTo>
                  <a:cubicBezTo>
                    <a:pt x="0" y="596"/>
                    <a:pt x="179" y="774"/>
                    <a:pt x="393" y="774"/>
                  </a:cubicBezTo>
                  <a:cubicBezTo>
                    <a:pt x="608" y="774"/>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37"/>
            <p:cNvSpPr/>
            <p:nvPr/>
          </p:nvSpPr>
          <p:spPr>
            <a:xfrm>
              <a:off x="-52972" y="36998"/>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37"/>
            <p:cNvSpPr/>
            <p:nvPr/>
          </p:nvSpPr>
          <p:spPr>
            <a:xfrm>
              <a:off x="260081" y="663104"/>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37"/>
            <p:cNvSpPr/>
            <p:nvPr/>
          </p:nvSpPr>
          <p:spPr>
            <a:xfrm>
              <a:off x="-52972" y="66310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37"/>
            <p:cNvSpPr/>
            <p:nvPr/>
          </p:nvSpPr>
          <p:spPr>
            <a:xfrm>
              <a:off x="260081" y="351525"/>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8" y="774"/>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37"/>
            <p:cNvSpPr/>
            <p:nvPr/>
          </p:nvSpPr>
          <p:spPr>
            <a:xfrm>
              <a:off x="-52972" y="351525"/>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37"/>
            <p:cNvSpPr/>
            <p:nvPr/>
          </p:nvSpPr>
          <p:spPr>
            <a:xfrm>
              <a:off x="103555" y="506577"/>
              <a:ext cx="95218" cy="95218"/>
            </a:xfrm>
            <a:custGeom>
              <a:avLst/>
              <a:gdLst/>
              <a:ahLst/>
              <a:cxnLst/>
              <a:rect l="l" t="t" r="r" b="b"/>
              <a:pathLst>
                <a:path w="775" h="775" extrusionOk="0">
                  <a:moveTo>
                    <a:pt x="381" y="0"/>
                  </a:moveTo>
                  <a:cubicBezTo>
                    <a:pt x="179" y="0"/>
                    <a:pt x="0" y="179"/>
                    <a:pt x="0" y="381"/>
                  </a:cubicBezTo>
                  <a:cubicBezTo>
                    <a:pt x="0" y="596"/>
                    <a:pt x="179" y="774"/>
                    <a:pt x="381" y="774"/>
                  </a:cubicBezTo>
                  <a:cubicBezTo>
                    <a:pt x="596" y="774"/>
                    <a:pt x="774" y="596"/>
                    <a:pt x="774" y="381"/>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37"/>
            <p:cNvSpPr/>
            <p:nvPr/>
          </p:nvSpPr>
          <p:spPr>
            <a:xfrm>
              <a:off x="103555" y="193524"/>
              <a:ext cx="95218" cy="95218"/>
            </a:xfrm>
            <a:custGeom>
              <a:avLst/>
              <a:gdLst/>
              <a:ahLst/>
              <a:cxnLst/>
              <a:rect l="l" t="t" r="r" b="b"/>
              <a:pathLst>
                <a:path w="775" h="775" extrusionOk="0">
                  <a:moveTo>
                    <a:pt x="381" y="0"/>
                  </a:moveTo>
                  <a:cubicBezTo>
                    <a:pt x="179" y="0"/>
                    <a:pt x="0" y="179"/>
                    <a:pt x="0" y="393"/>
                  </a:cubicBezTo>
                  <a:cubicBezTo>
                    <a:pt x="0" y="608"/>
                    <a:pt x="179"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37"/>
            <p:cNvSpPr/>
            <p:nvPr/>
          </p:nvSpPr>
          <p:spPr>
            <a:xfrm>
              <a:off x="260081" y="36998"/>
              <a:ext cx="95218" cy="95218"/>
            </a:xfrm>
            <a:custGeom>
              <a:avLst/>
              <a:gdLst/>
              <a:ahLst/>
              <a:cxnLst/>
              <a:rect l="l" t="t" r="r" b="b"/>
              <a:pathLst>
                <a:path w="775" h="775" extrusionOk="0">
                  <a:moveTo>
                    <a:pt x="393" y="1"/>
                  </a:moveTo>
                  <a:cubicBezTo>
                    <a:pt x="179" y="1"/>
                    <a:pt x="0" y="167"/>
                    <a:pt x="0" y="382"/>
                  </a:cubicBezTo>
                  <a:cubicBezTo>
                    <a:pt x="0" y="596"/>
                    <a:pt x="179" y="774"/>
                    <a:pt x="393" y="774"/>
                  </a:cubicBezTo>
                  <a:cubicBezTo>
                    <a:pt x="608" y="774"/>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37"/>
            <p:cNvSpPr/>
            <p:nvPr/>
          </p:nvSpPr>
          <p:spPr>
            <a:xfrm>
              <a:off x="-52972" y="36998"/>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37"/>
            <p:cNvSpPr/>
            <p:nvPr/>
          </p:nvSpPr>
          <p:spPr>
            <a:xfrm>
              <a:off x="260081" y="1290685"/>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37"/>
            <p:cNvSpPr/>
            <p:nvPr/>
          </p:nvSpPr>
          <p:spPr>
            <a:xfrm>
              <a:off x="-52972" y="1290685"/>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37"/>
            <p:cNvSpPr/>
            <p:nvPr/>
          </p:nvSpPr>
          <p:spPr>
            <a:xfrm>
              <a:off x="260081" y="979106"/>
              <a:ext cx="95218" cy="95218"/>
            </a:xfrm>
            <a:custGeom>
              <a:avLst/>
              <a:gdLst/>
              <a:ahLst/>
              <a:cxnLst/>
              <a:rect l="l" t="t" r="r" b="b"/>
              <a:pathLst>
                <a:path w="775" h="775" extrusionOk="0">
                  <a:moveTo>
                    <a:pt x="393" y="0"/>
                  </a:moveTo>
                  <a:cubicBezTo>
                    <a:pt x="179" y="0"/>
                    <a:pt x="0" y="167"/>
                    <a:pt x="0" y="381"/>
                  </a:cubicBezTo>
                  <a:cubicBezTo>
                    <a:pt x="0" y="595"/>
                    <a:pt x="179" y="774"/>
                    <a:pt x="393" y="774"/>
                  </a:cubicBezTo>
                  <a:cubicBezTo>
                    <a:pt x="608" y="774"/>
                    <a:pt x="774" y="595"/>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37"/>
            <p:cNvSpPr/>
            <p:nvPr/>
          </p:nvSpPr>
          <p:spPr>
            <a:xfrm>
              <a:off x="-52972" y="979106"/>
              <a:ext cx="95218" cy="95218"/>
            </a:xfrm>
            <a:custGeom>
              <a:avLst/>
              <a:gdLst/>
              <a:ahLst/>
              <a:cxnLst/>
              <a:rect l="l" t="t" r="r" b="b"/>
              <a:pathLst>
                <a:path w="775" h="775" extrusionOk="0">
                  <a:moveTo>
                    <a:pt x="381" y="0"/>
                  </a:moveTo>
                  <a:cubicBezTo>
                    <a:pt x="167" y="0"/>
                    <a:pt x="0" y="167"/>
                    <a:pt x="0" y="381"/>
                  </a:cubicBezTo>
                  <a:cubicBezTo>
                    <a:pt x="0" y="595"/>
                    <a:pt x="167" y="774"/>
                    <a:pt x="381" y="774"/>
                  </a:cubicBezTo>
                  <a:cubicBezTo>
                    <a:pt x="596" y="774"/>
                    <a:pt x="774" y="595"/>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37"/>
            <p:cNvSpPr/>
            <p:nvPr/>
          </p:nvSpPr>
          <p:spPr>
            <a:xfrm>
              <a:off x="103555" y="1135632"/>
              <a:ext cx="95218" cy="95096"/>
            </a:xfrm>
            <a:custGeom>
              <a:avLst/>
              <a:gdLst/>
              <a:ahLst/>
              <a:cxnLst/>
              <a:rect l="l" t="t" r="r" b="b"/>
              <a:pathLst>
                <a:path w="775" h="774" extrusionOk="0">
                  <a:moveTo>
                    <a:pt x="381" y="0"/>
                  </a:moveTo>
                  <a:cubicBezTo>
                    <a:pt x="179" y="0"/>
                    <a:pt x="0" y="179"/>
                    <a:pt x="0" y="393"/>
                  </a:cubicBezTo>
                  <a:cubicBezTo>
                    <a:pt x="0" y="595"/>
                    <a:pt x="179" y="774"/>
                    <a:pt x="381" y="774"/>
                  </a:cubicBezTo>
                  <a:cubicBezTo>
                    <a:pt x="596" y="774"/>
                    <a:pt x="774" y="595"/>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37"/>
            <p:cNvSpPr/>
            <p:nvPr/>
          </p:nvSpPr>
          <p:spPr>
            <a:xfrm>
              <a:off x="103555" y="821105"/>
              <a:ext cx="95218" cy="95218"/>
            </a:xfrm>
            <a:custGeom>
              <a:avLst/>
              <a:gdLst/>
              <a:ahLst/>
              <a:cxnLst/>
              <a:rect l="l" t="t" r="r" b="b"/>
              <a:pathLst>
                <a:path w="775" h="775" extrusionOk="0">
                  <a:moveTo>
                    <a:pt x="381" y="0"/>
                  </a:moveTo>
                  <a:cubicBezTo>
                    <a:pt x="179" y="0"/>
                    <a:pt x="0" y="179"/>
                    <a:pt x="0" y="393"/>
                  </a:cubicBezTo>
                  <a:cubicBezTo>
                    <a:pt x="0" y="596"/>
                    <a:pt x="179" y="774"/>
                    <a:pt x="381" y="774"/>
                  </a:cubicBezTo>
                  <a:cubicBezTo>
                    <a:pt x="596" y="774"/>
                    <a:pt x="774" y="596"/>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37"/>
            <p:cNvSpPr/>
            <p:nvPr/>
          </p:nvSpPr>
          <p:spPr>
            <a:xfrm>
              <a:off x="260081" y="663104"/>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37"/>
            <p:cNvSpPr/>
            <p:nvPr/>
          </p:nvSpPr>
          <p:spPr>
            <a:xfrm>
              <a:off x="-52972" y="66310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37"/>
            <p:cNvSpPr/>
            <p:nvPr/>
          </p:nvSpPr>
          <p:spPr>
            <a:xfrm>
              <a:off x="260081" y="1919617"/>
              <a:ext cx="95218" cy="95218"/>
            </a:xfrm>
            <a:custGeom>
              <a:avLst/>
              <a:gdLst/>
              <a:ahLst/>
              <a:cxnLst/>
              <a:rect l="l" t="t" r="r" b="b"/>
              <a:pathLst>
                <a:path w="775" h="775" extrusionOk="0">
                  <a:moveTo>
                    <a:pt x="393" y="1"/>
                  </a:moveTo>
                  <a:cubicBezTo>
                    <a:pt x="179" y="1"/>
                    <a:pt x="0" y="179"/>
                    <a:pt x="0" y="394"/>
                  </a:cubicBezTo>
                  <a:cubicBezTo>
                    <a:pt x="0" y="608"/>
                    <a:pt x="179" y="775"/>
                    <a:pt x="393" y="775"/>
                  </a:cubicBezTo>
                  <a:cubicBezTo>
                    <a:pt x="608" y="775"/>
                    <a:pt x="774" y="608"/>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37"/>
            <p:cNvSpPr/>
            <p:nvPr/>
          </p:nvSpPr>
          <p:spPr>
            <a:xfrm>
              <a:off x="-52972" y="1919617"/>
              <a:ext cx="95218" cy="95218"/>
            </a:xfrm>
            <a:custGeom>
              <a:avLst/>
              <a:gdLst/>
              <a:ahLst/>
              <a:cxnLst/>
              <a:rect l="l" t="t" r="r" b="b"/>
              <a:pathLst>
                <a:path w="775" h="775" extrusionOk="0">
                  <a:moveTo>
                    <a:pt x="381" y="1"/>
                  </a:moveTo>
                  <a:cubicBezTo>
                    <a:pt x="167" y="1"/>
                    <a:pt x="0" y="179"/>
                    <a:pt x="0" y="394"/>
                  </a:cubicBezTo>
                  <a:cubicBezTo>
                    <a:pt x="0" y="608"/>
                    <a:pt x="167"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37"/>
            <p:cNvSpPr/>
            <p:nvPr/>
          </p:nvSpPr>
          <p:spPr>
            <a:xfrm>
              <a:off x="260081" y="1605089"/>
              <a:ext cx="95218" cy="95218"/>
            </a:xfrm>
            <a:custGeom>
              <a:avLst/>
              <a:gdLst/>
              <a:ahLst/>
              <a:cxnLst/>
              <a:rect l="l" t="t" r="r" b="b"/>
              <a:pathLst>
                <a:path w="775" h="775" extrusionOk="0">
                  <a:moveTo>
                    <a:pt x="393" y="1"/>
                  </a:moveTo>
                  <a:cubicBezTo>
                    <a:pt x="179" y="1"/>
                    <a:pt x="0" y="180"/>
                    <a:pt x="0" y="394"/>
                  </a:cubicBezTo>
                  <a:cubicBezTo>
                    <a:pt x="0" y="608"/>
                    <a:pt x="179" y="775"/>
                    <a:pt x="393" y="775"/>
                  </a:cubicBezTo>
                  <a:cubicBezTo>
                    <a:pt x="608" y="775"/>
                    <a:pt x="774" y="608"/>
                    <a:pt x="774" y="394"/>
                  </a:cubicBezTo>
                  <a:cubicBezTo>
                    <a:pt x="774" y="180"/>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37"/>
            <p:cNvSpPr/>
            <p:nvPr/>
          </p:nvSpPr>
          <p:spPr>
            <a:xfrm>
              <a:off x="-52972" y="1605089"/>
              <a:ext cx="95218" cy="95218"/>
            </a:xfrm>
            <a:custGeom>
              <a:avLst/>
              <a:gdLst/>
              <a:ahLst/>
              <a:cxnLst/>
              <a:rect l="l" t="t" r="r" b="b"/>
              <a:pathLst>
                <a:path w="775" h="775" extrusionOk="0">
                  <a:moveTo>
                    <a:pt x="381" y="1"/>
                  </a:moveTo>
                  <a:cubicBezTo>
                    <a:pt x="167" y="1"/>
                    <a:pt x="0" y="180"/>
                    <a:pt x="0" y="394"/>
                  </a:cubicBezTo>
                  <a:cubicBezTo>
                    <a:pt x="0" y="608"/>
                    <a:pt x="167" y="775"/>
                    <a:pt x="381" y="775"/>
                  </a:cubicBezTo>
                  <a:cubicBezTo>
                    <a:pt x="596" y="775"/>
                    <a:pt x="774" y="608"/>
                    <a:pt x="774" y="394"/>
                  </a:cubicBezTo>
                  <a:cubicBezTo>
                    <a:pt x="774" y="180"/>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37"/>
            <p:cNvSpPr/>
            <p:nvPr/>
          </p:nvSpPr>
          <p:spPr>
            <a:xfrm>
              <a:off x="103555" y="1763090"/>
              <a:ext cx="95218" cy="95218"/>
            </a:xfrm>
            <a:custGeom>
              <a:avLst/>
              <a:gdLst/>
              <a:ahLst/>
              <a:cxnLst/>
              <a:rect l="l" t="t" r="r" b="b"/>
              <a:pathLst>
                <a:path w="775" h="775" extrusionOk="0">
                  <a:moveTo>
                    <a:pt x="381" y="1"/>
                  </a:moveTo>
                  <a:cubicBezTo>
                    <a:pt x="179" y="1"/>
                    <a:pt x="0" y="168"/>
                    <a:pt x="0" y="382"/>
                  </a:cubicBezTo>
                  <a:cubicBezTo>
                    <a:pt x="0" y="596"/>
                    <a:pt x="179" y="775"/>
                    <a:pt x="381" y="775"/>
                  </a:cubicBezTo>
                  <a:cubicBezTo>
                    <a:pt x="596" y="775"/>
                    <a:pt x="774" y="596"/>
                    <a:pt x="774" y="382"/>
                  </a:cubicBezTo>
                  <a:cubicBezTo>
                    <a:pt x="774" y="168"/>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37"/>
            <p:cNvSpPr/>
            <p:nvPr/>
          </p:nvSpPr>
          <p:spPr>
            <a:xfrm>
              <a:off x="103555" y="1448685"/>
              <a:ext cx="95218" cy="95096"/>
            </a:xfrm>
            <a:custGeom>
              <a:avLst/>
              <a:gdLst/>
              <a:ahLst/>
              <a:cxnLst/>
              <a:rect l="l" t="t" r="r" b="b"/>
              <a:pathLst>
                <a:path w="775" h="774" extrusionOk="0">
                  <a:moveTo>
                    <a:pt x="381" y="0"/>
                  </a:moveTo>
                  <a:cubicBezTo>
                    <a:pt x="179" y="0"/>
                    <a:pt x="0" y="167"/>
                    <a:pt x="0" y="381"/>
                  </a:cubicBezTo>
                  <a:cubicBezTo>
                    <a:pt x="0" y="595"/>
                    <a:pt x="179" y="774"/>
                    <a:pt x="381" y="774"/>
                  </a:cubicBezTo>
                  <a:cubicBezTo>
                    <a:pt x="596" y="774"/>
                    <a:pt x="774" y="595"/>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37"/>
            <p:cNvSpPr/>
            <p:nvPr/>
          </p:nvSpPr>
          <p:spPr>
            <a:xfrm>
              <a:off x="260081" y="1290685"/>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37"/>
            <p:cNvSpPr/>
            <p:nvPr/>
          </p:nvSpPr>
          <p:spPr>
            <a:xfrm>
              <a:off x="-52972" y="1290685"/>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37"/>
            <p:cNvSpPr/>
            <p:nvPr/>
          </p:nvSpPr>
          <p:spPr>
            <a:xfrm>
              <a:off x="260081" y="2547197"/>
              <a:ext cx="95218" cy="95218"/>
            </a:xfrm>
            <a:custGeom>
              <a:avLst/>
              <a:gdLst/>
              <a:ahLst/>
              <a:cxnLst/>
              <a:rect l="l" t="t" r="r" b="b"/>
              <a:pathLst>
                <a:path w="775" h="775" extrusionOk="0">
                  <a:moveTo>
                    <a:pt x="393" y="1"/>
                  </a:moveTo>
                  <a:cubicBezTo>
                    <a:pt x="179" y="1"/>
                    <a:pt x="0" y="179"/>
                    <a:pt x="0" y="382"/>
                  </a:cubicBezTo>
                  <a:cubicBezTo>
                    <a:pt x="0" y="596"/>
                    <a:pt x="179" y="775"/>
                    <a:pt x="393" y="775"/>
                  </a:cubicBezTo>
                  <a:cubicBezTo>
                    <a:pt x="608" y="775"/>
                    <a:pt x="774" y="596"/>
                    <a:pt x="774" y="382"/>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37"/>
            <p:cNvSpPr/>
            <p:nvPr/>
          </p:nvSpPr>
          <p:spPr>
            <a:xfrm>
              <a:off x="-52972" y="2547197"/>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37"/>
            <p:cNvSpPr/>
            <p:nvPr/>
          </p:nvSpPr>
          <p:spPr>
            <a:xfrm>
              <a:off x="260081" y="2232670"/>
              <a:ext cx="95218" cy="95218"/>
            </a:xfrm>
            <a:custGeom>
              <a:avLst/>
              <a:gdLst/>
              <a:ahLst/>
              <a:cxnLst/>
              <a:rect l="l" t="t" r="r" b="b"/>
              <a:pathLst>
                <a:path w="775" h="775" extrusionOk="0">
                  <a:moveTo>
                    <a:pt x="393" y="1"/>
                  </a:moveTo>
                  <a:cubicBezTo>
                    <a:pt x="179" y="1"/>
                    <a:pt x="0" y="179"/>
                    <a:pt x="0" y="394"/>
                  </a:cubicBezTo>
                  <a:cubicBezTo>
                    <a:pt x="0" y="596"/>
                    <a:pt x="179" y="775"/>
                    <a:pt x="393" y="775"/>
                  </a:cubicBezTo>
                  <a:cubicBezTo>
                    <a:pt x="608" y="775"/>
                    <a:pt x="774" y="596"/>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37"/>
            <p:cNvSpPr/>
            <p:nvPr/>
          </p:nvSpPr>
          <p:spPr>
            <a:xfrm>
              <a:off x="-52972" y="2232670"/>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37"/>
            <p:cNvSpPr/>
            <p:nvPr/>
          </p:nvSpPr>
          <p:spPr>
            <a:xfrm>
              <a:off x="103555" y="2389196"/>
              <a:ext cx="95218" cy="95218"/>
            </a:xfrm>
            <a:custGeom>
              <a:avLst/>
              <a:gdLst/>
              <a:ahLst/>
              <a:cxnLst/>
              <a:rect l="l" t="t" r="r" b="b"/>
              <a:pathLst>
                <a:path w="775" h="775" extrusionOk="0">
                  <a:moveTo>
                    <a:pt x="381" y="1"/>
                  </a:moveTo>
                  <a:cubicBezTo>
                    <a:pt x="179" y="1"/>
                    <a:pt x="0" y="179"/>
                    <a:pt x="0" y="394"/>
                  </a:cubicBezTo>
                  <a:cubicBezTo>
                    <a:pt x="0" y="608"/>
                    <a:pt x="179"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37"/>
            <p:cNvSpPr/>
            <p:nvPr/>
          </p:nvSpPr>
          <p:spPr>
            <a:xfrm>
              <a:off x="103555" y="2076143"/>
              <a:ext cx="95218" cy="95218"/>
            </a:xfrm>
            <a:custGeom>
              <a:avLst/>
              <a:gdLst/>
              <a:ahLst/>
              <a:cxnLst/>
              <a:rect l="l" t="t" r="r" b="b"/>
              <a:pathLst>
                <a:path w="775" h="775" extrusionOk="0">
                  <a:moveTo>
                    <a:pt x="381" y="1"/>
                  </a:moveTo>
                  <a:cubicBezTo>
                    <a:pt x="179" y="1"/>
                    <a:pt x="0" y="167"/>
                    <a:pt x="0" y="382"/>
                  </a:cubicBezTo>
                  <a:cubicBezTo>
                    <a:pt x="0" y="596"/>
                    <a:pt x="179" y="775"/>
                    <a:pt x="381" y="775"/>
                  </a:cubicBezTo>
                  <a:cubicBezTo>
                    <a:pt x="596" y="775"/>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37"/>
            <p:cNvSpPr/>
            <p:nvPr/>
          </p:nvSpPr>
          <p:spPr>
            <a:xfrm>
              <a:off x="260081" y="1919617"/>
              <a:ext cx="95218" cy="95218"/>
            </a:xfrm>
            <a:custGeom>
              <a:avLst/>
              <a:gdLst/>
              <a:ahLst/>
              <a:cxnLst/>
              <a:rect l="l" t="t" r="r" b="b"/>
              <a:pathLst>
                <a:path w="775" h="775" extrusionOk="0">
                  <a:moveTo>
                    <a:pt x="393" y="1"/>
                  </a:moveTo>
                  <a:cubicBezTo>
                    <a:pt x="179" y="1"/>
                    <a:pt x="0" y="179"/>
                    <a:pt x="0" y="394"/>
                  </a:cubicBezTo>
                  <a:cubicBezTo>
                    <a:pt x="0" y="608"/>
                    <a:pt x="179" y="775"/>
                    <a:pt x="393" y="775"/>
                  </a:cubicBezTo>
                  <a:cubicBezTo>
                    <a:pt x="608" y="775"/>
                    <a:pt x="774" y="608"/>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37"/>
            <p:cNvSpPr/>
            <p:nvPr/>
          </p:nvSpPr>
          <p:spPr>
            <a:xfrm>
              <a:off x="-52972" y="1919617"/>
              <a:ext cx="95218" cy="95218"/>
            </a:xfrm>
            <a:custGeom>
              <a:avLst/>
              <a:gdLst/>
              <a:ahLst/>
              <a:cxnLst/>
              <a:rect l="l" t="t" r="r" b="b"/>
              <a:pathLst>
                <a:path w="775" h="775" extrusionOk="0">
                  <a:moveTo>
                    <a:pt x="381" y="1"/>
                  </a:moveTo>
                  <a:cubicBezTo>
                    <a:pt x="167" y="1"/>
                    <a:pt x="0" y="179"/>
                    <a:pt x="0" y="394"/>
                  </a:cubicBezTo>
                  <a:cubicBezTo>
                    <a:pt x="0" y="608"/>
                    <a:pt x="167"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37"/>
            <p:cNvSpPr/>
            <p:nvPr/>
          </p:nvSpPr>
          <p:spPr>
            <a:xfrm>
              <a:off x="260081" y="3174778"/>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8" y="774"/>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37"/>
            <p:cNvSpPr/>
            <p:nvPr/>
          </p:nvSpPr>
          <p:spPr>
            <a:xfrm>
              <a:off x="-52972" y="3174778"/>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37"/>
            <p:cNvSpPr/>
            <p:nvPr/>
          </p:nvSpPr>
          <p:spPr>
            <a:xfrm>
              <a:off x="260081" y="2860250"/>
              <a:ext cx="95218" cy="95218"/>
            </a:xfrm>
            <a:custGeom>
              <a:avLst/>
              <a:gdLst/>
              <a:ahLst/>
              <a:cxnLst/>
              <a:rect l="l" t="t" r="r" b="b"/>
              <a:pathLst>
                <a:path w="775" h="775" extrusionOk="0">
                  <a:moveTo>
                    <a:pt x="393" y="1"/>
                  </a:moveTo>
                  <a:cubicBezTo>
                    <a:pt x="179" y="1"/>
                    <a:pt x="0" y="167"/>
                    <a:pt x="0" y="382"/>
                  </a:cubicBezTo>
                  <a:cubicBezTo>
                    <a:pt x="0" y="596"/>
                    <a:pt x="179" y="774"/>
                    <a:pt x="393" y="774"/>
                  </a:cubicBezTo>
                  <a:cubicBezTo>
                    <a:pt x="608" y="774"/>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37"/>
            <p:cNvSpPr/>
            <p:nvPr/>
          </p:nvSpPr>
          <p:spPr>
            <a:xfrm>
              <a:off x="-52972" y="2860250"/>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37"/>
            <p:cNvSpPr/>
            <p:nvPr/>
          </p:nvSpPr>
          <p:spPr>
            <a:xfrm>
              <a:off x="103555" y="3016777"/>
              <a:ext cx="95218" cy="95218"/>
            </a:xfrm>
            <a:custGeom>
              <a:avLst/>
              <a:gdLst/>
              <a:ahLst/>
              <a:cxnLst/>
              <a:rect l="l" t="t" r="r" b="b"/>
              <a:pathLst>
                <a:path w="775" h="775" extrusionOk="0">
                  <a:moveTo>
                    <a:pt x="381" y="0"/>
                  </a:moveTo>
                  <a:cubicBezTo>
                    <a:pt x="179" y="0"/>
                    <a:pt x="0" y="179"/>
                    <a:pt x="0" y="393"/>
                  </a:cubicBezTo>
                  <a:cubicBezTo>
                    <a:pt x="0" y="608"/>
                    <a:pt x="179"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37"/>
            <p:cNvSpPr/>
            <p:nvPr/>
          </p:nvSpPr>
          <p:spPr>
            <a:xfrm>
              <a:off x="103555" y="2705198"/>
              <a:ext cx="95218" cy="93744"/>
            </a:xfrm>
            <a:custGeom>
              <a:avLst/>
              <a:gdLst/>
              <a:ahLst/>
              <a:cxnLst/>
              <a:rect l="l" t="t" r="r" b="b"/>
              <a:pathLst>
                <a:path w="775" h="763" extrusionOk="0">
                  <a:moveTo>
                    <a:pt x="381" y="0"/>
                  </a:moveTo>
                  <a:cubicBezTo>
                    <a:pt x="179" y="0"/>
                    <a:pt x="0" y="167"/>
                    <a:pt x="0" y="381"/>
                  </a:cubicBezTo>
                  <a:cubicBezTo>
                    <a:pt x="0" y="596"/>
                    <a:pt x="179" y="762"/>
                    <a:pt x="381" y="762"/>
                  </a:cubicBezTo>
                  <a:cubicBezTo>
                    <a:pt x="596" y="762"/>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37"/>
            <p:cNvSpPr/>
            <p:nvPr/>
          </p:nvSpPr>
          <p:spPr>
            <a:xfrm>
              <a:off x="260081" y="2547197"/>
              <a:ext cx="95218" cy="95218"/>
            </a:xfrm>
            <a:custGeom>
              <a:avLst/>
              <a:gdLst/>
              <a:ahLst/>
              <a:cxnLst/>
              <a:rect l="l" t="t" r="r" b="b"/>
              <a:pathLst>
                <a:path w="775" h="775" extrusionOk="0">
                  <a:moveTo>
                    <a:pt x="393" y="1"/>
                  </a:moveTo>
                  <a:cubicBezTo>
                    <a:pt x="179" y="1"/>
                    <a:pt x="0" y="179"/>
                    <a:pt x="0" y="382"/>
                  </a:cubicBezTo>
                  <a:cubicBezTo>
                    <a:pt x="0" y="596"/>
                    <a:pt x="179" y="775"/>
                    <a:pt x="393" y="775"/>
                  </a:cubicBezTo>
                  <a:cubicBezTo>
                    <a:pt x="608" y="775"/>
                    <a:pt x="774" y="596"/>
                    <a:pt x="774" y="382"/>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37"/>
            <p:cNvSpPr/>
            <p:nvPr/>
          </p:nvSpPr>
          <p:spPr>
            <a:xfrm>
              <a:off x="-52972" y="2547197"/>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37"/>
            <p:cNvSpPr/>
            <p:nvPr/>
          </p:nvSpPr>
          <p:spPr>
            <a:xfrm>
              <a:off x="260081" y="3489305"/>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8" y="774"/>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37"/>
            <p:cNvSpPr/>
            <p:nvPr/>
          </p:nvSpPr>
          <p:spPr>
            <a:xfrm>
              <a:off x="-52972" y="3489305"/>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37"/>
            <p:cNvSpPr/>
            <p:nvPr/>
          </p:nvSpPr>
          <p:spPr>
            <a:xfrm>
              <a:off x="103555" y="3644357"/>
              <a:ext cx="95218" cy="95218"/>
            </a:xfrm>
            <a:custGeom>
              <a:avLst/>
              <a:gdLst/>
              <a:ahLst/>
              <a:cxnLst/>
              <a:rect l="l" t="t" r="r" b="b"/>
              <a:pathLst>
                <a:path w="775" h="775" extrusionOk="0">
                  <a:moveTo>
                    <a:pt x="381" y="0"/>
                  </a:moveTo>
                  <a:cubicBezTo>
                    <a:pt x="179" y="0"/>
                    <a:pt x="0" y="179"/>
                    <a:pt x="0" y="381"/>
                  </a:cubicBezTo>
                  <a:cubicBezTo>
                    <a:pt x="0" y="596"/>
                    <a:pt x="179" y="774"/>
                    <a:pt x="381" y="774"/>
                  </a:cubicBezTo>
                  <a:cubicBezTo>
                    <a:pt x="596" y="774"/>
                    <a:pt x="774" y="596"/>
                    <a:pt x="774" y="381"/>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37"/>
            <p:cNvSpPr/>
            <p:nvPr/>
          </p:nvSpPr>
          <p:spPr>
            <a:xfrm>
              <a:off x="103555" y="3331304"/>
              <a:ext cx="95218" cy="95218"/>
            </a:xfrm>
            <a:custGeom>
              <a:avLst/>
              <a:gdLst/>
              <a:ahLst/>
              <a:cxnLst/>
              <a:rect l="l" t="t" r="r" b="b"/>
              <a:pathLst>
                <a:path w="775" h="775" extrusionOk="0">
                  <a:moveTo>
                    <a:pt x="381" y="0"/>
                  </a:moveTo>
                  <a:cubicBezTo>
                    <a:pt x="179" y="0"/>
                    <a:pt x="0" y="179"/>
                    <a:pt x="0" y="393"/>
                  </a:cubicBezTo>
                  <a:cubicBezTo>
                    <a:pt x="0" y="608"/>
                    <a:pt x="179"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37"/>
            <p:cNvSpPr/>
            <p:nvPr/>
          </p:nvSpPr>
          <p:spPr>
            <a:xfrm>
              <a:off x="260081" y="3174778"/>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8" y="774"/>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37"/>
            <p:cNvSpPr/>
            <p:nvPr/>
          </p:nvSpPr>
          <p:spPr>
            <a:xfrm>
              <a:off x="-52972" y="3174778"/>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37"/>
            <p:cNvSpPr/>
            <p:nvPr/>
          </p:nvSpPr>
          <p:spPr>
            <a:xfrm>
              <a:off x="5909535" y="4099316"/>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37"/>
            <p:cNvSpPr/>
            <p:nvPr/>
          </p:nvSpPr>
          <p:spPr>
            <a:xfrm>
              <a:off x="5909535" y="3784789"/>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37"/>
            <p:cNvSpPr/>
            <p:nvPr/>
          </p:nvSpPr>
          <p:spPr>
            <a:xfrm>
              <a:off x="5909535" y="4726774"/>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37"/>
            <p:cNvSpPr/>
            <p:nvPr/>
          </p:nvSpPr>
          <p:spPr>
            <a:xfrm>
              <a:off x="5909535" y="4413721"/>
              <a:ext cx="95218" cy="95218"/>
            </a:xfrm>
            <a:custGeom>
              <a:avLst/>
              <a:gdLst/>
              <a:ahLst/>
              <a:cxnLst/>
              <a:rect l="l" t="t" r="r" b="b"/>
              <a:pathLst>
                <a:path w="775" h="775" extrusionOk="0">
                  <a:moveTo>
                    <a:pt x="381" y="1"/>
                  </a:moveTo>
                  <a:cubicBezTo>
                    <a:pt x="167" y="1"/>
                    <a:pt x="0" y="180"/>
                    <a:pt x="0" y="394"/>
                  </a:cubicBezTo>
                  <a:cubicBezTo>
                    <a:pt x="0" y="608"/>
                    <a:pt x="167" y="775"/>
                    <a:pt x="381" y="775"/>
                  </a:cubicBezTo>
                  <a:cubicBezTo>
                    <a:pt x="596" y="775"/>
                    <a:pt x="774" y="608"/>
                    <a:pt x="774" y="394"/>
                  </a:cubicBezTo>
                  <a:cubicBezTo>
                    <a:pt x="774" y="180"/>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37"/>
            <p:cNvSpPr/>
            <p:nvPr/>
          </p:nvSpPr>
          <p:spPr>
            <a:xfrm>
              <a:off x="5909535" y="4099316"/>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37"/>
            <p:cNvSpPr/>
            <p:nvPr/>
          </p:nvSpPr>
          <p:spPr>
            <a:xfrm>
              <a:off x="5909535" y="5041302"/>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37"/>
            <p:cNvSpPr/>
            <p:nvPr/>
          </p:nvSpPr>
          <p:spPr>
            <a:xfrm>
              <a:off x="5909535" y="4726774"/>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37"/>
            <p:cNvSpPr/>
            <p:nvPr/>
          </p:nvSpPr>
          <p:spPr>
            <a:xfrm>
              <a:off x="5909535" y="4099316"/>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37"/>
            <p:cNvSpPr/>
            <p:nvPr/>
          </p:nvSpPr>
          <p:spPr>
            <a:xfrm>
              <a:off x="5595008" y="4099316"/>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37"/>
            <p:cNvSpPr/>
            <p:nvPr/>
          </p:nvSpPr>
          <p:spPr>
            <a:xfrm>
              <a:off x="5909535" y="3784789"/>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37"/>
            <p:cNvSpPr/>
            <p:nvPr/>
          </p:nvSpPr>
          <p:spPr>
            <a:xfrm>
              <a:off x="5595008" y="3784789"/>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37"/>
            <p:cNvSpPr/>
            <p:nvPr/>
          </p:nvSpPr>
          <p:spPr>
            <a:xfrm>
              <a:off x="5437007" y="3942790"/>
              <a:ext cx="95218" cy="95218"/>
            </a:xfrm>
            <a:custGeom>
              <a:avLst/>
              <a:gdLst/>
              <a:ahLst/>
              <a:cxnLst/>
              <a:rect l="l" t="t" r="r" b="b"/>
              <a:pathLst>
                <a:path w="775" h="775" extrusionOk="0">
                  <a:moveTo>
                    <a:pt x="393" y="0"/>
                  </a:moveTo>
                  <a:cubicBezTo>
                    <a:pt x="179" y="0"/>
                    <a:pt x="1" y="167"/>
                    <a:pt x="1" y="381"/>
                  </a:cubicBezTo>
                  <a:cubicBezTo>
                    <a:pt x="1" y="595"/>
                    <a:pt x="179" y="774"/>
                    <a:pt x="393" y="774"/>
                  </a:cubicBezTo>
                  <a:cubicBezTo>
                    <a:pt x="608" y="774"/>
                    <a:pt x="774" y="595"/>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37"/>
            <p:cNvSpPr/>
            <p:nvPr/>
          </p:nvSpPr>
          <p:spPr>
            <a:xfrm>
              <a:off x="5751534" y="3942790"/>
              <a:ext cx="95218" cy="95218"/>
            </a:xfrm>
            <a:custGeom>
              <a:avLst/>
              <a:gdLst/>
              <a:ahLst/>
              <a:cxnLst/>
              <a:rect l="l" t="t" r="r" b="b"/>
              <a:pathLst>
                <a:path w="775" h="775" extrusionOk="0">
                  <a:moveTo>
                    <a:pt x="393" y="0"/>
                  </a:moveTo>
                  <a:cubicBezTo>
                    <a:pt x="179" y="0"/>
                    <a:pt x="0" y="167"/>
                    <a:pt x="0" y="381"/>
                  </a:cubicBezTo>
                  <a:cubicBezTo>
                    <a:pt x="0" y="595"/>
                    <a:pt x="179" y="774"/>
                    <a:pt x="393" y="774"/>
                  </a:cubicBezTo>
                  <a:cubicBezTo>
                    <a:pt x="608" y="774"/>
                    <a:pt x="774" y="595"/>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37"/>
            <p:cNvSpPr/>
            <p:nvPr/>
          </p:nvSpPr>
          <p:spPr>
            <a:xfrm>
              <a:off x="5280480" y="4099316"/>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37"/>
            <p:cNvSpPr/>
            <p:nvPr/>
          </p:nvSpPr>
          <p:spPr>
            <a:xfrm>
              <a:off x="5280480" y="3784789"/>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37"/>
            <p:cNvSpPr/>
            <p:nvPr/>
          </p:nvSpPr>
          <p:spPr>
            <a:xfrm>
              <a:off x="5909535" y="4726774"/>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37"/>
            <p:cNvSpPr/>
            <p:nvPr/>
          </p:nvSpPr>
          <p:spPr>
            <a:xfrm>
              <a:off x="5595008" y="4726774"/>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37"/>
            <p:cNvSpPr/>
            <p:nvPr/>
          </p:nvSpPr>
          <p:spPr>
            <a:xfrm>
              <a:off x="5909535" y="4413721"/>
              <a:ext cx="95218" cy="95218"/>
            </a:xfrm>
            <a:custGeom>
              <a:avLst/>
              <a:gdLst/>
              <a:ahLst/>
              <a:cxnLst/>
              <a:rect l="l" t="t" r="r" b="b"/>
              <a:pathLst>
                <a:path w="775" h="775" extrusionOk="0">
                  <a:moveTo>
                    <a:pt x="381" y="1"/>
                  </a:moveTo>
                  <a:cubicBezTo>
                    <a:pt x="167" y="1"/>
                    <a:pt x="0" y="180"/>
                    <a:pt x="0" y="394"/>
                  </a:cubicBezTo>
                  <a:cubicBezTo>
                    <a:pt x="0" y="608"/>
                    <a:pt x="167" y="775"/>
                    <a:pt x="381" y="775"/>
                  </a:cubicBezTo>
                  <a:cubicBezTo>
                    <a:pt x="596" y="775"/>
                    <a:pt x="774" y="608"/>
                    <a:pt x="774" y="394"/>
                  </a:cubicBezTo>
                  <a:cubicBezTo>
                    <a:pt x="774" y="180"/>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37"/>
            <p:cNvSpPr/>
            <p:nvPr/>
          </p:nvSpPr>
          <p:spPr>
            <a:xfrm>
              <a:off x="5595008" y="4413721"/>
              <a:ext cx="95218" cy="95218"/>
            </a:xfrm>
            <a:custGeom>
              <a:avLst/>
              <a:gdLst/>
              <a:ahLst/>
              <a:cxnLst/>
              <a:rect l="l" t="t" r="r" b="b"/>
              <a:pathLst>
                <a:path w="775" h="775" extrusionOk="0">
                  <a:moveTo>
                    <a:pt x="381" y="1"/>
                  </a:moveTo>
                  <a:cubicBezTo>
                    <a:pt x="167" y="1"/>
                    <a:pt x="0" y="180"/>
                    <a:pt x="0" y="394"/>
                  </a:cubicBezTo>
                  <a:cubicBezTo>
                    <a:pt x="0" y="608"/>
                    <a:pt x="167" y="775"/>
                    <a:pt x="381" y="775"/>
                  </a:cubicBezTo>
                  <a:cubicBezTo>
                    <a:pt x="596" y="775"/>
                    <a:pt x="774" y="608"/>
                    <a:pt x="774" y="394"/>
                  </a:cubicBezTo>
                  <a:cubicBezTo>
                    <a:pt x="774" y="180"/>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37"/>
            <p:cNvSpPr/>
            <p:nvPr/>
          </p:nvSpPr>
          <p:spPr>
            <a:xfrm>
              <a:off x="5437007" y="4570248"/>
              <a:ext cx="95218" cy="93744"/>
            </a:xfrm>
            <a:custGeom>
              <a:avLst/>
              <a:gdLst/>
              <a:ahLst/>
              <a:cxnLst/>
              <a:rect l="l" t="t" r="r" b="b"/>
              <a:pathLst>
                <a:path w="775" h="763" extrusionOk="0">
                  <a:moveTo>
                    <a:pt x="393" y="1"/>
                  </a:moveTo>
                  <a:cubicBezTo>
                    <a:pt x="179" y="1"/>
                    <a:pt x="1" y="168"/>
                    <a:pt x="1" y="382"/>
                  </a:cubicBezTo>
                  <a:cubicBezTo>
                    <a:pt x="1" y="596"/>
                    <a:pt x="179" y="763"/>
                    <a:pt x="393" y="763"/>
                  </a:cubicBezTo>
                  <a:cubicBezTo>
                    <a:pt x="608" y="763"/>
                    <a:pt x="774" y="596"/>
                    <a:pt x="774" y="382"/>
                  </a:cubicBezTo>
                  <a:cubicBezTo>
                    <a:pt x="774" y="168"/>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37"/>
            <p:cNvSpPr/>
            <p:nvPr/>
          </p:nvSpPr>
          <p:spPr>
            <a:xfrm>
              <a:off x="5751534" y="4570248"/>
              <a:ext cx="95218" cy="93744"/>
            </a:xfrm>
            <a:custGeom>
              <a:avLst/>
              <a:gdLst/>
              <a:ahLst/>
              <a:cxnLst/>
              <a:rect l="l" t="t" r="r" b="b"/>
              <a:pathLst>
                <a:path w="775" h="763" extrusionOk="0">
                  <a:moveTo>
                    <a:pt x="393" y="1"/>
                  </a:moveTo>
                  <a:cubicBezTo>
                    <a:pt x="179" y="1"/>
                    <a:pt x="0" y="168"/>
                    <a:pt x="0" y="382"/>
                  </a:cubicBezTo>
                  <a:cubicBezTo>
                    <a:pt x="0" y="596"/>
                    <a:pt x="179" y="763"/>
                    <a:pt x="393" y="763"/>
                  </a:cubicBezTo>
                  <a:cubicBezTo>
                    <a:pt x="608" y="763"/>
                    <a:pt x="774" y="596"/>
                    <a:pt x="774" y="382"/>
                  </a:cubicBezTo>
                  <a:cubicBezTo>
                    <a:pt x="774" y="168"/>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37"/>
            <p:cNvSpPr/>
            <p:nvPr/>
          </p:nvSpPr>
          <p:spPr>
            <a:xfrm>
              <a:off x="5437007" y="4257195"/>
              <a:ext cx="95218" cy="95218"/>
            </a:xfrm>
            <a:custGeom>
              <a:avLst/>
              <a:gdLst/>
              <a:ahLst/>
              <a:cxnLst/>
              <a:rect l="l" t="t" r="r" b="b"/>
              <a:pathLst>
                <a:path w="775" h="775" extrusionOk="0">
                  <a:moveTo>
                    <a:pt x="393" y="1"/>
                  </a:moveTo>
                  <a:cubicBezTo>
                    <a:pt x="179" y="1"/>
                    <a:pt x="1" y="168"/>
                    <a:pt x="1" y="382"/>
                  </a:cubicBezTo>
                  <a:cubicBezTo>
                    <a:pt x="1" y="596"/>
                    <a:pt x="179" y="775"/>
                    <a:pt x="393" y="775"/>
                  </a:cubicBezTo>
                  <a:cubicBezTo>
                    <a:pt x="608" y="775"/>
                    <a:pt x="774" y="596"/>
                    <a:pt x="774" y="382"/>
                  </a:cubicBezTo>
                  <a:cubicBezTo>
                    <a:pt x="774" y="168"/>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37"/>
            <p:cNvSpPr/>
            <p:nvPr/>
          </p:nvSpPr>
          <p:spPr>
            <a:xfrm>
              <a:off x="5751534" y="4257195"/>
              <a:ext cx="95218" cy="95218"/>
            </a:xfrm>
            <a:custGeom>
              <a:avLst/>
              <a:gdLst/>
              <a:ahLst/>
              <a:cxnLst/>
              <a:rect l="l" t="t" r="r" b="b"/>
              <a:pathLst>
                <a:path w="775" h="775" extrusionOk="0">
                  <a:moveTo>
                    <a:pt x="393" y="1"/>
                  </a:moveTo>
                  <a:cubicBezTo>
                    <a:pt x="179" y="1"/>
                    <a:pt x="0" y="168"/>
                    <a:pt x="0" y="382"/>
                  </a:cubicBezTo>
                  <a:cubicBezTo>
                    <a:pt x="0" y="596"/>
                    <a:pt x="179" y="775"/>
                    <a:pt x="393" y="775"/>
                  </a:cubicBezTo>
                  <a:cubicBezTo>
                    <a:pt x="608" y="775"/>
                    <a:pt x="774" y="596"/>
                    <a:pt x="774" y="382"/>
                  </a:cubicBezTo>
                  <a:cubicBezTo>
                    <a:pt x="774" y="168"/>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37"/>
            <p:cNvSpPr/>
            <p:nvPr/>
          </p:nvSpPr>
          <p:spPr>
            <a:xfrm>
              <a:off x="5280480" y="4726774"/>
              <a:ext cx="95218" cy="95218"/>
            </a:xfrm>
            <a:custGeom>
              <a:avLst/>
              <a:gdLst/>
              <a:ahLst/>
              <a:cxnLst/>
              <a:rect l="l" t="t" r="r" b="b"/>
              <a:pathLst>
                <a:path w="775" h="775" extrusionOk="0">
                  <a:moveTo>
                    <a:pt x="382" y="1"/>
                  </a:moveTo>
                  <a:cubicBezTo>
                    <a:pt x="167" y="1"/>
                    <a:pt x="1" y="179"/>
                    <a:pt x="1" y="394"/>
                  </a:cubicBezTo>
                  <a:cubicBezTo>
                    <a:pt x="1" y="596"/>
                    <a:pt x="167"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37"/>
            <p:cNvSpPr/>
            <p:nvPr/>
          </p:nvSpPr>
          <p:spPr>
            <a:xfrm>
              <a:off x="5280480" y="4413721"/>
              <a:ext cx="95218" cy="95218"/>
            </a:xfrm>
            <a:custGeom>
              <a:avLst/>
              <a:gdLst/>
              <a:ahLst/>
              <a:cxnLst/>
              <a:rect l="l" t="t" r="r" b="b"/>
              <a:pathLst>
                <a:path w="775" h="775" extrusionOk="0">
                  <a:moveTo>
                    <a:pt x="382" y="1"/>
                  </a:moveTo>
                  <a:cubicBezTo>
                    <a:pt x="167" y="1"/>
                    <a:pt x="1" y="180"/>
                    <a:pt x="1" y="394"/>
                  </a:cubicBezTo>
                  <a:cubicBezTo>
                    <a:pt x="1" y="608"/>
                    <a:pt x="167" y="775"/>
                    <a:pt x="382" y="775"/>
                  </a:cubicBezTo>
                  <a:cubicBezTo>
                    <a:pt x="596" y="775"/>
                    <a:pt x="775" y="608"/>
                    <a:pt x="775" y="394"/>
                  </a:cubicBezTo>
                  <a:cubicBezTo>
                    <a:pt x="775" y="180"/>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37"/>
            <p:cNvSpPr/>
            <p:nvPr/>
          </p:nvSpPr>
          <p:spPr>
            <a:xfrm>
              <a:off x="5909535" y="4099316"/>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37"/>
            <p:cNvSpPr/>
            <p:nvPr/>
          </p:nvSpPr>
          <p:spPr>
            <a:xfrm>
              <a:off x="5595008" y="4099316"/>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37"/>
            <p:cNvSpPr/>
            <p:nvPr/>
          </p:nvSpPr>
          <p:spPr>
            <a:xfrm>
              <a:off x="5280480" y="4099316"/>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37"/>
            <p:cNvSpPr/>
            <p:nvPr/>
          </p:nvSpPr>
          <p:spPr>
            <a:xfrm>
              <a:off x="5909535" y="5041302"/>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37"/>
            <p:cNvSpPr/>
            <p:nvPr/>
          </p:nvSpPr>
          <p:spPr>
            <a:xfrm>
              <a:off x="5595008" y="5041302"/>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37"/>
            <p:cNvSpPr/>
            <p:nvPr/>
          </p:nvSpPr>
          <p:spPr>
            <a:xfrm>
              <a:off x="5437007" y="4884775"/>
              <a:ext cx="95218" cy="95218"/>
            </a:xfrm>
            <a:custGeom>
              <a:avLst/>
              <a:gdLst/>
              <a:ahLst/>
              <a:cxnLst/>
              <a:rect l="l" t="t" r="r" b="b"/>
              <a:pathLst>
                <a:path w="775" h="775" extrusionOk="0">
                  <a:moveTo>
                    <a:pt x="393" y="1"/>
                  </a:moveTo>
                  <a:cubicBezTo>
                    <a:pt x="179" y="1"/>
                    <a:pt x="1" y="167"/>
                    <a:pt x="1" y="382"/>
                  </a:cubicBezTo>
                  <a:cubicBezTo>
                    <a:pt x="1" y="596"/>
                    <a:pt x="179" y="775"/>
                    <a:pt x="393" y="775"/>
                  </a:cubicBezTo>
                  <a:cubicBezTo>
                    <a:pt x="608" y="775"/>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37"/>
            <p:cNvSpPr/>
            <p:nvPr/>
          </p:nvSpPr>
          <p:spPr>
            <a:xfrm>
              <a:off x="5751534" y="4884775"/>
              <a:ext cx="95218" cy="95218"/>
            </a:xfrm>
            <a:custGeom>
              <a:avLst/>
              <a:gdLst/>
              <a:ahLst/>
              <a:cxnLst/>
              <a:rect l="l" t="t" r="r" b="b"/>
              <a:pathLst>
                <a:path w="775" h="775" extrusionOk="0">
                  <a:moveTo>
                    <a:pt x="393" y="1"/>
                  </a:moveTo>
                  <a:cubicBezTo>
                    <a:pt x="179" y="1"/>
                    <a:pt x="0" y="167"/>
                    <a:pt x="0" y="382"/>
                  </a:cubicBezTo>
                  <a:cubicBezTo>
                    <a:pt x="0" y="596"/>
                    <a:pt x="179" y="775"/>
                    <a:pt x="393" y="775"/>
                  </a:cubicBezTo>
                  <a:cubicBezTo>
                    <a:pt x="608" y="775"/>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37"/>
            <p:cNvSpPr/>
            <p:nvPr/>
          </p:nvSpPr>
          <p:spPr>
            <a:xfrm>
              <a:off x="5280480" y="5041302"/>
              <a:ext cx="95218" cy="95218"/>
            </a:xfrm>
            <a:custGeom>
              <a:avLst/>
              <a:gdLst/>
              <a:ahLst/>
              <a:cxnLst/>
              <a:rect l="l" t="t" r="r" b="b"/>
              <a:pathLst>
                <a:path w="775" h="775" extrusionOk="0">
                  <a:moveTo>
                    <a:pt x="382" y="1"/>
                  </a:moveTo>
                  <a:cubicBezTo>
                    <a:pt x="167" y="1"/>
                    <a:pt x="1" y="179"/>
                    <a:pt x="1" y="382"/>
                  </a:cubicBezTo>
                  <a:cubicBezTo>
                    <a:pt x="1" y="596"/>
                    <a:pt x="167"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37"/>
            <p:cNvSpPr/>
            <p:nvPr/>
          </p:nvSpPr>
          <p:spPr>
            <a:xfrm>
              <a:off x="5909535" y="4726774"/>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37"/>
            <p:cNvSpPr/>
            <p:nvPr/>
          </p:nvSpPr>
          <p:spPr>
            <a:xfrm>
              <a:off x="5595008" y="4726774"/>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37"/>
            <p:cNvSpPr/>
            <p:nvPr/>
          </p:nvSpPr>
          <p:spPr>
            <a:xfrm>
              <a:off x="5280480" y="4726774"/>
              <a:ext cx="95218" cy="95218"/>
            </a:xfrm>
            <a:custGeom>
              <a:avLst/>
              <a:gdLst/>
              <a:ahLst/>
              <a:cxnLst/>
              <a:rect l="l" t="t" r="r" b="b"/>
              <a:pathLst>
                <a:path w="775" h="775" extrusionOk="0">
                  <a:moveTo>
                    <a:pt x="382" y="1"/>
                  </a:moveTo>
                  <a:cubicBezTo>
                    <a:pt x="167" y="1"/>
                    <a:pt x="1" y="179"/>
                    <a:pt x="1" y="394"/>
                  </a:cubicBezTo>
                  <a:cubicBezTo>
                    <a:pt x="1" y="596"/>
                    <a:pt x="167"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37"/>
            <p:cNvSpPr/>
            <p:nvPr/>
          </p:nvSpPr>
          <p:spPr>
            <a:xfrm>
              <a:off x="5280480" y="4099316"/>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37"/>
            <p:cNvSpPr/>
            <p:nvPr/>
          </p:nvSpPr>
          <p:spPr>
            <a:xfrm>
              <a:off x="4967427" y="4099316"/>
              <a:ext cx="95218" cy="95218"/>
            </a:xfrm>
            <a:custGeom>
              <a:avLst/>
              <a:gdLst/>
              <a:ahLst/>
              <a:cxnLst/>
              <a:rect l="l" t="t" r="r" b="b"/>
              <a:pathLst>
                <a:path w="775" h="775" extrusionOk="0">
                  <a:moveTo>
                    <a:pt x="382" y="0"/>
                  </a:moveTo>
                  <a:cubicBezTo>
                    <a:pt x="179" y="0"/>
                    <a:pt x="1" y="179"/>
                    <a:pt x="1" y="393"/>
                  </a:cubicBezTo>
                  <a:cubicBezTo>
                    <a:pt x="1" y="607"/>
                    <a:pt x="179"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37"/>
            <p:cNvSpPr/>
            <p:nvPr/>
          </p:nvSpPr>
          <p:spPr>
            <a:xfrm>
              <a:off x="5280480" y="3784789"/>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37"/>
            <p:cNvSpPr/>
            <p:nvPr/>
          </p:nvSpPr>
          <p:spPr>
            <a:xfrm>
              <a:off x="4967427" y="3784789"/>
              <a:ext cx="95218" cy="95218"/>
            </a:xfrm>
            <a:custGeom>
              <a:avLst/>
              <a:gdLst/>
              <a:ahLst/>
              <a:cxnLst/>
              <a:rect l="l" t="t" r="r" b="b"/>
              <a:pathLst>
                <a:path w="775" h="775" extrusionOk="0">
                  <a:moveTo>
                    <a:pt x="382" y="0"/>
                  </a:moveTo>
                  <a:cubicBezTo>
                    <a:pt x="179" y="0"/>
                    <a:pt x="1" y="179"/>
                    <a:pt x="1" y="393"/>
                  </a:cubicBezTo>
                  <a:cubicBezTo>
                    <a:pt x="1" y="607"/>
                    <a:pt x="179"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37"/>
            <p:cNvSpPr/>
            <p:nvPr/>
          </p:nvSpPr>
          <p:spPr>
            <a:xfrm>
              <a:off x="4810900" y="3942790"/>
              <a:ext cx="95218" cy="95218"/>
            </a:xfrm>
            <a:custGeom>
              <a:avLst/>
              <a:gdLst/>
              <a:ahLst/>
              <a:cxnLst/>
              <a:rect l="l" t="t" r="r" b="b"/>
              <a:pathLst>
                <a:path w="775" h="775" extrusionOk="0">
                  <a:moveTo>
                    <a:pt x="382" y="0"/>
                  </a:moveTo>
                  <a:cubicBezTo>
                    <a:pt x="167" y="0"/>
                    <a:pt x="1" y="167"/>
                    <a:pt x="1" y="381"/>
                  </a:cubicBezTo>
                  <a:cubicBezTo>
                    <a:pt x="1" y="595"/>
                    <a:pt x="167" y="774"/>
                    <a:pt x="382" y="774"/>
                  </a:cubicBezTo>
                  <a:cubicBezTo>
                    <a:pt x="596" y="774"/>
                    <a:pt x="775" y="595"/>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37"/>
            <p:cNvSpPr/>
            <p:nvPr/>
          </p:nvSpPr>
          <p:spPr>
            <a:xfrm>
              <a:off x="5123954" y="3942790"/>
              <a:ext cx="95218" cy="95218"/>
            </a:xfrm>
            <a:custGeom>
              <a:avLst/>
              <a:gdLst/>
              <a:ahLst/>
              <a:cxnLst/>
              <a:rect l="l" t="t" r="r" b="b"/>
              <a:pathLst>
                <a:path w="775" h="775" extrusionOk="0">
                  <a:moveTo>
                    <a:pt x="394" y="0"/>
                  </a:moveTo>
                  <a:cubicBezTo>
                    <a:pt x="179" y="0"/>
                    <a:pt x="1" y="167"/>
                    <a:pt x="1" y="381"/>
                  </a:cubicBezTo>
                  <a:cubicBezTo>
                    <a:pt x="1" y="595"/>
                    <a:pt x="179" y="774"/>
                    <a:pt x="394" y="774"/>
                  </a:cubicBezTo>
                  <a:cubicBezTo>
                    <a:pt x="608" y="774"/>
                    <a:pt x="775" y="595"/>
                    <a:pt x="775" y="381"/>
                  </a:cubicBezTo>
                  <a:cubicBezTo>
                    <a:pt x="775" y="167"/>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37"/>
            <p:cNvSpPr/>
            <p:nvPr/>
          </p:nvSpPr>
          <p:spPr>
            <a:xfrm>
              <a:off x="4652900" y="4099316"/>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37"/>
            <p:cNvSpPr/>
            <p:nvPr/>
          </p:nvSpPr>
          <p:spPr>
            <a:xfrm>
              <a:off x="4652900" y="3784789"/>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37"/>
            <p:cNvSpPr/>
            <p:nvPr/>
          </p:nvSpPr>
          <p:spPr>
            <a:xfrm>
              <a:off x="5280480" y="4726774"/>
              <a:ext cx="95218" cy="95218"/>
            </a:xfrm>
            <a:custGeom>
              <a:avLst/>
              <a:gdLst/>
              <a:ahLst/>
              <a:cxnLst/>
              <a:rect l="l" t="t" r="r" b="b"/>
              <a:pathLst>
                <a:path w="775" h="775" extrusionOk="0">
                  <a:moveTo>
                    <a:pt x="382" y="1"/>
                  </a:moveTo>
                  <a:cubicBezTo>
                    <a:pt x="167" y="1"/>
                    <a:pt x="1" y="179"/>
                    <a:pt x="1" y="394"/>
                  </a:cubicBezTo>
                  <a:cubicBezTo>
                    <a:pt x="1" y="596"/>
                    <a:pt x="167"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37"/>
            <p:cNvSpPr/>
            <p:nvPr/>
          </p:nvSpPr>
          <p:spPr>
            <a:xfrm>
              <a:off x="4967427" y="4726774"/>
              <a:ext cx="95218" cy="95218"/>
            </a:xfrm>
            <a:custGeom>
              <a:avLst/>
              <a:gdLst/>
              <a:ahLst/>
              <a:cxnLst/>
              <a:rect l="l" t="t" r="r" b="b"/>
              <a:pathLst>
                <a:path w="775" h="775" extrusionOk="0">
                  <a:moveTo>
                    <a:pt x="382" y="1"/>
                  </a:moveTo>
                  <a:cubicBezTo>
                    <a:pt x="179" y="1"/>
                    <a:pt x="1" y="179"/>
                    <a:pt x="1" y="394"/>
                  </a:cubicBezTo>
                  <a:cubicBezTo>
                    <a:pt x="1" y="596"/>
                    <a:pt x="179"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37"/>
            <p:cNvSpPr/>
            <p:nvPr/>
          </p:nvSpPr>
          <p:spPr>
            <a:xfrm>
              <a:off x="5280480" y="4413721"/>
              <a:ext cx="95218" cy="95218"/>
            </a:xfrm>
            <a:custGeom>
              <a:avLst/>
              <a:gdLst/>
              <a:ahLst/>
              <a:cxnLst/>
              <a:rect l="l" t="t" r="r" b="b"/>
              <a:pathLst>
                <a:path w="775" h="775" extrusionOk="0">
                  <a:moveTo>
                    <a:pt x="382" y="1"/>
                  </a:moveTo>
                  <a:cubicBezTo>
                    <a:pt x="167" y="1"/>
                    <a:pt x="1" y="180"/>
                    <a:pt x="1" y="394"/>
                  </a:cubicBezTo>
                  <a:cubicBezTo>
                    <a:pt x="1" y="608"/>
                    <a:pt x="167" y="775"/>
                    <a:pt x="382" y="775"/>
                  </a:cubicBezTo>
                  <a:cubicBezTo>
                    <a:pt x="596" y="775"/>
                    <a:pt x="775" y="608"/>
                    <a:pt x="775" y="394"/>
                  </a:cubicBezTo>
                  <a:cubicBezTo>
                    <a:pt x="775" y="180"/>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37"/>
            <p:cNvSpPr/>
            <p:nvPr/>
          </p:nvSpPr>
          <p:spPr>
            <a:xfrm>
              <a:off x="4967427" y="4413721"/>
              <a:ext cx="95218" cy="95218"/>
            </a:xfrm>
            <a:custGeom>
              <a:avLst/>
              <a:gdLst/>
              <a:ahLst/>
              <a:cxnLst/>
              <a:rect l="l" t="t" r="r" b="b"/>
              <a:pathLst>
                <a:path w="775" h="775" extrusionOk="0">
                  <a:moveTo>
                    <a:pt x="382" y="1"/>
                  </a:moveTo>
                  <a:cubicBezTo>
                    <a:pt x="179" y="1"/>
                    <a:pt x="1" y="180"/>
                    <a:pt x="1" y="394"/>
                  </a:cubicBezTo>
                  <a:cubicBezTo>
                    <a:pt x="1" y="608"/>
                    <a:pt x="179" y="775"/>
                    <a:pt x="382" y="775"/>
                  </a:cubicBezTo>
                  <a:cubicBezTo>
                    <a:pt x="596" y="775"/>
                    <a:pt x="775" y="608"/>
                    <a:pt x="775" y="394"/>
                  </a:cubicBezTo>
                  <a:cubicBezTo>
                    <a:pt x="775" y="180"/>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37"/>
            <p:cNvSpPr/>
            <p:nvPr/>
          </p:nvSpPr>
          <p:spPr>
            <a:xfrm>
              <a:off x="4810900" y="4570248"/>
              <a:ext cx="95218" cy="93744"/>
            </a:xfrm>
            <a:custGeom>
              <a:avLst/>
              <a:gdLst/>
              <a:ahLst/>
              <a:cxnLst/>
              <a:rect l="l" t="t" r="r" b="b"/>
              <a:pathLst>
                <a:path w="775" h="763" extrusionOk="0">
                  <a:moveTo>
                    <a:pt x="382" y="1"/>
                  </a:moveTo>
                  <a:cubicBezTo>
                    <a:pt x="167" y="1"/>
                    <a:pt x="1" y="168"/>
                    <a:pt x="1" y="382"/>
                  </a:cubicBezTo>
                  <a:cubicBezTo>
                    <a:pt x="1" y="596"/>
                    <a:pt x="167" y="763"/>
                    <a:pt x="382" y="763"/>
                  </a:cubicBezTo>
                  <a:cubicBezTo>
                    <a:pt x="596" y="763"/>
                    <a:pt x="775" y="596"/>
                    <a:pt x="775" y="382"/>
                  </a:cubicBezTo>
                  <a:cubicBezTo>
                    <a:pt x="775" y="168"/>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37"/>
            <p:cNvSpPr/>
            <p:nvPr/>
          </p:nvSpPr>
          <p:spPr>
            <a:xfrm>
              <a:off x="5123954" y="4570248"/>
              <a:ext cx="95218" cy="93744"/>
            </a:xfrm>
            <a:custGeom>
              <a:avLst/>
              <a:gdLst/>
              <a:ahLst/>
              <a:cxnLst/>
              <a:rect l="l" t="t" r="r" b="b"/>
              <a:pathLst>
                <a:path w="775" h="763" extrusionOk="0">
                  <a:moveTo>
                    <a:pt x="394" y="1"/>
                  </a:moveTo>
                  <a:cubicBezTo>
                    <a:pt x="179" y="1"/>
                    <a:pt x="1" y="168"/>
                    <a:pt x="1" y="382"/>
                  </a:cubicBezTo>
                  <a:cubicBezTo>
                    <a:pt x="1" y="596"/>
                    <a:pt x="179" y="763"/>
                    <a:pt x="394" y="763"/>
                  </a:cubicBezTo>
                  <a:cubicBezTo>
                    <a:pt x="608" y="763"/>
                    <a:pt x="775" y="596"/>
                    <a:pt x="775" y="382"/>
                  </a:cubicBezTo>
                  <a:cubicBezTo>
                    <a:pt x="775" y="168"/>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37"/>
            <p:cNvSpPr/>
            <p:nvPr/>
          </p:nvSpPr>
          <p:spPr>
            <a:xfrm>
              <a:off x="4810900" y="4257195"/>
              <a:ext cx="95218" cy="95218"/>
            </a:xfrm>
            <a:custGeom>
              <a:avLst/>
              <a:gdLst/>
              <a:ahLst/>
              <a:cxnLst/>
              <a:rect l="l" t="t" r="r" b="b"/>
              <a:pathLst>
                <a:path w="775" h="775" extrusionOk="0">
                  <a:moveTo>
                    <a:pt x="382" y="1"/>
                  </a:moveTo>
                  <a:cubicBezTo>
                    <a:pt x="167" y="1"/>
                    <a:pt x="1" y="168"/>
                    <a:pt x="1" y="382"/>
                  </a:cubicBezTo>
                  <a:cubicBezTo>
                    <a:pt x="1" y="596"/>
                    <a:pt x="167" y="775"/>
                    <a:pt x="382" y="775"/>
                  </a:cubicBezTo>
                  <a:cubicBezTo>
                    <a:pt x="596" y="775"/>
                    <a:pt x="775" y="596"/>
                    <a:pt x="775" y="382"/>
                  </a:cubicBezTo>
                  <a:cubicBezTo>
                    <a:pt x="775" y="168"/>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37"/>
            <p:cNvSpPr/>
            <p:nvPr/>
          </p:nvSpPr>
          <p:spPr>
            <a:xfrm>
              <a:off x="5123954" y="4257195"/>
              <a:ext cx="95218" cy="95218"/>
            </a:xfrm>
            <a:custGeom>
              <a:avLst/>
              <a:gdLst/>
              <a:ahLst/>
              <a:cxnLst/>
              <a:rect l="l" t="t" r="r" b="b"/>
              <a:pathLst>
                <a:path w="775" h="775" extrusionOk="0">
                  <a:moveTo>
                    <a:pt x="394" y="1"/>
                  </a:moveTo>
                  <a:cubicBezTo>
                    <a:pt x="179" y="1"/>
                    <a:pt x="1" y="168"/>
                    <a:pt x="1" y="382"/>
                  </a:cubicBezTo>
                  <a:cubicBezTo>
                    <a:pt x="1" y="596"/>
                    <a:pt x="179" y="775"/>
                    <a:pt x="394" y="775"/>
                  </a:cubicBezTo>
                  <a:cubicBezTo>
                    <a:pt x="608" y="775"/>
                    <a:pt x="775" y="596"/>
                    <a:pt x="775" y="382"/>
                  </a:cubicBezTo>
                  <a:cubicBezTo>
                    <a:pt x="775" y="168"/>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37"/>
            <p:cNvSpPr/>
            <p:nvPr/>
          </p:nvSpPr>
          <p:spPr>
            <a:xfrm>
              <a:off x="4652900" y="4726774"/>
              <a:ext cx="95218" cy="95218"/>
            </a:xfrm>
            <a:custGeom>
              <a:avLst/>
              <a:gdLst/>
              <a:ahLst/>
              <a:cxnLst/>
              <a:rect l="l" t="t" r="r" b="b"/>
              <a:pathLst>
                <a:path w="775" h="775" extrusionOk="0">
                  <a:moveTo>
                    <a:pt x="394" y="1"/>
                  </a:moveTo>
                  <a:cubicBezTo>
                    <a:pt x="179" y="1"/>
                    <a:pt x="1" y="179"/>
                    <a:pt x="1" y="394"/>
                  </a:cubicBezTo>
                  <a:cubicBezTo>
                    <a:pt x="1" y="596"/>
                    <a:pt x="179" y="775"/>
                    <a:pt x="394" y="775"/>
                  </a:cubicBezTo>
                  <a:cubicBezTo>
                    <a:pt x="596" y="775"/>
                    <a:pt x="775" y="596"/>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37"/>
            <p:cNvSpPr/>
            <p:nvPr/>
          </p:nvSpPr>
          <p:spPr>
            <a:xfrm>
              <a:off x="4652900" y="4413721"/>
              <a:ext cx="95218" cy="95218"/>
            </a:xfrm>
            <a:custGeom>
              <a:avLst/>
              <a:gdLst/>
              <a:ahLst/>
              <a:cxnLst/>
              <a:rect l="l" t="t" r="r" b="b"/>
              <a:pathLst>
                <a:path w="775" h="775" extrusionOk="0">
                  <a:moveTo>
                    <a:pt x="394" y="1"/>
                  </a:moveTo>
                  <a:cubicBezTo>
                    <a:pt x="179" y="1"/>
                    <a:pt x="1" y="180"/>
                    <a:pt x="1" y="394"/>
                  </a:cubicBezTo>
                  <a:cubicBezTo>
                    <a:pt x="1" y="608"/>
                    <a:pt x="179" y="775"/>
                    <a:pt x="394" y="775"/>
                  </a:cubicBezTo>
                  <a:cubicBezTo>
                    <a:pt x="596" y="775"/>
                    <a:pt x="775" y="608"/>
                    <a:pt x="775" y="394"/>
                  </a:cubicBezTo>
                  <a:cubicBezTo>
                    <a:pt x="775" y="180"/>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37"/>
            <p:cNvSpPr/>
            <p:nvPr/>
          </p:nvSpPr>
          <p:spPr>
            <a:xfrm>
              <a:off x="5280480" y="4099316"/>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37"/>
            <p:cNvSpPr/>
            <p:nvPr/>
          </p:nvSpPr>
          <p:spPr>
            <a:xfrm>
              <a:off x="4967427" y="4099316"/>
              <a:ext cx="95218" cy="95218"/>
            </a:xfrm>
            <a:custGeom>
              <a:avLst/>
              <a:gdLst/>
              <a:ahLst/>
              <a:cxnLst/>
              <a:rect l="l" t="t" r="r" b="b"/>
              <a:pathLst>
                <a:path w="775" h="775" extrusionOk="0">
                  <a:moveTo>
                    <a:pt x="382" y="0"/>
                  </a:moveTo>
                  <a:cubicBezTo>
                    <a:pt x="179" y="0"/>
                    <a:pt x="1" y="179"/>
                    <a:pt x="1" y="393"/>
                  </a:cubicBezTo>
                  <a:cubicBezTo>
                    <a:pt x="1" y="607"/>
                    <a:pt x="179"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37"/>
            <p:cNvSpPr/>
            <p:nvPr/>
          </p:nvSpPr>
          <p:spPr>
            <a:xfrm>
              <a:off x="4652900" y="4099316"/>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37"/>
            <p:cNvSpPr/>
            <p:nvPr/>
          </p:nvSpPr>
          <p:spPr>
            <a:xfrm>
              <a:off x="5280480" y="5041302"/>
              <a:ext cx="95218" cy="95218"/>
            </a:xfrm>
            <a:custGeom>
              <a:avLst/>
              <a:gdLst/>
              <a:ahLst/>
              <a:cxnLst/>
              <a:rect l="l" t="t" r="r" b="b"/>
              <a:pathLst>
                <a:path w="775" h="775" extrusionOk="0">
                  <a:moveTo>
                    <a:pt x="382" y="1"/>
                  </a:moveTo>
                  <a:cubicBezTo>
                    <a:pt x="167" y="1"/>
                    <a:pt x="1" y="179"/>
                    <a:pt x="1" y="382"/>
                  </a:cubicBezTo>
                  <a:cubicBezTo>
                    <a:pt x="1" y="596"/>
                    <a:pt x="167"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37"/>
            <p:cNvSpPr/>
            <p:nvPr/>
          </p:nvSpPr>
          <p:spPr>
            <a:xfrm>
              <a:off x="4967427" y="5041302"/>
              <a:ext cx="95218" cy="95218"/>
            </a:xfrm>
            <a:custGeom>
              <a:avLst/>
              <a:gdLst/>
              <a:ahLst/>
              <a:cxnLst/>
              <a:rect l="l" t="t" r="r" b="b"/>
              <a:pathLst>
                <a:path w="775" h="775" extrusionOk="0">
                  <a:moveTo>
                    <a:pt x="382" y="1"/>
                  </a:moveTo>
                  <a:cubicBezTo>
                    <a:pt x="179" y="1"/>
                    <a:pt x="1" y="179"/>
                    <a:pt x="1" y="382"/>
                  </a:cubicBezTo>
                  <a:cubicBezTo>
                    <a:pt x="1" y="596"/>
                    <a:pt x="179"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37"/>
            <p:cNvSpPr/>
            <p:nvPr/>
          </p:nvSpPr>
          <p:spPr>
            <a:xfrm>
              <a:off x="4810900" y="4884775"/>
              <a:ext cx="95218" cy="95218"/>
            </a:xfrm>
            <a:custGeom>
              <a:avLst/>
              <a:gdLst/>
              <a:ahLst/>
              <a:cxnLst/>
              <a:rect l="l" t="t" r="r" b="b"/>
              <a:pathLst>
                <a:path w="775" h="775" extrusionOk="0">
                  <a:moveTo>
                    <a:pt x="382" y="1"/>
                  </a:moveTo>
                  <a:cubicBezTo>
                    <a:pt x="167" y="1"/>
                    <a:pt x="1" y="167"/>
                    <a:pt x="1" y="382"/>
                  </a:cubicBezTo>
                  <a:cubicBezTo>
                    <a:pt x="1" y="596"/>
                    <a:pt x="167" y="775"/>
                    <a:pt x="382" y="775"/>
                  </a:cubicBezTo>
                  <a:cubicBezTo>
                    <a:pt x="596" y="775"/>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37"/>
            <p:cNvSpPr/>
            <p:nvPr/>
          </p:nvSpPr>
          <p:spPr>
            <a:xfrm>
              <a:off x="5123954" y="4884775"/>
              <a:ext cx="95218" cy="95218"/>
            </a:xfrm>
            <a:custGeom>
              <a:avLst/>
              <a:gdLst/>
              <a:ahLst/>
              <a:cxnLst/>
              <a:rect l="l" t="t" r="r" b="b"/>
              <a:pathLst>
                <a:path w="775" h="775" extrusionOk="0">
                  <a:moveTo>
                    <a:pt x="394" y="1"/>
                  </a:moveTo>
                  <a:cubicBezTo>
                    <a:pt x="179" y="1"/>
                    <a:pt x="1" y="167"/>
                    <a:pt x="1" y="382"/>
                  </a:cubicBezTo>
                  <a:cubicBezTo>
                    <a:pt x="1" y="596"/>
                    <a:pt x="179" y="775"/>
                    <a:pt x="394" y="775"/>
                  </a:cubicBezTo>
                  <a:cubicBezTo>
                    <a:pt x="608" y="775"/>
                    <a:pt x="775" y="596"/>
                    <a:pt x="775" y="382"/>
                  </a:cubicBezTo>
                  <a:cubicBezTo>
                    <a:pt x="775" y="167"/>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37"/>
            <p:cNvSpPr/>
            <p:nvPr/>
          </p:nvSpPr>
          <p:spPr>
            <a:xfrm>
              <a:off x="4652900" y="5041302"/>
              <a:ext cx="95218" cy="95218"/>
            </a:xfrm>
            <a:custGeom>
              <a:avLst/>
              <a:gdLst/>
              <a:ahLst/>
              <a:cxnLst/>
              <a:rect l="l" t="t" r="r" b="b"/>
              <a:pathLst>
                <a:path w="775" h="775" extrusionOk="0">
                  <a:moveTo>
                    <a:pt x="394" y="1"/>
                  </a:moveTo>
                  <a:cubicBezTo>
                    <a:pt x="179" y="1"/>
                    <a:pt x="1" y="179"/>
                    <a:pt x="1" y="382"/>
                  </a:cubicBezTo>
                  <a:cubicBezTo>
                    <a:pt x="1" y="596"/>
                    <a:pt x="179" y="775"/>
                    <a:pt x="394" y="775"/>
                  </a:cubicBezTo>
                  <a:cubicBezTo>
                    <a:pt x="596" y="775"/>
                    <a:pt x="775" y="596"/>
                    <a:pt x="775" y="382"/>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37"/>
            <p:cNvSpPr/>
            <p:nvPr/>
          </p:nvSpPr>
          <p:spPr>
            <a:xfrm>
              <a:off x="5280480" y="4726774"/>
              <a:ext cx="95218" cy="95218"/>
            </a:xfrm>
            <a:custGeom>
              <a:avLst/>
              <a:gdLst/>
              <a:ahLst/>
              <a:cxnLst/>
              <a:rect l="l" t="t" r="r" b="b"/>
              <a:pathLst>
                <a:path w="775" h="775" extrusionOk="0">
                  <a:moveTo>
                    <a:pt x="382" y="1"/>
                  </a:moveTo>
                  <a:cubicBezTo>
                    <a:pt x="167" y="1"/>
                    <a:pt x="1" y="179"/>
                    <a:pt x="1" y="394"/>
                  </a:cubicBezTo>
                  <a:cubicBezTo>
                    <a:pt x="1" y="596"/>
                    <a:pt x="167"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37"/>
            <p:cNvSpPr/>
            <p:nvPr/>
          </p:nvSpPr>
          <p:spPr>
            <a:xfrm>
              <a:off x="4967427" y="4726774"/>
              <a:ext cx="95218" cy="95218"/>
            </a:xfrm>
            <a:custGeom>
              <a:avLst/>
              <a:gdLst/>
              <a:ahLst/>
              <a:cxnLst/>
              <a:rect l="l" t="t" r="r" b="b"/>
              <a:pathLst>
                <a:path w="775" h="775" extrusionOk="0">
                  <a:moveTo>
                    <a:pt x="382" y="1"/>
                  </a:moveTo>
                  <a:cubicBezTo>
                    <a:pt x="179" y="1"/>
                    <a:pt x="1" y="179"/>
                    <a:pt x="1" y="394"/>
                  </a:cubicBezTo>
                  <a:cubicBezTo>
                    <a:pt x="1" y="596"/>
                    <a:pt x="179"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37"/>
            <p:cNvSpPr/>
            <p:nvPr/>
          </p:nvSpPr>
          <p:spPr>
            <a:xfrm>
              <a:off x="4652900" y="4726774"/>
              <a:ext cx="95218" cy="95218"/>
            </a:xfrm>
            <a:custGeom>
              <a:avLst/>
              <a:gdLst/>
              <a:ahLst/>
              <a:cxnLst/>
              <a:rect l="l" t="t" r="r" b="b"/>
              <a:pathLst>
                <a:path w="775" h="775" extrusionOk="0">
                  <a:moveTo>
                    <a:pt x="394" y="1"/>
                  </a:moveTo>
                  <a:cubicBezTo>
                    <a:pt x="179" y="1"/>
                    <a:pt x="1" y="179"/>
                    <a:pt x="1" y="394"/>
                  </a:cubicBezTo>
                  <a:cubicBezTo>
                    <a:pt x="1" y="596"/>
                    <a:pt x="179" y="775"/>
                    <a:pt x="394" y="775"/>
                  </a:cubicBezTo>
                  <a:cubicBezTo>
                    <a:pt x="596" y="775"/>
                    <a:pt x="775" y="596"/>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37"/>
            <p:cNvSpPr/>
            <p:nvPr/>
          </p:nvSpPr>
          <p:spPr>
            <a:xfrm>
              <a:off x="4652900" y="4099316"/>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37"/>
            <p:cNvSpPr/>
            <p:nvPr/>
          </p:nvSpPr>
          <p:spPr>
            <a:xfrm>
              <a:off x="4339846" y="4099316"/>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608" y="774"/>
                    <a:pt x="775" y="607"/>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37"/>
            <p:cNvSpPr/>
            <p:nvPr/>
          </p:nvSpPr>
          <p:spPr>
            <a:xfrm>
              <a:off x="4652900" y="3784789"/>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37"/>
            <p:cNvSpPr/>
            <p:nvPr/>
          </p:nvSpPr>
          <p:spPr>
            <a:xfrm>
              <a:off x="4339846" y="3784789"/>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608" y="774"/>
                    <a:pt x="775" y="607"/>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37"/>
            <p:cNvSpPr/>
            <p:nvPr/>
          </p:nvSpPr>
          <p:spPr>
            <a:xfrm>
              <a:off x="4183320" y="3942790"/>
              <a:ext cx="95218" cy="95218"/>
            </a:xfrm>
            <a:custGeom>
              <a:avLst/>
              <a:gdLst/>
              <a:ahLst/>
              <a:cxnLst/>
              <a:rect l="l" t="t" r="r" b="b"/>
              <a:pathLst>
                <a:path w="775" h="775" extrusionOk="0">
                  <a:moveTo>
                    <a:pt x="382" y="0"/>
                  </a:moveTo>
                  <a:cubicBezTo>
                    <a:pt x="168" y="0"/>
                    <a:pt x="1" y="167"/>
                    <a:pt x="1" y="381"/>
                  </a:cubicBezTo>
                  <a:cubicBezTo>
                    <a:pt x="1" y="595"/>
                    <a:pt x="168" y="774"/>
                    <a:pt x="382" y="774"/>
                  </a:cubicBezTo>
                  <a:cubicBezTo>
                    <a:pt x="596" y="774"/>
                    <a:pt x="775" y="595"/>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37"/>
            <p:cNvSpPr/>
            <p:nvPr/>
          </p:nvSpPr>
          <p:spPr>
            <a:xfrm>
              <a:off x="4496373" y="3942790"/>
              <a:ext cx="93744" cy="95218"/>
            </a:xfrm>
            <a:custGeom>
              <a:avLst/>
              <a:gdLst/>
              <a:ahLst/>
              <a:cxnLst/>
              <a:rect l="l" t="t" r="r" b="b"/>
              <a:pathLst>
                <a:path w="763" h="775" extrusionOk="0">
                  <a:moveTo>
                    <a:pt x="382" y="0"/>
                  </a:moveTo>
                  <a:cubicBezTo>
                    <a:pt x="168" y="0"/>
                    <a:pt x="1" y="167"/>
                    <a:pt x="1" y="381"/>
                  </a:cubicBezTo>
                  <a:cubicBezTo>
                    <a:pt x="1" y="595"/>
                    <a:pt x="168" y="774"/>
                    <a:pt x="382" y="774"/>
                  </a:cubicBezTo>
                  <a:cubicBezTo>
                    <a:pt x="596" y="774"/>
                    <a:pt x="763" y="595"/>
                    <a:pt x="763" y="381"/>
                  </a:cubicBezTo>
                  <a:cubicBezTo>
                    <a:pt x="763"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37"/>
            <p:cNvSpPr/>
            <p:nvPr/>
          </p:nvSpPr>
          <p:spPr>
            <a:xfrm>
              <a:off x="4025442" y="4099316"/>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37"/>
            <p:cNvSpPr/>
            <p:nvPr/>
          </p:nvSpPr>
          <p:spPr>
            <a:xfrm>
              <a:off x="4025442" y="3784789"/>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37"/>
            <p:cNvSpPr/>
            <p:nvPr/>
          </p:nvSpPr>
          <p:spPr>
            <a:xfrm>
              <a:off x="4652900" y="4726774"/>
              <a:ext cx="95218" cy="95218"/>
            </a:xfrm>
            <a:custGeom>
              <a:avLst/>
              <a:gdLst/>
              <a:ahLst/>
              <a:cxnLst/>
              <a:rect l="l" t="t" r="r" b="b"/>
              <a:pathLst>
                <a:path w="775" h="775" extrusionOk="0">
                  <a:moveTo>
                    <a:pt x="394" y="1"/>
                  </a:moveTo>
                  <a:cubicBezTo>
                    <a:pt x="179" y="1"/>
                    <a:pt x="1" y="179"/>
                    <a:pt x="1" y="394"/>
                  </a:cubicBezTo>
                  <a:cubicBezTo>
                    <a:pt x="1" y="596"/>
                    <a:pt x="179" y="775"/>
                    <a:pt x="394" y="775"/>
                  </a:cubicBezTo>
                  <a:cubicBezTo>
                    <a:pt x="596" y="775"/>
                    <a:pt x="775" y="596"/>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37"/>
            <p:cNvSpPr/>
            <p:nvPr/>
          </p:nvSpPr>
          <p:spPr>
            <a:xfrm>
              <a:off x="4339846" y="4726774"/>
              <a:ext cx="95218" cy="95218"/>
            </a:xfrm>
            <a:custGeom>
              <a:avLst/>
              <a:gdLst/>
              <a:ahLst/>
              <a:cxnLst/>
              <a:rect l="l" t="t" r="r" b="b"/>
              <a:pathLst>
                <a:path w="775" h="775" extrusionOk="0">
                  <a:moveTo>
                    <a:pt x="394" y="1"/>
                  </a:moveTo>
                  <a:cubicBezTo>
                    <a:pt x="179" y="1"/>
                    <a:pt x="1" y="179"/>
                    <a:pt x="1" y="394"/>
                  </a:cubicBezTo>
                  <a:cubicBezTo>
                    <a:pt x="1" y="596"/>
                    <a:pt x="179" y="775"/>
                    <a:pt x="394" y="775"/>
                  </a:cubicBezTo>
                  <a:cubicBezTo>
                    <a:pt x="608" y="775"/>
                    <a:pt x="775" y="596"/>
                    <a:pt x="775" y="394"/>
                  </a:cubicBezTo>
                  <a:cubicBezTo>
                    <a:pt x="775" y="179"/>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37"/>
            <p:cNvSpPr/>
            <p:nvPr/>
          </p:nvSpPr>
          <p:spPr>
            <a:xfrm>
              <a:off x="4652900" y="4413721"/>
              <a:ext cx="95218" cy="95218"/>
            </a:xfrm>
            <a:custGeom>
              <a:avLst/>
              <a:gdLst/>
              <a:ahLst/>
              <a:cxnLst/>
              <a:rect l="l" t="t" r="r" b="b"/>
              <a:pathLst>
                <a:path w="775" h="775" extrusionOk="0">
                  <a:moveTo>
                    <a:pt x="394" y="1"/>
                  </a:moveTo>
                  <a:cubicBezTo>
                    <a:pt x="179" y="1"/>
                    <a:pt x="1" y="180"/>
                    <a:pt x="1" y="394"/>
                  </a:cubicBezTo>
                  <a:cubicBezTo>
                    <a:pt x="1" y="608"/>
                    <a:pt x="179" y="775"/>
                    <a:pt x="394" y="775"/>
                  </a:cubicBezTo>
                  <a:cubicBezTo>
                    <a:pt x="596" y="775"/>
                    <a:pt x="775" y="608"/>
                    <a:pt x="775" y="394"/>
                  </a:cubicBezTo>
                  <a:cubicBezTo>
                    <a:pt x="775" y="180"/>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37"/>
            <p:cNvSpPr/>
            <p:nvPr/>
          </p:nvSpPr>
          <p:spPr>
            <a:xfrm>
              <a:off x="4339846" y="4413721"/>
              <a:ext cx="95218" cy="95218"/>
            </a:xfrm>
            <a:custGeom>
              <a:avLst/>
              <a:gdLst/>
              <a:ahLst/>
              <a:cxnLst/>
              <a:rect l="l" t="t" r="r" b="b"/>
              <a:pathLst>
                <a:path w="775" h="775" extrusionOk="0">
                  <a:moveTo>
                    <a:pt x="394" y="1"/>
                  </a:moveTo>
                  <a:cubicBezTo>
                    <a:pt x="179" y="1"/>
                    <a:pt x="1" y="180"/>
                    <a:pt x="1" y="394"/>
                  </a:cubicBezTo>
                  <a:cubicBezTo>
                    <a:pt x="1" y="608"/>
                    <a:pt x="179" y="775"/>
                    <a:pt x="394" y="775"/>
                  </a:cubicBezTo>
                  <a:cubicBezTo>
                    <a:pt x="608" y="775"/>
                    <a:pt x="775" y="608"/>
                    <a:pt x="775" y="394"/>
                  </a:cubicBezTo>
                  <a:cubicBezTo>
                    <a:pt x="775" y="180"/>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37"/>
            <p:cNvSpPr/>
            <p:nvPr/>
          </p:nvSpPr>
          <p:spPr>
            <a:xfrm>
              <a:off x="4183320" y="4570248"/>
              <a:ext cx="95218" cy="93744"/>
            </a:xfrm>
            <a:custGeom>
              <a:avLst/>
              <a:gdLst/>
              <a:ahLst/>
              <a:cxnLst/>
              <a:rect l="l" t="t" r="r" b="b"/>
              <a:pathLst>
                <a:path w="775" h="763" extrusionOk="0">
                  <a:moveTo>
                    <a:pt x="382" y="1"/>
                  </a:moveTo>
                  <a:cubicBezTo>
                    <a:pt x="168" y="1"/>
                    <a:pt x="1" y="168"/>
                    <a:pt x="1" y="382"/>
                  </a:cubicBezTo>
                  <a:cubicBezTo>
                    <a:pt x="1" y="596"/>
                    <a:pt x="168" y="763"/>
                    <a:pt x="382" y="763"/>
                  </a:cubicBezTo>
                  <a:cubicBezTo>
                    <a:pt x="596" y="763"/>
                    <a:pt x="775" y="596"/>
                    <a:pt x="775" y="382"/>
                  </a:cubicBezTo>
                  <a:cubicBezTo>
                    <a:pt x="775" y="168"/>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37"/>
            <p:cNvSpPr/>
            <p:nvPr/>
          </p:nvSpPr>
          <p:spPr>
            <a:xfrm>
              <a:off x="4496373" y="4570248"/>
              <a:ext cx="93744" cy="93744"/>
            </a:xfrm>
            <a:custGeom>
              <a:avLst/>
              <a:gdLst/>
              <a:ahLst/>
              <a:cxnLst/>
              <a:rect l="l" t="t" r="r" b="b"/>
              <a:pathLst>
                <a:path w="763" h="763" extrusionOk="0">
                  <a:moveTo>
                    <a:pt x="382" y="1"/>
                  </a:moveTo>
                  <a:cubicBezTo>
                    <a:pt x="168" y="1"/>
                    <a:pt x="1" y="168"/>
                    <a:pt x="1" y="382"/>
                  </a:cubicBezTo>
                  <a:cubicBezTo>
                    <a:pt x="1" y="596"/>
                    <a:pt x="168" y="763"/>
                    <a:pt x="382" y="763"/>
                  </a:cubicBezTo>
                  <a:cubicBezTo>
                    <a:pt x="596" y="763"/>
                    <a:pt x="763" y="596"/>
                    <a:pt x="763" y="382"/>
                  </a:cubicBezTo>
                  <a:cubicBezTo>
                    <a:pt x="763" y="168"/>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37"/>
            <p:cNvSpPr/>
            <p:nvPr/>
          </p:nvSpPr>
          <p:spPr>
            <a:xfrm>
              <a:off x="4183320" y="4257195"/>
              <a:ext cx="95218" cy="95218"/>
            </a:xfrm>
            <a:custGeom>
              <a:avLst/>
              <a:gdLst/>
              <a:ahLst/>
              <a:cxnLst/>
              <a:rect l="l" t="t" r="r" b="b"/>
              <a:pathLst>
                <a:path w="775" h="775" extrusionOk="0">
                  <a:moveTo>
                    <a:pt x="382" y="1"/>
                  </a:moveTo>
                  <a:cubicBezTo>
                    <a:pt x="168" y="1"/>
                    <a:pt x="1" y="168"/>
                    <a:pt x="1" y="382"/>
                  </a:cubicBezTo>
                  <a:cubicBezTo>
                    <a:pt x="1" y="596"/>
                    <a:pt x="168" y="775"/>
                    <a:pt x="382" y="775"/>
                  </a:cubicBezTo>
                  <a:cubicBezTo>
                    <a:pt x="596" y="775"/>
                    <a:pt x="775" y="596"/>
                    <a:pt x="775" y="382"/>
                  </a:cubicBezTo>
                  <a:cubicBezTo>
                    <a:pt x="775" y="168"/>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37"/>
            <p:cNvSpPr/>
            <p:nvPr/>
          </p:nvSpPr>
          <p:spPr>
            <a:xfrm>
              <a:off x="4496373" y="4257195"/>
              <a:ext cx="93744" cy="95218"/>
            </a:xfrm>
            <a:custGeom>
              <a:avLst/>
              <a:gdLst/>
              <a:ahLst/>
              <a:cxnLst/>
              <a:rect l="l" t="t" r="r" b="b"/>
              <a:pathLst>
                <a:path w="763" h="775" extrusionOk="0">
                  <a:moveTo>
                    <a:pt x="382" y="1"/>
                  </a:moveTo>
                  <a:cubicBezTo>
                    <a:pt x="168" y="1"/>
                    <a:pt x="1" y="168"/>
                    <a:pt x="1" y="382"/>
                  </a:cubicBezTo>
                  <a:cubicBezTo>
                    <a:pt x="1" y="596"/>
                    <a:pt x="168" y="775"/>
                    <a:pt x="382" y="775"/>
                  </a:cubicBezTo>
                  <a:cubicBezTo>
                    <a:pt x="596" y="775"/>
                    <a:pt x="763" y="596"/>
                    <a:pt x="763" y="382"/>
                  </a:cubicBezTo>
                  <a:cubicBezTo>
                    <a:pt x="763" y="168"/>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37"/>
            <p:cNvSpPr/>
            <p:nvPr/>
          </p:nvSpPr>
          <p:spPr>
            <a:xfrm>
              <a:off x="4025442" y="4726774"/>
              <a:ext cx="95096" cy="95218"/>
            </a:xfrm>
            <a:custGeom>
              <a:avLst/>
              <a:gdLst/>
              <a:ahLst/>
              <a:cxnLst/>
              <a:rect l="l" t="t" r="r" b="b"/>
              <a:pathLst>
                <a:path w="774"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37"/>
            <p:cNvSpPr/>
            <p:nvPr/>
          </p:nvSpPr>
          <p:spPr>
            <a:xfrm>
              <a:off x="4025442" y="4413721"/>
              <a:ext cx="95096" cy="95218"/>
            </a:xfrm>
            <a:custGeom>
              <a:avLst/>
              <a:gdLst/>
              <a:ahLst/>
              <a:cxnLst/>
              <a:rect l="l" t="t" r="r" b="b"/>
              <a:pathLst>
                <a:path w="774" h="775" extrusionOk="0">
                  <a:moveTo>
                    <a:pt x="393" y="1"/>
                  </a:moveTo>
                  <a:cubicBezTo>
                    <a:pt x="179" y="1"/>
                    <a:pt x="0" y="180"/>
                    <a:pt x="0" y="394"/>
                  </a:cubicBezTo>
                  <a:cubicBezTo>
                    <a:pt x="0" y="608"/>
                    <a:pt x="179" y="775"/>
                    <a:pt x="393" y="775"/>
                  </a:cubicBezTo>
                  <a:cubicBezTo>
                    <a:pt x="607" y="775"/>
                    <a:pt x="774" y="608"/>
                    <a:pt x="774" y="394"/>
                  </a:cubicBezTo>
                  <a:cubicBezTo>
                    <a:pt x="774" y="180"/>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37"/>
            <p:cNvSpPr/>
            <p:nvPr/>
          </p:nvSpPr>
          <p:spPr>
            <a:xfrm>
              <a:off x="4652900" y="4099316"/>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37"/>
            <p:cNvSpPr/>
            <p:nvPr/>
          </p:nvSpPr>
          <p:spPr>
            <a:xfrm>
              <a:off x="4339846" y="4099316"/>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608" y="774"/>
                    <a:pt x="775" y="607"/>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37"/>
            <p:cNvSpPr/>
            <p:nvPr/>
          </p:nvSpPr>
          <p:spPr>
            <a:xfrm>
              <a:off x="4025442" y="4099316"/>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37"/>
            <p:cNvSpPr/>
            <p:nvPr/>
          </p:nvSpPr>
          <p:spPr>
            <a:xfrm>
              <a:off x="4652900" y="5041302"/>
              <a:ext cx="95218" cy="95218"/>
            </a:xfrm>
            <a:custGeom>
              <a:avLst/>
              <a:gdLst/>
              <a:ahLst/>
              <a:cxnLst/>
              <a:rect l="l" t="t" r="r" b="b"/>
              <a:pathLst>
                <a:path w="775" h="775" extrusionOk="0">
                  <a:moveTo>
                    <a:pt x="394" y="1"/>
                  </a:moveTo>
                  <a:cubicBezTo>
                    <a:pt x="179" y="1"/>
                    <a:pt x="1" y="179"/>
                    <a:pt x="1" y="382"/>
                  </a:cubicBezTo>
                  <a:cubicBezTo>
                    <a:pt x="1" y="596"/>
                    <a:pt x="179" y="775"/>
                    <a:pt x="394" y="775"/>
                  </a:cubicBezTo>
                  <a:cubicBezTo>
                    <a:pt x="596" y="775"/>
                    <a:pt x="775" y="596"/>
                    <a:pt x="775" y="382"/>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37"/>
            <p:cNvSpPr/>
            <p:nvPr/>
          </p:nvSpPr>
          <p:spPr>
            <a:xfrm>
              <a:off x="4339846" y="5041302"/>
              <a:ext cx="95218" cy="95218"/>
            </a:xfrm>
            <a:custGeom>
              <a:avLst/>
              <a:gdLst/>
              <a:ahLst/>
              <a:cxnLst/>
              <a:rect l="l" t="t" r="r" b="b"/>
              <a:pathLst>
                <a:path w="775" h="775" extrusionOk="0">
                  <a:moveTo>
                    <a:pt x="394" y="1"/>
                  </a:moveTo>
                  <a:cubicBezTo>
                    <a:pt x="179" y="1"/>
                    <a:pt x="1" y="179"/>
                    <a:pt x="1" y="382"/>
                  </a:cubicBezTo>
                  <a:cubicBezTo>
                    <a:pt x="1" y="596"/>
                    <a:pt x="179" y="775"/>
                    <a:pt x="394" y="775"/>
                  </a:cubicBezTo>
                  <a:cubicBezTo>
                    <a:pt x="608" y="775"/>
                    <a:pt x="775" y="596"/>
                    <a:pt x="775" y="382"/>
                  </a:cubicBezTo>
                  <a:cubicBezTo>
                    <a:pt x="775" y="179"/>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37"/>
            <p:cNvSpPr/>
            <p:nvPr/>
          </p:nvSpPr>
          <p:spPr>
            <a:xfrm>
              <a:off x="4183320" y="4884775"/>
              <a:ext cx="95218" cy="95218"/>
            </a:xfrm>
            <a:custGeom>
              <a:avLst/>
              <a:gdLst/>
              <a:ahLst/>
              <a:cxnLst/>
              <a:rect l="l" t="t" r="r" b="b"/>
              <a:pathLst>
                <a:path w="775" h="775" extrusionOk="0">
                  <a:moveTo>
                    <a:pt x="382" y="1"/>
                  </a:moveTo>
                  <a:cubicBezTo>
                    <a:pt x="168" y="1"/>
                    <a:pt x="1" y="167"/>
                    <a:pt x="1" y="382"/>
                  </a:cubicBezTo>
                  <a:cubicBezTo>
                    <a:pt x="1" y="596"/>
                    <a:pt x="168" y="775"/>
                    <a:pt x="382" y="775"/>
                  </a:cubicBezTo>
                  <a:cubicBezTo>
                    <a:pt x="596" y="775"/>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37"/>
            <p:cNvSpPr/>
            <p:nvPr/>
          </p:nvSpPr>
          <p:spPr>
            <a:xfrm>
              <a:off x="4496373" y="4884775"/>
              <a:ext cx="93744" cy="95218"/>
            </a:xfrm>
            <a:custGeom>
              <a:avLst/>
              <a:gdLst/>
              <a:ahLst/>
              <a:cxnLst/>
              <a:rect l="l" t="t" r="r" b="b"/>
              <a:pathLst>
                <a:path w="763" h="775" extrusionOk="0">
                  <a:moveTo>
                    <a:pt x="382" y="1"/>
                  </a:moveTo>
                  <a:cubicBezTo>
                    <a:pt x="168" y="1"/>
                    <a:pt x="1" y="167"/>
                    <a:pt x="1" y="382"/>
                  </a:cubicBezTo>
                  <a:cubicBezTo>
                    <a:pt x="1" y="596"/>
                    <a:pt x="168" y="775"/>
                    <a:pt x="382" y="775"/>
                  </a:cubicBezTo>
                  <a:cubicBezTo>
                    <a:pt x="596" y="775"/>
                    <a:pt x="763" y="596"/>
                    <a:pt x="763" y="382"/>
                  </a:cubicBezTo>
                  <a:cubicBezTo>
                    <a:pt x="763"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37"/>
            <p:cNvSpPr/>
            <p:nvPr/>
          </p:nvSpPr>
          <p:spPr>
            <a:xfrm>
              <a:off x="4025442" y="5041302"/>
              <a:ext cx="95096" cy="95218"/>
            </a:xfrm>
            <a:custGeom>
              <a:avLst/>
              <a:gdLst/>
              <a:ahLst/>
              <a:cxnLst/>
              <a:rect l="l" t="t" r="r" b="b"/>
              <a:pathLst>
                <a:path w="774"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37"/>
            <p:cNvSpPr/>
            <p:nvPr/>
          </p:nvSpPr>
          <p:spPr>
            <a:xfrm>
              <a:off x="4652900" y="4726774"/>
              <a:ext cx="95218" cy="95218"/>
            </a:xfrm>
            <a:custGeom>
              <a:avLst/>
              <a:gdLst/>
              <a:ahLst/>
              <a:cxnLst/>
              <a:rect l="l" t="t" r="r" b="b"/>
              <a:pathLst>
                <a:path w="775" h="775" extrusionOk="0">
                  <a:moveTo>
                    <a:pt x="394" y="1"/>
                  </a:moveTo>
                  <a:cubicBezTo>
                    <a:pt x="179" y="1"/>
                    <a:pt x="1" y="179"/>
                    <a:pt x="1" y="394"/>
                  </a:cubicBezTo>
                  <a:cubicBezTo>
                    <a:pt x="1" y="596"/>
                    <a:pt x="179" y="775"/>
                    <a:pt x="394" y="775"/>
                  </a:cubicBezTo>
                  <a:cubicBezTo>
                    <a:pt x="596" y="775"/>
                    <a:pt x="775" y="596"/>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37"/>
            <p:cNvSpPr/>
            <p:nvPr/>
          </p:nvSpPr>
          <p:spPr>
            <a:xfrm>
              <a:off x="4339846" y="4726774"/>
              <a:ext cx="95218" cy="95218"/>
            </a:xfrm>
            <a:custGeom>
              <a:avLst/>
              <a:gdLst/>
              <a:ahLst/>
              <a:cxnLst/>
              <a:rect l="l" t="t" r="r" b="b"/>
              <a:pathLst>
                <a:path w="775" h="775" extrusionOk="0">
                  <a:moveTo>
                    <a:pt x="394" y="1"/>
                  </a:moveTo>
                  <a:cubicBezTo>
                    <a:pt x="179" y="1"/>
                    <a:pt x="1" y="179"/>
                    <a:pt x="1" y="394"/>
                  </a:cubicBezTo>
                  <a:cubicBezTo>
                    <a:pt x="1" y="596"/>
                    <a:pt x="179" y="775"/>
                    <a:pt x="394" y="775"/>
                  </a:cubicBezTo>
                  <a:cubicBezTo>
                    <a:pt x="608" y="775"/>
                    <a:pt x="775" y="596"/>
                    <a:pt x="775" y="394"/>
                  </a:cubicBezTo>
                  <a:cubicBezTo>
                    <a:pt x="775" y="179"/>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37"/>
            <p:cNvSpPr/>
            <p:nvPr/>
          </p:nvSpPr>
          <p:spPr>
            <a:xfrm>
              <a:off x="4025442" y="4726774"/>
              <a:ext cx="95096" cy="95218"/>
            </a:xfrm>
            <a:custGeom>
              <a:avLst/>
              <a:gdLst/>
              <a:ahLst/>
              <a:cxnLst/>
              <a:rect l="l" t="t" r="r" b="b"/>
              <a:pathLst>
                <a:path w="774"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37"/>
            <p:cNvSpPr/>
            <p:nvPr/>
          </p:nvSpPr>
          <p:spPr>
            <a:xfrm>
              <a:off x="4025442" y="4099316"/>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37"/>
            <p:cNvSpPr/>
            <p:nvPr/>
          </p:nvSpPr>
          <p:spPr>
            <a:xfrm>
              <a:off x="3710914" y="4099316"/>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37"/>
            <p:cNvSpPr/>
            <p:nvPr/>
          </p:nvSpPr>
          <p:spPr>
            <a:xfrm>
              <a:off x="4025442" y="3784789"/>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37"/>
            <p:cNvSpPr/>
            <p:nvPr/>
          </p:nvSpPr>
          <p:spPr>
            <a:xfrm>
              <a:off x="3710914" y="3784789"/>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37"/>
            <p:cNvSpPr/>
            <p:nvPr/>
          </p:nvSpPr>
          <p:spPr>
            <a:xfrm>
              <a:off x="3554388" y="3942790"/>
              <a:ext cx="95218" cy="95218"/>
            </a:xfrm>
            <a:custGeom>
              <a:avLst/>
              <a:gdLst/>
              <a:ahLst/>
              <a:cxnLst/>
              <a:rect l="l" t="t" r="r" b="b"/>
              <a:pathLst>
                <a:path w="775" h="775" extrusionOk="0">
                  <a:moveTo>
                    <a:pt x="381" y="0"/>
                  </a:moveTo>
                  <a:cubicBezTo>
                    <a:pt x="167" y="0"/>
                    <a:pt x="0" y="167"/>
                    <a:pt x="0" y="381"/>
                  </a:cubicBezTo>
                  <a:cubicBezTo>
                    <a:pt x="0" y="595"/>
                    <a:pt x="167" y="774"/>
                    <a:pt x="381" y="774"/>
                  </a:cubicBezTo>
                  <a:cubicBezTo>
                    <a:pt x="596" y="774"/>
                    <a:pt x="774" y="595"/>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37"/>
            <p:cNvSpPr/>
            <p:nvPr/>
          </p:nvSpPr>
          <p:spPr>
            <a:xfrm>
              <a:off x="3868915" y="3942790"/>
              <a:ext cx="95096" cy="95218"/>
            </a:xfrm>
            <a:custGeom>
              <a:avLst/>
              <a:gdLst/>
              <a:ahLst/>
              <a:cxnLst/>
              <a:rect l="l" t="t" r="r" b="b"/>
              <a:pathLst>
                <a:path w="774" h="775" extrusionOk="0">
                  <a:moveTo>
                    <a:pt x="381" y="0"/>
                  </a:moveTo>
                  <a:cubicBezTo>
                    <a:pt x="167" y="0"/>
                    <a:pt x="0" y="167"/>
                    <a:pt x="0" y="381"/>
                  </a:cubicBezTo>
                  <a:cubicBezTo>
                    <a:pt x="0" y="595"/>
                    <a:pt x="167" y="774"/>
                    <a:pt x="381" y="774"/>
                  </a:cubicBezTo>
                  <a:cubicBezTo>
                    <a:pt x="595" y="774"/>
                    <a:pt x="774" y="595"/>
                    <a:pt x="774" y="381"/>
                  </a:cubicBezTo>
                  <a:cubicBezTo>
                    <a:pt x="774"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37"/>
            <p:cNvSpPr/>
            <p:nvPr/>
          </p:nvSpPr>
          <p:spPr>
            <a:xfrm>
              <a:off x="3399336" y="4099316"/>
              <a:ext cx="93744" cy="95218"/>
            </a:xfrm>
            <a:custGeom>
              <a:avLst/>
              <a:gdLst/>
              <a:ahLst/>
              <a:cxnLst/>
              <a:rect l="l" t="t" r="r" b="b"/>
              <a:pathLst>
                <a:path w="763" h="775" extrusionOk="0">
                  <a:moveTo>
                    <a:pt x="381" y="0"/>
                  </a:moveTo>
                  <a:cubicBezTo>
                    <a:pt x="167" y="0"/>
                    <a:pt x="0" y="179"/>
                    <a:pt x="0" y="393"/>
                  </a:cubicBezTo>
                  <a:cubicBezTo>
                    <a:pt x="0" y="607"/>
                    <a:pt x="167" y="774"/>
                    <a:pt x="381" y="774"/>
                  </a:cubicBezTo>
                  <a:cubicBezTo>
                    <a:pt x="595" y="774"/>
                    <a:pt x="762" y="607"/>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37"/>
            <p:cNvSpPr/>
            <p:nvPr/>
          </p:nvSpPr>
          <p:spPr>
            <a:xfrm>
              <a:off x="3399336" y="3784789"/>
              <a:ext cx="93744" cy="95218"/>
            </a:xfrm>
            <a:custGeom>
              <a:avLst/>
              <a:gdLst/>
              <a:ahLst/>
              <a:cxnLst/>
              <a:rect l="l" t="t" r="r" b="b"/>
              <a:pathLst>
                <a:path w="763" h="775" extrusionOk="0">
                  <a:moveTo>
                    <a:pt x="381" y="0"/>
                  </a:moveTo>
                  <a:cubicBezTo>
                    <a:pt x="167" y="0"/>
                    <a:pt x="0" y="179"/>
                    <a:pt x="0" y="393"/>
                  </a:cubicBezTo>
                  <a:cubicBezTo>
                    <a:pt x="0" y="607"/>
                    <a:pt x="167" y="774"/>
                    <a:pt x="381" y="774"/>
                  </a:cubicBezTo>
                  <a:cubicBezTo>
                    <a:pt x="595" y="774"/>
                    <a:pt x="762" y="607"/>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37"/>
            <p:cNvSpPr/>
            <p:nvPr/>
          </p:nvSpPr>
          <p:spPr>
            <a:xfrm>
              <a:off x="4025442" y="4726774"/>
              <a:ext cx="95096" cy="95218"/>
            </a:xfrm>
            <a:custGeom>
              <a:avLst/>
              <a:gdLst/>
              <a:ahLst/>
              <a:cxnLst/>
              <a:rect l="l" t="t" r="r" b="b"/>
              <a:pathLst>
                <a:path w="774"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37"/>
            <p:cNvSpPr/>
            <p:nvPr/>
          </p:nvSpPr>
          <p:spPr>
            <a:xfrm>
              <a:off x="3710914" y="4726774"/>
              <a:ext cx="95218" cy="95218"/>
            </a:xfrm>
            <a:custGeom>
              <a:avLst/>
              <a:gdLst/>
              <a:ahLst/>
              <a:cxnLst/>
              <a:rect l="l" t="t" r="r" b="b"/>
              <a:pathLst>
                <a:path w="775"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37"/>
            <p:cNvSpPr/>
            <p:nvPr/>
          </p:nvSpPr>
          <p:spPr>
            <a:xfrm>
              <a:off x="4025442" y="4413721"/>
              <a:ext cx="95096" cy="95218"/>
            </a:xfrm>
            <a:custGeom>
              <a:avLst/>
              <a:gdLst/>
              <a:ahLst/>
              <a:cxnLst/>
              <a:rect l="l" t="t" r="r" b="b"/>
              <a:pathLst>
                <a:path w="774" h="775" extrusionOk="0">
                  <a:moveTo>
                    <a:pt x="393" y="1"/>
                  </a:moveTo>
                  <a:cubicBezTo>
                    <a:pt x="179" y="1"/>
                    <a:pt x="0" y="180"/>
                    <a:pt x="0" y="394"/>
                  </a:cubicBezTo>
                  <a:cubicBezTo>
                    <a:pt x="0" y="608"/>
                    <a:pt x="179" y="775"/>
                    <a:pt x="393" y="775"/>
                  </a:cubicBezTo>
                  <a:cubicBezTo>
                    <a:pt x="607" y="775"/>
                    <a:pt x="774" y="608"/>
                    <a:pt x="774" y="394"/>
                  </a:cubicBezTo>
                  <a:cubicBezTo>
                    <a:pt x="774" y="180"/>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37"/>
            <p:cNvSpPr/>
            <p:nvPr/>
          </p:nvSpPr>
          <p:spPr>
            <a:xfrm>
              <a:off x="3710914" y="4413721"/>
              <a:ext cx="95218" cy="95218"/>
            </a:xfrm>
            <a:custGeom>
              <a:avLst/>
              <a:gdLst/>
              <a:ahLst/>
              <a:cxnLst/>
              <a:rect l="l" t="t" r="r" b="b"/>
              <a:pathLst>
                <a:path w="775" h="775" extrusionOk="0">
                  <a:moveTo>
                    <a:pt x="393" y="1"/>
                  </a:moveTo>
                  <a:cubicBezTo>
                    <a:pt x="179" y="1"/>
                    <a:pt x="0" y="180"/>
                    <a:pt x="0" y="394"/>
                  </a:cubicBezTo>
                  <a:cubicBezTo>
                    <a:pt x="0" y="608"/>
                    <a:pt x="179" y="775"/>
                    <a:pt x="393" y="775"/>
                  </a:cubicBezTo>
                  <a:cubicBezTo>
                    <a:pt x="607" y="775"/>
                    <a:pt x="774" y="608"/>
                    <a:pt x="774" y="394"/>
                  </a:cubicBezTo>
                  <a:cubicBezTo>
                    <a:pt x="774" y="180"/>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37"/>
            <p:cNvSpPr/>
            <p:nvPr/>
          </p:nvSpPr>
          <p:spPr>
            <a:xfrm>
              <a:off x="3554388" y="4570248"/>
              <a:ext cx="95218" cy="93744"/>
            </a:xfrm>
            <a:custGeom>
              <a:avLst/>
              <a:gdLst/>
              <a:ahLst/>
              <a:cxnLst/>
              <a:rect l="l" t="t" r="r" b="b"/>
              <a:pathLst>
                <a:path w="775" h="763" extrusionOk="0">
                  <a:moveTo>
                    <a:pt x="381" y="1"/>
                  </a:moveTo>
                  <a:cubicBezTo>
                    <a:pt x="167" y="1"/>
                    <a:pt x="0" y="168"/>
                    <a:pt x="0" y="382"/>
                  </a:cubicBezTo>
                  <a:cubicBezTo>
                    <a:pt x="0" y="596"/>
                    <a:pt x="167" y="763"/>
                    <a:pt x="381" y="763"/>
                  </a:cubicBezTo>
                  <a:cubicBezTo>
                    <a:pt x="596" y="763"/>
                    <a:pt x="774" y="596"/>
                    <a:pt x="774" y="382"/>
                  </a:cubicBezTo>
                  <a:cubicBezTo>
                    <a:pt x="774" y="168"/>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37"/>
            <p:cNvSpPr/>
            <p:nvPr/>
          </p:nvSpPr>
          <p:spPr>
            <a:xfrm>
              <a:off x="3868915" y="4570248"/>
              <a:ext cx="95096" cy="93744"/>
            </a:xfrm>
            <a:custGeom>
              <a:avLst/>
              <a:gdLst/>
              <a:ahLst/>
              <a:cxnLst/>
              <a:rect l="l" t="t" r="r" b="b"/>
              <a:pathLst>
                <a:path w="774" h="763" extrusionOk="0">
                  <a:moveTo>
                    <a:pt x="381" y="1"/>
                  </a:moveTo>
                  <a:cubicBezTo>
                    <a:pt x="167" y="1"/>
                    <a:pt x="0" y="168"/>
                    <a:pt x="0" y="382"/>
                  </a:cubicBezTo>
                  <a:cubicBezTo>
                    <a:pt x="0" y="596"/>
                    <a:pt x="167" y="763"/>
                    <a:pt x="381" y="763"/>
                  </a:cubicBezTo>
                  <a:cubicBezTo>
                    <a:pt x="595" y="763"/>
                    <a:pt x="774" y="596"/>
                    <a:pt x="774" y="382"/>
                  </a:cubicBezTo>
                  <a:cubicBezTo>
                    <a:pt x="774" y="168"/>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37"/>
            <p:cNvSpPr/>
            <p:nvPr/>
          </p:nvSpPr>
          <p:spPr>
            <a:xfrm>
              <a:off x="3554388" y="4257195"/>
              <a:ext cx="95218" cy="95218"/>
            </a:xfrm>
            <a:custGeom>
              <a:avLst/>
              <a:gdLst/>
              <a:ahLst/>
              <a:cxnLst/>
              <a:rect l="l" t="t" r="r" b="b"/>
              <a:pathLst>
                <a:path w="775" h="775" extrusionOk="0">
                  <a:moveTo>
                    <a:pt x="381" y="1"/>
                  </a:moveTo>
                  <a:cubicBezTo>
                    <a:pt x="167" y="1"/>
                    <a:pt x="0" y="168"/>
                    <a:pt x="0" y="382"/>
                  </a:cubicBezTo>
                  <a:cubicBezTo>
                    <a:pt x="0" y="596"/>
                    <a:pt x="167" y="775"/>
                    <a:pt x="381" y="775"/>
                  </a:cubicBezTo>
                  <a:cubicBezTo>
                    <a:pt x="596" y="775"/>
                    <a:pt x="774" y="596"/>
                    <a:pt x="774" y="382"/>
                  </a:cubicBezTo>
                  <a:cubicBezTo>
                    <a:pt x="774" y="168"/>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37"/>
            <p:cNvSpPr/>
            <p:nvPr/>
          </p:nvSpPr>
          <p:spPr>
            <a:xfrm>
              <a:off x="3868915" y="4257195"/>
              <a:ext cx="95096" cy="95218"/>
            </a:xfrm>
            <a:custGeom>
              <a:avLst/>
              <a:gdLst/>
              <a:ahLst/>
              <a:cxnLst/>
              <a:rect l="l" t="t" r="r" b="b"/>
              <a:pathLst>
                <a:path w="774" h="775" extrusionOk="0">
                  <a:moveTo>
                    <a:pt x="381" y="1"/>
                  </a:moveTo>
                  <a:cubicBezTo>
                    <a:pt x="167" y="1"/>
                    <a:pt x="0" y="168"/>
                    <a:pt x="0" y="382"/>
                  </a:cubicBezTo>
                  <a:cubicBezTo>
                    <a:pt x="0" y="596"/>
                    <a:pt x="167" y="775"/>
                    <a:pt x="381" y="775"/>
                  </a:cubicBezTo>
                  <a:cubicBezTo>
                    <a:pt x="595" y="775"/>
                    <a:pt x="774" y="596"/>
                    <a:pt x="774" y="382"/>
                  </a:cubicBezTo>
                  <a:cubicBezTo>
                    <a:pt x="774" y="168"/>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37"/>
            <p:cNvSpPr/>
            <p:nvPr/>
          </p:nvSpPr>
          <p:spPr>
            <a:xfrm>
              <a:off x="3399336" y="4726774"/>
              <a:ext cx="93744" cy="95218"/>
            </a:xfrm>
            <a:custGeom>
              <a:avLst/>
              <a:gdLst/>
              <a:ahLst/>
              <a:cxnLst/>
              <a:rect l="l" t="t" r="r" b="b"/>
              <a:pathLst>
                <a:path w="763" h="775" extrusionOk="0">
                  <a:moveTo>
                    <a:pt x="381" y="1"/>
                  </a:moveTo>
                  <a:cubicBezTo>
                    <a:pt x="167" y="1"/>
                    <a:pt x="0" y="179"/>
                    <a:pt x="0" y="394"/>
                  </a:cubicBezTo>
                  <a:cubicBezTo>
                    <a:pt x="0" y="596"/>
                    <a:pt x="167" y="775"/>
                    <a:pt x="381" y="775"/>
                  </a:cubicBezTo>
                  <a:cubicBezTo>
                    <a:pt x="595" y="775"/>
                    <a:pt x="762" y="596"/>
                    <a:pt x="762" y="394"/>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37"/>
            <p:cNvSpPr/>
            <p:nvPr/>
          </p:nvSpPr>
          <p:spPr>
            <a:xfrm>
              <a:off x="3399336" y="4413721"/>
              <a:ext cx="93744" cy="95218"/>
            </a:xfrm>
            <a:custGeom>
              <a:avLst/>
              <a:gdLst/>
              <a:ahLst/>
              <a:cxnLst/>
              <a:rect l="l" t="t" r="r" b="b"/>
              <a:pathLst>
                <a:path w="763" h="775" extrusionOk="0">
                  <a:moveTo>
                    <a:pt x="381" y="1"/>
                  </a:moveTo>
                  <a:cubicBezTo>
                    <a:pt x="167" y="1"/>
                    <a:pt x="0" y="180"/>
                    <a:pt x="0" y="394"/>
                  </a:cubicBezTo>
                  <a:cubicBezTo>
                    <a:pt x="0" y="608"/>
                    <a:pt x="167" y="775"/>
                    <a:pt x="381" y="775"/>
                  </a:cubicBezTo>
                  <a:cubicBezTo>
                    <a:pt x="595" y="775"/>
                    <a:pt x="762" y="608"/>
                    <a:pt x="762" y="394"/>
                  </a:cubicBezTo>
                  <a:cubicBezTo>
                    <a:pt x="762" y="180"/>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37"/>
            <p:cNvSpPr/>
            <p:nvPr/>
          </p:nvSpPr>
          <p:spPr>
            <a:xfrm>
              <a:off x="4025442" y="4099316"/>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37"/>
            <p:cNvSpPr/>
            <p:nvPr/>
          </p:nvSpPr>
          <p:spPr>
            <a:xfrm>
              <a:off x="3710914" y="4099316"/>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37"/>
            <p:cNvSpPr/>
            <p:nvPr/>
          </p:nvSpPr>
          <p:spPr>
            <a:xfrm>
              <a:off x="3399336" y="4099316"/>
              <a:ext cx="93744" cy="95218"/>
            </a:xfrm>
            <a:custGeom>
              <a:avLst/>
              <a:gdLst/>
              <a:ahLst/>
              <a:cxnLst/>
              <a:rect l="l" t="t" r="r" b="b"/>
              <a:pathLst>
                <a:path w="763" h="775" extrusionOk="0">
                  <a:moveTo>
                    <a:pt x="381" y="0"/>
                  </a:moveTo>
                  <a:cubicBezTo>
                    <a:pt x="167" y="0"/>
                    <a:pt x="0" y="179"/>
                    <a:pt x="0" y="393"/>
                  </a:cubicBezTo>
                  <a:cubicBezTo>
                    <a:pt x="0" y="607"/>
                    <a:pt x="167" y="774"/>
                    <a:pt x="381" y="774"/>
                  </a:cubicBezTo>
                  <a:cubicBezTo>
                    <a:pt x="595" y="774"/>
                    <a:pt x="762" y="607"/>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37"/>
            <p:cNvSpPr/>
            <p:nvPr/>
          </p:nvSpPr>
          <p:spPr>
            <a:xfrm>
              <a:off x="4025442" y="5041302"/>
              <a:ext cx="95096" cy="95218"/>
            </a:xfrm>
            <a:custGeom>
              <a:avLst/>
              <a:gdLst/>
              <a:ahLst/>
              <a:cxnLst/>
              <a:rect l="l" t="t" r="r" b="b"/>
              <a:pathLst>
                <a:path w="774"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37"/>
            <p:cNvSpPr/>
            <p:nvPr/>
          </p:nvSpPr>
          <p:spPr>
            <a:xfrm>
              <a:off x="3710914" y="5041302"/>
              <a:ext cx="95218" cy="95218"/>
            </a:xfrm>
            <a:custGeom>
              <a:avLst/>
              <a:gdLst/>
              <a:ahLst/>
              <a:cxnLst/>
              <a:rect l="l" t="t" r="r" b="b"/>
              <a:pathLst>
                <a:path w="775"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37"/>
            <p:cNvSpPr/>
            <p:nvPr/>
          </p:nvSpPr>
          <p:spPr>
            <a:xfrm>
              <a:off x="3554388" y="4884775"/>
              <a:ext cx="95218" cy="95218"/>
            </a:xfrm>
            <a:custGeom>
              <a:avLst/>
              <a:gdLst/>
              <a:ahLst/>
              <a:cxnLst/>
              <a:rect l="l" t="t" r="r" b="b"/>
              <a:pathLst>
                <a:path w="775" h="775" extrusionOk="0">
                  <a:moveTo>
                    <a:pt x="381" y="1"/>
                  </a:moveTo>
                  <a:cubicBezTo>
                    <a:pt x="167" y="1"/>
                    <a:pt x="0" y="167"/>
                    <a:pt x="0" y="382"/>
                  </a:cubicBezTo>
                  <a:cubicBezTo>
                    <a:pt x="0" y="596"/>
                    <a:pt x="167" y="775"/>
                    <a:pt x="381" y="775"/>
                  </a:cubicBezTo>
                  <a:cubicBezTo>
                    <a:pt x="596" y="775"/>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37"/>
            <p:cNvSpPr/>
            <p:nvPr/>
          </p:nvSpPr>
          <p:spPr>
            <a:xfrm>
              <a:off x="3868915" y="4884775"/>
              <a:ext cx="95096" cy="95218"/>
            </a:xfrm>
            <a:custGeom>
              <a:avLst/>
              <a:gdLst/>
              <a:ahLst/>
              <a:cxnLst/>
              <a:rect l="l" t="t" r="r" b="b"/>
              <a:pathLst>
                <a:path w="774" h="775" extrusionOk="0">
                  <a:moveTo>
                    <a:pt x="381" y="1"/>
                  </a:moveTo>
                  <a:cubicBezTo>
                    <a:pt x="167" y="1"/>
                    <a:pt x="0" y="167"/>
                    <a:pt x="0" y="382"/>
                  </a:cubicBezTo>
                  <a:cubicBezTo>
                    <a:pt x="0" y="596"/>
                    <a:pt x="167" y="775"/>
                    <a:pt x="381" y="775"/>
                  </a:cubicBezTo>
                  <a:cubicBezTo>
                    <a:pt x="595" y="775"/>
                    <a:pt x="774" y="596"/>
                    <a:pt x="774" y="382"/>
                  </a:cubicBezTo>
                  <a:cubicBezTo>
                    <a:pt x="774"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37"/>
            <p:cNvSpPr/>
            <p:nvPr/>
          </p:nvSpPr>
          <p:spPr>
            <a:xfrm>
              <a:off x="3399336" y="5041302"/>
              <a:ext cx="93744" cy="95218"/>
            </a:xfrm>
            <a:custGeom>
              <a:avLst/>
              <a:gdLst/>
              <a:ahLst/>
              <a:cxnLst/>
              <a:rect l="l" t="t" r="r" b="b"/>
              <a:pathLst>
                <a:path w="763" h="775" extrusionOk="0">
                  <a:moveTo>
                    <a:pt x="381" y="1"/>
                  </a:moveTo>
                  <a:cubicBezTo>
                    <a:pt x="167" y="1"/>
                    <a:pt x="0" y="179"/>
                    <a:pt x="0" y="382"/>
                  </a:cubicBezTo>
                  <a:cubicBezTo>
                    <a:pt x="0" y="596"/>
                    <a:pt x="167" y="775"/>
                    <a:pt x="381" y="775"/>
                  </a:cubicBezTo>
                  <a:cubicBezTo>
                    <a:pt x="595" y="775"/>
                    <a:pt x="762" y="596"/>
                    <a:pt x="762" y="382"/>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37"/>
            <p:cNvSpPr/>
            <p:nvPr/>
          </p:nvSpPr>
          <p:spPr>
            <a:xfrm>
              <a:off x="4025442" y="4726774"/>
              <a:ext cx="95096" cy="95218"/>
            </a:xfrm>
            <a:custGeom>
              <a:avLst/>
              <a:gdLst/>
              <a:ahLst/>
              <a:cxnLst/>
              <a:rect l="l" t="t" r="r" b="b"/>
              <a:pathLst>
                <a:path w="774"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37"/>
            <p:cNvSpPr/>
            <p:nvPr/>
          </p:nvSpPr>
          <p:spPr>
            <a:xfrm>
              <a:off x="3710914" y="4726774"/>
              <a:ext cx="95218" cy="95218"/>
            </a:xfrm>
            <a:custGeom>
              <a:avLst/>
              <a:gdLst/>
              <a:ahLst/>
              <a:cxnLst/>
              <a:rect l="l" t="t" r="r" b="b"/>
              <a:pathLst>
                <a:path w="775"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37"/>
            <p:cNvSpPr/>
            <p:nvPr/>
          </p:nvSpPr>
          <p:spPr>
            <a:xfrm>
              <a:off x="3399336" y="4726774"/>
              <a:ext cx="93744" cy="95218"/>
            </a:xfrm>
            <a:custGeom>
              <a:avLst/>
              <a:gdLst/>
              <a:ahLst/>
              <a:cxnLst/>
              <a:rect l="l" t="t" r="r" b="b"/>
              <a:pathLst>
                <a:path w="763" h="775" extrusionOk="0">
                  <a:moveTo>
                    <a:pt x="381" y="1"/>
                  </a:moveTo>
                  <a:cubicBezTo>
                    <a:pt x="167" y="1"/>
                    <a:pt x="0" y="179"/>
                    <a:pt x="0" y="394"/>
                  </a:cubicBezTo>
                  <a:cubicBezTo>
                    <a:pt x="0" y="596"/>
                    <a:pt x="167" y="775"/>
                    <a:pt x="381" y="775"/>
                  </a:cubicBezTo>
                  <a:cubicBezTo>
                    <a:pt x="595" y="775"/>
                    <a:pt x="762" y="596"/>
                    <a:pt x="762" y="394"/>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37"/>
            <p:cNvSpPr/>
            <p:nvPr/>
          </p:nvSpPr>
          <p:spPr>
            <a:xfrm>
              <a:off x="3399336" y="4099316"/>
              <a:ext cx="93744" cy="95218"/>
            </a:xfrm>
            <a:custGeom>
              <a:avLst/>
              <a:gdLst/>
              <a:ahLst/>
              <a:cxnLst/>
              <a:rect l="l" t="t" r="r" b="b"/>
              <a:pathLst>
                <a:path w="763" h="775" extrusionOk="0">
                  <a:moveTo>
                    <a:pt x="381" y="0"/>
                  </a:moveTo>
                  <a:cubicBezTo>
                    <a:pt x="167" y="0"/>
                    <a:pt x="0" y="179"/>
                    <a:pt x="0" y="393"/>
                  </a:cubicBezTo>
                  <a:cubicBezTo>
                    <a:pt x="0" y="607"/>
                    <a:pt x="167" y="774"/>
                    <a:pt x="381" y="774"/>
                  </a:cubicBezTo>
                  <a:cubicBezTo>
                    <a:pt x="595" y="774"/>
                    <a:pt x="762" y="607"/>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37"/>
            <p:cNvSpPr/>
            <p:nvPr/>
          </p:nvSpPr>
          <p:spPr>
            <a:xfrm>
              <a:off x="3083334" y="4099316"/>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37"/>
            <p:cNvSpPr/>
            <p:nvPr/>
          </p:nvSpPr>
          <p:spPr>
            <a:xfrm>
              <a:off x="3399336" y="3784789"/>
              <a:ext cx="93744" cy="95218"/>
            </a:xfrm>
            <a:custGeom>
              <a:avLst/>
              <a:gdLst/>
              <a:ahLst/>
              <a:cxnLst/>
              <a:rect l="l" t="t" r="r" b="b"/>
              <a:pathLst>
                <a:path w="763" h="775" extrusionOk="0">
                  <a:moveTo>
                    <a:pt x="381" y="0"/>
                  </a:moveTo>
                  <a:cubicBezTo>
                    <a:pt x="167" y="0"/>
                    <a:pt x="0" y="179"/>
                    <a:pt x="0" y="393"/>
                  </a:cubicBezTo>
                  <a:cubicBezTo>
                    <a:pt x="0" y="607"/>
                    <a:pt x="167" y="774"/>
                    <a:pt x="381" y="774"/>
                  </a:cubicBezTo>
                  <a:cubicBezTo>
                    <a:pt x="595" y="774"/>
                    <a:pt x="762" y="607"/>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37"/>
            <p:cNvSpPr/>
            <p:nvPr/>
          </p:nvSpPr>
          <p:spPr>
            <a:xfrm>
              <a:off x="3083334" y="3784789"/>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37"/>
            <p:cNvSpPr/>
            <p:nvPr/>
          </p:nvSpPr>
          <p:spPr>
            <a:xfrm>
              <a:off x="2926807" y="3942790"/>
              <a:ext cx="95218" cy="95218"/>
            </a:xfrm>
            <a:custGeom>
              <a:avLst/>
              <a:gdLst/>
              <a:ahLst/>
              <a:cxnLst/>
              <a:rect l="l" t="t" r="r" b="b"/>
              <a:pathLst>
                <a:path w="775" h="775" extrusionOk="0">
                  <a:moveTo>
                    <a:pt x="393" y="0"/>
                  </a:moveTo>
                  <a:cubicBezTo>
                    <a:pt x="179" y="0"/>
                    <a:pt x="0" y="167"/>
                    <a:pt x="0" y="381"/>
                  </a:cubicBezTo>
                  <a:cubicBezTo>
                    <a:pt x="0" y="595"/>
                    <a:pt x="179" y="774"/>
                    <a:pt x="393" y="774"/>
                  </a:cubicBezTo>
                  <a:cubicBezTo>
                    <a:pt x="596" y="774"/>
                    <a:pt x="774" y="595"/>
                    <a:pt x="774" y="381"/>
                  </a:cubicBezTo>
                  <a:cubicBezTo>
                    <a:pt x="774" y="167"/>
                    <a:pt x="596"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37"/>
            <p:cNvSpPr/>
            <p:nvPr/>
          </p:nvSpPr>
          <p:spPr>
            <a:xfrm>
              <a:off x="3241335" y="3942790"/>
              <a:ext cx="95218" cy="95218"/>
            </a:xfrm>
            <a:custGeom>
              <a:avLst/>
              <a:gdLst/>
              <a:ahLst/>
              <a:cxnLst/>
              <a:rect l="l" t="t" r="r" b="b"/>
              <a:pathLst>
                <a:path w="775" h="775" extrusionOk="0">
                  <a:moveTo>
                    <a:pt x="381" y="0"/>
                  </a:moveTo>
                  <a:cubicBezTo>
                    <a:pt x="179" y="0"/>
                    <a:pt x="0" y="167"/>
                    <a:pt x="0" y="381"/>
                  </a:cubicBezTo>
                  <a:cubicBezTo>
                    <a:pt x="0" y="595"/>
                    <a:pt x="179" y="774"/>
                    <a:pt x="381" y="774"/>
                  </a:cubicBezTo>
                  <a:cubicBezTo>
                    <a:pt x="596" y="774"/>
                    <a:pt x="774" y="595"/>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37"/>
            <p:cNvSpPr/>
            <p:nvPr/>
          </p:nvSpPr>
          <p:spPr>
            <a:xfrm>
              <a:off x="2770281" y="4099316"/>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37"/>
            <p:cNvSpPr/>
            <p:nvPr/>
          </p:nvSpPr>
          <p:spPr>
            <a:xfrm>
              <a:off x="2770281" y="3784789"/>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37"/>
            <p:cNvSpPr/>
            <p:nvPr/>
          </p:nvSpPr>
          <p:spPr>
            <a:xfrm>
              <a:off x="3399336" y="4726774"/>
              <a:ext cx="93744" cy="95218"/>
            </a:xfrm>
            <a:custGeom>
              <a:avLst/>
              <a:gdLst/>
              <a:ahLst/>
              <a:cxnLst/>
              <a:rect l="l" t="t" r="r" b="b"/>
              <a:pathLst>
                <a:path w="763" h="775" extrusionOk="0">
                  <a:moveTo>
                    <a:pt x="381" y="1"/>
                  </a:moveTo>
                  <a:cubicBezTo>
                    <a:pt x="167" y="1"/>
                    <a:pt x="0" y="179"/>
                    <a:pt x="0" y="394"/>
                  </a:cubicBezTo>
                  <a:cubicBezTo>
                    <a:pt x="0" y="596"/>
                    <a:pt x="167" y="775"/>
                    <a:pt x="381" y="775"/>
                  </a:cubicBezTo>
                  <a:cubicBezTo>
                    <a:pt x="595" y="775"/>
                    <a:pt x="762" y="596"/>
                    <a:pt x="762" y="394"/>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37"/>
            <p:cNvSpPr/>
            <p:nvPr/>
          </p:nvSpPr>
          <p:spPr>
            <a:xfrm>
              <a:off x="3083334" y="4726774"/>
              <a:ext cx="95218" cy="95218"/>
            </a:xfrm>
            <a:custGeom>
              <a:avLst/>
              <a:gdLst/>
              <a:ahLst/>
              <a:cxnLst/>
              <a:rect l="l" t="t" r="r" b="b"/>
              <a:pathLst>
                <a:path w="775" h="775" extrusionOk="0">
                  <a:moveTo>
                    <a:pt x="393" y="1"/>
                  </a:moveTo>
                  <a:cubicBezTo>
                    <a:pt x="179" y="1"/>
                    <a:pt x="0" y="179"/>
                    <a:pt x="0" y="394"/>
                  </a:cubicBezTo>
                  <a:cubicBezTo>
                    <a:pt x="0" y="596"/>
                    <a:pt x="179" y="775"/>
                    <a:pt x="393" y="775"/>
                  </a:cubicBezTo>
                  <a:cubicBezTo>
                    <a:pt x="608" y="775"/>
                    <a:pt x="774" y="596"/>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37"/>
            <p:cNvSpPr/>
            <p:nvPr/>
          </p:nvSpPr>
          <p:spPr>
            <a:xfrm>
              <a:off x="3399336" y="4413721"/>
              <a:ext cx="93744" cy="95218"/>
            </a:xfrm>
            <a:custGeom>
              <a:avLst/>
              <a:gdLst/>
              <a:ahLst/>
              <a:cxnLst/>
              <a:rect l="l" t="t" r="r" b="b"/>
              <a:pathLst>
                <a:path w="763" h="775" extrusionOk="0">
                  <a:moveTo>
                    <a:pt x="381" y="1"/>
                  </a:moveTo>
                  <a:cubicBezTo>
                    <a:pt x="167" y="1"/>
                    <a:pt x="0" y="180"/>
                    <a:pt x="0" y="394"/>
                  </a:cubicBezTo>
                  <a:cubicBezTo>
                    <a:pt x="0" y="608"/>
                    <a:pt x="167" y="775"/>
                    <a:pt x="381" y="775"/>
                  </a:cubicBezTo>
                  <a:cubicBezTo>
                    <a:pt x="595" y="775"/>
                    <a:pt x="762" y="608"/>
                    <a:pt x="762" y="394"/>
                  </a:cubicBezTo>
                  <a:cubicBezTo>
                    <a:pt x="762" y="180"/>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37"/>
            <p:cNvSpPr/>
            <p:nvPr/>
          </p:nvSpPr>
          <p:spPr>
            <a:xfrm>
              <a:off x="3083334" y="4413721"/>
              <a:ext cx="95218" cy="95218"/>
            </a:xfrm>
            <a:custGeom>
              <a:avLst/>
              <a:gdLst/>
              <a:ahLst/>
              <a:cxnLst/>
              <a:rect l="l" t="t" r="r" b="b"/>
              <a:pathLst>
                <a:path w="775" h="775" extrusionOk="0">
                  <a:moveTo>
                    <a:pt x="393" y="1"/>
                  </a:moveTo>
                  <a:cubicBezTo>
                    <a:pt x="179" y="1"/>
                    <a:pt x="0" y="180"/>
                    <a:pt x="0" y="394"/>
                  </a:cubicBezTo>
                  <a:cubicBezTo>
                    <a:pt x="0" y="608"/>
                    <a:pt x="179" y="775"/>
                    <a:pt x="393" y="775"/>
                  </a:cubicBezTo>
                  <a:cubicBezTo>
                    <a:pt x="608" y="775"/>
                    <a:pt x="774" y="608"/>
                    <a:pt x="774" y="394"/>
                  </a:cubicBezTo>
                  <a:cubicBezTo>
                    <a:pt x="774" y="180"/>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37"/>
            <p:cNvSpPr/>
            <p:nvPr/>
          </p:nvSpPr>
          <p:spPr>
            <a:xfrm>
              <a:off x="2926807" y="4570248"/>
              <a:ext cx="95218" cy="93744"/>
            </a:xfrm>
            <a:custGeom>
              <a:avLst/>
              <a:gdLst/>
              <a:ahLst/>
              <a:cxnLst/>
              <a:rect l="l" t="t" r="r" b="b"/>
              <a:pathLst>
                <a:path w="775" h="763" extrusionOk="0">
                  <a:moveTo>
                    <a:pt x="393" y="1"/>
                  </a:moveTo>
                  <a:cubicBezTo>
                    <a:pt x="179" y="1"/>
                    <a:pt x="0" y="168"/>
                    <a:pt x="0" y="382"/>
                  </a:cubicBezTo>
                  <a:cubicBezTo>
                    <a:pt x="0" y="596"/>
                    <a:pt x="179" y="763"/>
                    <a:pt x="393" y="763"/>
                  </a:cubicBezTo>
                  <a:cubicBezTo>
                    <a:pt x="596" y="763"/>
                    <a:pt x="774" y="596"/>
                    <a:pt x="774" y="382"/>
                  </a:cubicBezTo>
                  <a:cubicBezTo>
                    <a:pt x="774" y="168"/>
                    <a:pt x="596"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37"/>
            <p:cNvSpPr/>
            <p:nvPr/>
          </p:nvSpPr>
          <p:spPr>
            <a:xfrm>
              <a:off x="3241335" y="4570248"/>
              <a:ext cx="95218" cy="93744"/>
            </a:xfrm>
            <a:custGeom>
              <a:avLst/>
              <a:gdLst/>
              <a:ahLst/>
              <a:cxnLst/>
              <a:rect l="l" t="t" r="r" b="b"/>
              <a:pathLst>
                <a:path w="775" h="763" extrusionOk="0">
                  <a:moveTo>
                    <a:pt x="381" y="1"/>
                  </a:moveTo>
                  <a:cubicBezTo>
                    <a:pt x="179" y="1"/>
                    <a:pt x="0" y="168"/>
                    <a:pt x="0" y="382"/>
                  </a:cubicBezTo>
                  <a:cubicBezTo>
                    <a:pt x="0" y="596"/>
                    <a:pt x="179" y="763"/>
                    <a:pt x="381" y="763"/>
                  </a:cubicBezTo>
                  <a:cubicBezTo>
                    <a:pt x="596" y="763"/>
                    <a:pt x="774" y="596"/>
                    <a:pt x="774" y="382"/>
                  </a:cubicBezTo>
                  <a:cubicBezTo>
                    <a:pt x="774" y="168"/>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37"/>
            <p:cNvSpPr/>
            <p:nvPr/>
          </p:nvSpPr>
          <p:spPr>
            <a:xfrm>
              <a:off x="2926807" y="4257195"/>
              <a:ext cx="95218" cy="95218"/>
            </a:xfrm>
            <a:custGeom>
              <a:avLst/>
              <a:gdLst/>
              <a:ahLst/>
              <a:cxnLst/>
              <a:rect l="l" t="t" r="r" b="b"/>
              <a:pathLst>
                <a:path w="775" h="775" extrusionOk="0">
                  <a:moveTo>
                    <a:pt x="393" y="1"/>
                  </a:moveTo>
                  <a:cubicBezTo>
                    <a:pt x="179" y="1"/>
                    <a:pt x="0" y="168"/>
                    <a:pt x="0" y="382"/>
                  </a:cubicBezTo>
                  <a:cubicBezTo>
                    <a:pt x="0" y="596"/>
                    <a:pt x="179" y="775"/>
                    <a:pt x="393" y="775"/>
                  </a:cubicBezTo>
                  <a:cubicBezTo>
                    <a:pt x="596" y="775"/>
                    <a:pt x="774" y="596"/>
                    <a:pt x="774" y="382"/>
                  </a:cubicBezTo>
                  <a:cubicBezTo>
                    <a:pt x="774" y="168"/>
                    <a:pt x="596"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37"/>
            <p:cNvSpPr/>
            <p:nvPr/>
          </p:nvSpPr>
          <p:spPr>
            <a:xfrm>
              <a:off x="3241335" y="4257195"/>
              <a:ext cx="95218" cy="95218"/>
            </a:xfrm>
            <a:custGeom>
              <a:avLst/>
              <a:gdLst/>
              <a:ahLst/>
              <a:cxnLst/>
              <a:rect l="l" t="t" r="r" b="b"/>
              <a:pathLst>
                <a:path w="775" h="775" extrusionOk="0">
                  <a:moveTo>
                    <a:pt x="381" y="1"/>
                  </a:moveTo>
                  <a:cubicBezTo>
                    <a:pt x="179" y="1"/>
                    <a:pt x="0" y="168"/>
                    <a:pt x="0" y="382"/>
                  </a:cubicBezTo>
                  <a:cubicBezTo>
                    <a:pt x="0" y="596"/>
                    <a:pt x="179" y="775"/>
                    <a:pt x="381" y="775"/>
                  </a:cubicBezTo>
                  <a:cubicBezTo>
                    <a:pt x="596" y="775"/>
                    <a:pt x="774" y="596"/>
                    <a:pt x="774" y="382"/>
                  </a:cubicBezTo>
                  <a:cubicBezTo>
                    <a:pt x="774" y="168"/>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37"/>
            <p:cNvSpPr/>
            <p:nvPr/>
          </p:nvSpPr>
          <p:spPr>
            <a:xfrm>
              <a:off x="2770281" y="4726774"/>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37"/>
            <p:cNvSpPr/>
            <p:nvPr/>
          </p:nvSpPr>
          <p:spPr>
            <a:xfrm>
              <a:off x="2770281" y="4413721"/>
              <a:ext cx="95218" cy="95218"/>
            </a:xfrm>
            <a:custGeom>
              <a:avLst/>
              <a:gdLst/>
              <a:ahLst/>
              <a:cxnLst/>
              <a:rect l="l" t="t" r="r" b="b"/>
              <a:pathLst>
                <a:path w="775" h="775" extrusionOk="0">
                  <a:moveTo>
                    <a:pt x="381" y="1"/>
                  </a:moveTo>
                  <a:cubicBezTo>
                    <a:pt x="167" y="1"/>
                    <a:pt x="0" y="180"/>
                    <a:pt x="0" y="394"/>
                  </a:cubicBezTo>
                  <a:cubicBezTo>
                    <a:pt x="0" y="608"/>
                    <a:pt x="167" y="775"/>
                    <a:pt x="381" y="775"/>
                  </a:cubicBezTo>
                  <a:cubicBezTo>
                    <a:pt x="596" y="775"/>
                    <a:pt x="774" y="608"/>
                    <a:pt x="774" y="394"/>
                  </a:cubicBezTo>
                  <a:cubicBezTo>
                    <a:pt x="774" y="180"/>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37"/>
            <p:cNvSpPr/>
            <p:nvPr/>
          </p:nvSpPr>
          <p:spPr>
            <a:xfrm>
              <a:off x="3399336" y="4099316"/>
              <a:ext cx="93744" cy="95218"/>
            </a:xfrm>
            <a:custGeom>
              <a:avLst/>
              <a:gdLst/>
              <a:ahLst/>
              <a:cxnLst/>
              <a:rect l="l" t="t" r="r" b="b"/>
              <a:pathLst>
                <a:path w="763" h="775" extrusionOk="0">
                  <a:moveTo>
                    <a:pt x="381" y="0"/>
                  </a:moveTo>
                  <a:cubicBezTo>
                    <a:pt x="167" y="0"/>
                    <a:pt x="0" y="179"/>
                    <a:pt x="0" y="393"/>
                  </a:cubicBezTo>
                  <a:cubicBezTo>
                    <a:pt x="0" y="607"/>
                    <a:pt x="167" y="774"/>
                    <a:pt x="381" y="774"/>
                  </a:cubicBezTo>
                  <a:cubicBezTo>
                    <a:pt x="595" y="774"/>
                    <a:pt x="762" y="607"/>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37"/>
            <p:cNvSpPr/>
            <p:nvPr/>
          </p:nvSpPr>
          <p:spPr>
            <a:xfrm>
              <a:off x="3083334" y="4099316"/>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37"/>
            <p:cNvSpPr/>
            <p:nvPr/>
          </p:nvSpPr>
          <p:spPr>
            <a:xfrm>
              <a:off x="2770281" y="4099316"/>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37"/>
            <p:cNvSpPr/>
            <p:nvPr/>
          </p:nvSpPr>
          <p:spPr>
            <a:xfrm>
              <a:off x="3399336" y="5041302"/>
              <a:ext cx="93744" cy="95218"/>
            </a:xfrm>
            <a:custGeom>
              <a:avLst/>
              <a:gdLst/>
              <a:ahLst/>
              <a:cxnLst/>
              <a:rect l="l" t="t" r="r" b="b"/>
              <a:pathLst>
                <a:path w="763" h="775" extrusionOk="0">
                  <a:moveTo>
                    <a:pt x="381" y="1"/>
                  </a:moveTo>
                  <a:cubicBezTo>
                    <a:pt x="167" y="1"/>
                    <a:pt x="0" y="179"/>
                    <a:pt x="0" y="382"/>
                  </a:cubicBezTo>
                  <a:cubicBezTo>
                    <a:pt x="0" y="596"/>
                    <a:pt x="167" y="775"/>
                    <a:pt x="381" y="775"/>
                  </a:cubicBezTo>
                  <a:cubicBezTo>
                    <a:pt x="595" y="775"/>
                    <a:pt x="762" y="596"/>
                    <a:pt x="762" y="382"/>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37"/>
            <p:cNvSpPr/>
            <p:nvPr/>
          </p:nvSpPr>
          <p:spPr>
            <a:xfrm>
              <a:off x="3083334" y="5041302"/>
              <a:ext cx="95218" cy="95218"/>
            </a:xfrm>
            <a:custGeom>
              <a:avLst/>
              <a:gdLst/>
              <a:ahLst/>
              <a:cxnLst/>
              <a:rect l="l" t="t" r="r" b="b"/>
              <a:pathLst>
                <a:path w="775" h="775" extrusionOk="0">
                  <a:moveTo>
                    <a:pt x="393" y="1"/>
                  </a:moveTo>
                  <a:cubicBezTo>
                    <a:pt x="179" y="1"/>
                    <a:pt x="0" y="179"/>
                    <a:pt x="0" y="382"/>
                  </a:cubicBezTo>
                  <a:cubicBezTo>
                    <a:pt x="0" y="596"/>
                    <a:pt x="179" y="775"/>
                    <a:pt x="393" y="775"/>
                  </a:cubicBezTo>
                  <a:cubicBezTo>
                    <a:pt x="608" y="775"/>
                    <a:pt x="774" y="596"/>
                    <a:pt x="774" y="382"/>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37"/>
            <p:cNvSpPr/>
            <p:nvPr/>
          </p:nvSpPr>
          <p:spPr>
            <a:xfrm>
              <a:off x="2926807" y="4884775"/>
              <a:ext cx="95218" cy="95218"/>
            </a:xfrm>
            <a:custGeom>
              <a:avLst/>
              <a:gdLst/>
              <a:ahLst/>
              <a:cxnLst/>
              <a:rect l="l" t="t" r="r" b="b"/>
              <a:pathLst>
                <a:path w="775" h="775" extrusionOk="0">
                  <a:moveTo>
                    <a:pt x="393" y="1"/>
                  </a:moveTo>
                  <a:cubicBezTo>
                    <a:pt x="179" y="1"/>
                    <a:pt x="0" y="167"/>
                    <a:pt x="0" y="382"/>
                  </a:cubicBezTo>
                  <a:cubicBezTo>
                    <a:pt x="0" y="596"/>
                    <a:pt x="179" y="775"/>
                    <a:pt x="393" y="775"/>
                  </a:cubicBezTo>
                  <a:cubicBezTo>
                    <a:pt x="596" y="775"/>
                    <a:pt x="774" y="596"/>
                    <a:pt x="774" y="382"/>
                  </a:cubicBezTo>
                  <a:cubicBezTo>
                    <a:pt x="774" y="167"/>
                    <a:pt x="596"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37"/>
            <p:cNvSpPr/>
            <p:nvPr/>
          </p:nvSpPr>
          <p:spPr>
            <a:xfrm>
              <a:off x="3241335" y="4884775"/>
              <a:ext cx="95218" cy="95218"/>
            </a:xfrm>
            <a:custGeom>
              <a:avLst/>
              <a:gdLst/>
              <a:ahLst/>
              <a:cxnLst/>
              <a:rect l="l" t="t" r="r" b="b"/>
              <a:pathLst>
                <a:path w="775" h="775" extrusionOk="0">
                  <a:moveTo>
                    <a:pt x="381" y="1"/>
                  </a:moveTo>
                  <a:cubicBezTo>
                    <a:pt x="179" y="1"/>
                    <a:pt x="0" y="167"/>
                    <a:pt x="0" y="382"/>
                  </a:cubicBezTo>
                  <a:cubicBezTo>
                    <a:pt x="0" y="596"/>
                    <a:pt x="179" y="775"/>
                    <a:pt x="381" y="775"/>
                  </a:cubicBezTo>
                  <a:cubicBezTo>
                    <a:pt x="596" y="775"/>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37"/>
            <p:cNvSpPr/>
            <p:nvPr/>
          </p:nvSpPr>
          <p:spPr>
            <a:xfrm>
              <a:off x="2770281" y="5041302"/>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37"/>
            <p:cNvSpPr/>
            <p:nvPr/>
          </p:nvSpPr>
          <p:spPr>
            <a:xfrm>
              <a:off x="3399336" y="4726774"/>
              <a:ext cx="93744" cy="95218"/>
            </a:xfrm>
            <a:custGeom>
              <a:avLst/>
              <a:gdLst/>
              <a:ahLst/>
              <a:cxnLst/>
              <a:rect l="l" t="t" r="r" b="b"/>
              <a:pathLst>
                <a:path w="763" h="775" extrusionOk="0">
                  <a:moveTo>
                    <a:pt x="381" y="1"/>
                  </a:moveTo>
                  <a:cubicBezTo>
                    <a:pt x="167" y="1"/>
                    <a:pt x="0" y="179"/>
                    <a:pt x="0" y="394"/>
                  </a:cubicBezTo>
                  <a:cubicBezTo>
                    <a:pt x="0" y="596"/>
                    <a:pt x="167" y="775"/>
                    <a:pt x="381" y="775"/>
                  </a:cubicBezTo>
                  <a:cubicBezTo>
                    <a:pt x="595" y="775"/>
                    <a:pt x="762" y="596"/>
                    <a:pt x="762" y="394"/>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37"/>
            <p:cNvSpPr/>
            <p:nvPr/>
          </p:nvSpPr>
          <p:spPr>
            <a:xfrm>
              <a:off x="3083334" y="4726774"/>
              <a:ext cx="95218" cy="95218"/>
            </a:xfrm>
            <a:custGeom>
              <a:avLst/>
              <a:gdLst/>
              <a:ahLst/>
              <a:cxnLst/>
              <a:rect l="l" t="t" r="r" b="b"/>
              <a:pathLst>
                <a:path w="775" h="775" extrusionOk="0">
                  <a:moveTo>
                    <a:pt x="393" y="1"/>
                  </a:moveTo>
                  <a:cubicBezTo>
                    <a:pt x="179" y="1"/>
                    <a:pt x="0" y="179"/>
                    <a:pt x="0" y="394"/>
                  </a:cubicBezTo>
                  <a:cubicBezTo>
                    <a:pt x="0" y="596"/>
                    <a:pt x="179" y="775"/>
                    <a:pt x="393" y="775"/>
                  </a:cubicBezTo>
                  <a:cubicBezTo>
                    <a:pt x="608" y="775"/>
                    <a:pt x="774" y="596"/>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37"/>
            <p:cNvSpPr/>
            <p:nvPr/>
          </p:nvSpPr>
          <p:spPr>
            <a:xfrm>
              <a:off x="2770281" y="4726774"/>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37"/>
            <p:cNvSpPr/>
            <p:nvPr/>
          </p:nvSpPr>
          <p:spPr>
            <a:xfrm>
              <a:off x="2770281" y="4099316"/>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37"/>
            <p:cNvSpPr/>
            <p:nvPr/>
          </p:nvSpPr>
          <p:spPr>
            <a:xfrm>
              <a:off x="2457228" y="4099316"/>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4" y="607"/>
                    <a:pt x="774" y="393"/>
                  </a:cubicBezTo>
                  <a:cubicBezTo>
                    <a:pt x="774"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37"/>
            <p:cNvSpPr/>
            <p:nvPr/>
          </p:nvSpPr>
          <p:spPr>
            <a:xfrm>
              <a:off x="2770281" y="3784789"/>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37"/>
            <p:cNvSpPr/>
            <p:nvPr/>
          </p:nvSpPr>
          <p:spPr>
            <a:xfrm>
              <a:off x="2457228" y="3784789"/>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4" y="607"/>
                    <a:pt x="774" y="393"/>
                  </a:cubicBezTo>
                  <a:cubicBezTo>
                    <a:pt x="774"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37"/>
            <p:cNvSpPr/>
            <p:nvPr/>
          </p:nvSpPr>
          <p:spPr>
            <a:xfrm>
              <a:off x="2299227" y="3942790"/>
              <a:ext cx="95218" cy="95218"/>
            </a:xfrm>
            <a:custGeom>
              <a:avLst/>
              <a:gdLst/>
              <a:ahLst/>
              <a:cxnLst/>
              <a:rect l="l" t="t" r="r" b="b"/>
              <a:pathLst>
                <a:path w="775" h="775" extrusionOk="0">
                  <a:moveTo>
                    <a:pt x="394" y="0"/>
                  </a:moveTo>
                  <a:cubicBezTo>
                    <a:pt x="179" y="0"/>
                    <a:pt x="1" y="167"/>
                    <a:pt x="1" y="381"/>
                  </a:cubicBezTo>
                  <a:cubicBezTo>
                    <a:pt x="1" y="595"/>
                    <a:pt x="179" y="774"/>
                    <a:pt x="394" y="774"/>
                  </a:cubicBezTo>
                  <a:cubicBezTo>
                    <a:pt x="608" y="774"/>
                    <a:pt x="775" y="595"/>
                    <a:pt x="775" y="381"/>
                  </a:cubicBezTo>
                  <a:cubicBezTo>
                    <a:pt x="775" y="167"/>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37"/>
            <p:cNvSpPr/>
            <p:nvPr/>
          </p:nvSpPr>
          <p:spPr>
            <a:xfrm>
              <a:off x="2613754" y="3942790"/>
              <a:ext cx="95218" cy="95218"/>
            </a:xfrm>
            <a:custGeom>
              <a:avLst/>
              <a:gdLst/>
              <a:ahLst/>
              <a:cxnLst/>
              <a:rect l="l" t="t" r="r" b="b"/>
              <a:pathLst>
                <a:path w="775" h="775" extrusionOk="0">
                  <a:moveTo>
                    <a:pt x="393" y="0"/>
                  </a:moveTo>
                  <a:cubicBezTo>
                    <a:pt x="179" y="0"/>
                    <a:pt x="1" y="167"/>
                    <a:pt x="1" y="381"/>
                  </a:cubicBezTo>
                  <a:cubicBezTo>
                    <a:pt x="1" y="595"/>
                    <a:pt x="179" y="774"/>
                    <a:pt x="393" y="774"/>
                  </a:cubicBezTo>
                  <a:cubicBezTo>
                    <a:pt x="608" y="774"/>
                    <a:pt x="774" y="595"/>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37"/>
            <p:cNvSpPr/>
            <p:nvPr/>
          </p:nvSpPr>
          <p:spPr>
            <a:xfrm>
              <a:off x="2142700" y="4099316"/>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37"/>
            <p:cNvSpPr/>
            <p:nvPr/>
          </p:nvSpPr>
          <p:spPr>
            <a:xfrm>
              <a:off x="2142700" y="3784789"/>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37"/>
            <p:cNvSpPr/>
            <p:nvPr/>
          </p:nvSpPr>
          <p:spPr>
            <a:xfrm>
              <a:off x="2770281" y="4726774"/>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37"/>
            <p:cNvSpPr/>
            <p:nvPr/>
          </p:nvSpPr>
          <p:spPr>
            <a:xfrm>
              <a:off x="2457228" y="4726774"/>
              <a:ext cx="95218" cy="95218"/>
            </a:xfrm>
            <a:custGeom>
              <a:avLst/>
              <a:gdLst/>
              <a:ahLst/>
              <a:cxnLst/>
              <a:rect l="l" t="t" r="r" b="b"/>
              <a:pathLst>
                <a:path w="775" h="775" extrusionOk="0">
                  <a:moveTo>
                    <a:pt x="382" y="1"/>
                  </a:moveTo>
                  <a:cubicBezTo>
                    <a:pt x="167" y="1"/>
                    <a:pt x="1" y="179"/>
                    <a:pt x="1" y="394"/>
                  </a:cubicBezTo>
                  <a:cubicBezTo>
                    <a:pt x="1" y="596"/>
                    <a:pt x="167" y="775"/>
                    <a:pt x="382" y="775"/>
                  </a:cubicBezTo>
                  <a:cubicBezTo>
                    <a:pt x="596" y="775"/>
                    <a:pt x="774" y="596"/>
                    <a:pt x="774" y="394"/>
                  </a:cubicBezTo>
                  <a:cubicBezTo>
                    <a:pt x="774"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37"/>
            <p:cNvSpPr/>
            <p:nvPr/>
          </p:nvSpPr>
          <p:spPr>
            <a:xfrm>
              <a:off x="2770281" y="4413721"/>
              <a:ext cx="95218" cy="95218"/>
            </a:xfrm>
            <a:custGeom>
              <a:avLst/>
              <a:gdLst/>
              <a:ahLst/>
              <a:cxnLst/>
              <a:rect l="l" t="t" r="r" b="b"/>
              <a:pathLst>
                <a:path w="775" h="775" extrusionOk="0">
                  <a:moveTo>
                    <a:pt x="381" y="1"/>
                  </a:moveTo>
                  <a:cubicBezTo>
                    <a:pt x="167" y="1"/>
                    <a:pt x="0" y="180"/>
                    <a:pt x="0" y="394"/>
                  </a:cubicBezTo>
                  <a:cubicBezTo>
                    <a:pt x="0" y="608"/>
                    <a:pt x="167" y="775"/>
                    <a:pt x="381" y="775"/>
                  </a:cubicBezTo>
                  <a:cubicBezTo>
                    <a:pt x="596" y="775"/>
                    <a:pt x="774" y="608"/>
                    <a:pt x="774" y="394"/>
                  </a:cubicBezTo>
                  <a:cubicBezTo>
                    <a:pt x="774" y="180"/>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37"/>
            <p:cNvSpPr/>
            <p:nvPr/>
          </p:nvSpPr>
          <p:spPr>
            <a:xfrm>
              <a:off x="2457228" y="4413721"/>
              <a:ext cx="95218" cy="95218"/>
            </a:xfrm>
            <a:custGeom>
              <a:avLst/>
              <a:gdLst/>
              <a:ahLst/>
              <a:cxnLst/>
              <a:rect l="l" t="t" r="r" b="b"/>
              <a:pathLst>
                <a:path w="775" h="775" extrusionOk="0">
                  <a:moveTo>
                    <a:pt x="382" y="1"/>
                  </a:moveTo>
                  <a:cubicBezTo>
                    <a:pt x="167" y="1"/>
                    <a:pt x="1" y="180"/>
                    <a:pt x="1" y="394"/>
                  </a:cubicBezTo>
                  <a:cubicBezTo>
                    <a:pt x="1" y="608"/>
                    <a:pt x="167" y="775"/>
                    <a:pt x="382" y="775"/>
                  </a:cubicBezTo>
                  <a:cubicBezTo>
                    <a:pt x="596" y="775"/>
                    <a:pt x="774" y="608"/>
                    <a:pt x="774" y="394"/>
                  </a:cubicBezTo>
                  <a:cubicBezTo>
                    <a:pt x="774" y="180"/>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37"/>
            <p:cNvSpPr/>
            <p:nvPr/>
          </p:nvSpPr>
          <p:spPr>
            <a:xfrm>
              <a:off x="2299227" y="4570248"/>
              <a:ext cx="95218" cy="93744"/>
            </a:xfrm>
            <a:custGeom>
              <a:avLst/>
              <a:gdLst/>
              <a:ahLst/>
              <a:cxnLst/>
              <a:rect l="l" t="t" r="r" b="b"/>
              <a:pathLst>
                <a:path w="775" h="763" extrusionOk="0">
                  <a:moveTo>
                    <a:pt x="394" y="1"/>
                  </a:moveTo>
                  <a:cubicBezTo>
                    <a:pt x="179" y="1"/>
                    <a:pt x="1" y="168"/>
                    <a:pt x="1" y="382"/>
                  </a:cubicBezTo>
                  <a:cubicBezTo>
                    <a:pt x="1" y="596"/>
                    <a:pt x="179" y="763"/>
                    <a:pt x="394" y="763"/>
                  </a:cubicBezTo>
                  <a:cubicBezTo>
                    <a:pt x="608" y="763"/>
                    <a:pt x="775" y="596"/>
                    <a:pt x="775" y="382"/>
                  </a:cubicBezTo>
                  <a:cubicBezTo>
                    <a:pt x="775" y="168"/>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37"/>
            <p:cNvSpPr/>
            <p:nvPr/>
          </p:nvSpPr>
          <p:spPr>
            <a:xfrm>
              <a:off x="2613754" y="4570248"/>
              <a:ext cx="95218" cy="93744"/>
            </a:xfrm>
            <a:custGeom>
              <a:avLst/>
              <a:gdLst/>
              <a:ahLst/>
              <a:cxnLst/>
              <a:rect l="l" t="t" r="r" b="b"/>
              <a:pathLst>
                <a:path w="775" h="763" extrusionOk="0">
                  <a:moveTo>
                    <a:pt x="393" y="1"/>
                  </a:moveTo>
                  <a:cubicBezTo>
                    <a:pt x="179" y="1"/>
                    <a:pt x="1" y="168"/>
                    <a:pt x="1" y="382"/>
                  </a:cubicBezTo>
                  <a:cubicBezTo>
                    <a:pt x="1" y="596"/>
                    <a:pt x="179" y="763"/>
                    <a:pt x="393" y="763"/>
                  </a:cubicBezTo>
                  <a:cubicBezTo>
                    <a:pt x="608" y="763"/>
                    <a:pt x="774" y="596"/>
                    <a:pt x="774" y="382"/>
                  </a:cubicBezTo>
                  <a:cubicBezTo>
                    <a:pt x="774" y="168"/>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37"/>
            <p:cNvSpPr/>
            <p:nvPr/>
          </p:nvSpPr>
          <p:spPr>
            <a:xfrm>
              <a:off x="2299227" y="4257195"/>
              <a:ext cx="95218" cy="95218"/>
            </a:xfrm>
            <a:custGeom>
              <a:avLst/>
              <a:gdLst/>
              <a:ahLst/>
              <a:cxnLst/>
              <a:rect l="l" t="t" r="r" b="b"/>
              <a:pathLst>
                <a:path w="775" h="775" extrusionOk="0">
                  <a:moveTo>
                    <a:pt x="394" y="1"/>
                  </a:moveTo>
                  <a:cubicBezTo>
                    <a:pt x="179" y="1"/>
                    <a:pt x="1" y="168"/>
                    <a:pt x="1" y="382"/>
                  </a:cubicBezTo>
                  <a:cubicBezTo>
                    <a:pt x="1" y="596"/>
                    <a:pt x="179" y="775"/>
                    <a:pt x="394" y="775"/>
                  </a:cubicBezTo>
                  <a:cubicBezTo>
                    <a:pt x="608" y="775"/>
                    <a:pt x="775" y="596"/>
                    <a:pt x="775" y="382"/>
                  </a:cubicBezTo>
                  <a:cubicBezTo>
                    <a:pt x="775" y="168"/>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37"/>
            <p:cNvSpPr/>
            <p:nvPr/>
          </p:nvSpPr>
          <p:spPr>
            <a:xfrm>
              <a:off x="2613754" y="4257195"/>
              <a:ext cx="95218" cy="95218"/>
            </a:xfrm>
            <a:custGeom>
              <a:avLst/>
              <a:gdLst/>
              <a:ahLst/>
              <a:cxnLst/>
              <a:rect l="l" t="t" r="r" b="b"/>
              <a:pathLst>
                <a:path w="775" h="775" extrusionOk="0">
                  <a:moveTo>
                    <a:pt x="393" y="1"/>
                  </a:moveTo>
                  <a:cubicBezTo>
                    <a:pt x="179" y="1"/>
                    <a:pt x="1" y="168"/>
                    <a:pt x="1" y="382"/>
                  </a:cubicBezTo>
                  <a:cubicBezTo>
                    <a:pt x="1" y="596"/>
                    <a:pt x="179" y="775"/>
                    <a:pt x="393" y="775"/>
                  </a:cubicBezTo>
                  <a:cubicBezTo>
                    <a:pt x="608" y="775"/>
                    <a:pt x="774" y="596"/>
                    <a:pt x="774" y="382"/>
                  </a:cubicBezTo>
                  <a:cubicBezTo>
                    <a:pt x="774" y="168"/>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37"/>
            <p:cNvSpPr/>
            <p:nvPr/>
          </p:nvSpPr>
          <p:spPr>
            <a:xfrm>
              <a:off x="2142700" y="4726774"/>
              <a:ext cx="95218" cy="95218"/>
            </a:xfrm>
            <a:custGeom>
              <a:avLst/>
              <a:gdLst/>
              <a:ahLst/>
              <a:cxnLst/>
              <a:rect l="l" t="t" r="r" b="b"/>
              <a:pathLst>
                <a:path w="775" h="775" extrusionOk="0">
                  <a:moveTo>
                    <a:pt x="382" y="1"/>
                  </a:moveTo>
                  <a:cubicBezTo>
                    <a:pt x="167" y="1"/>
                    <a:pt x="1" y="179"/>
                    <a:pt x="1" y="394"/>
                  </a:cubicBezTo>
                  <a:cubicBezTo>
                    <a:pt x="1" y="596"/>
                    <a:pt x="167"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37"/>
            <p:cNvSpPr/>
            <p:nvPr/>
          </p:nvSpPr>
          <p:spPr>
            <a:xfrm>
              <a:off x="2142700" y="4413721"/>
              <a:ext cx="95218" cy="95218"/>
            </a:xfrm>
            <a:custGeom>
              <a:avLst/>
              <a:gdLst/>
              <a:ahLst/>
              <a:cxnLst/>
              <a:rect l="l" t="t" r="r" b="b"/>
              <a:pathLst>
                <a:path w="775" h="775" extrusionOk="0">
                  <a:moveTo>
                    <a:pt x="382" y="1"/>
                  </a:moveTo>
                  <a:cubicBezTo>
                    <a:pt x="167" y="1"/>
                    <a:pt x="1" y="180"/>
                    <a:pt x="1" y="394"/>
                  </a:cubicBezTo>
                  <a:cubicBezTo>
                    <a:pt x="1" y="608"/>
                    <a:pt x="167" y="775"/>
                    <a:pt x="382" y="775"/>
                  </a:cubicBezTo>
                  <a:cubicBezTo>
                    <a:pt x="596" y="775"/>
                    <a:pt x="775" y="608"/>
                    <a:pt x="775" y="394"/>
                  </a:cubicBezTo>
                  <a:cubicBezTo>
                    <a:pt x="775" y="180"/>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37"/>
            <p:cNvSpPr/>
            <p:nvPr/>
          </p:nvSpPr>
          <p:spPr>
            <a:xfrm>
              <a:off x="2770281" y="4099316"/>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37"/>
            <p:cNvSpPr/>
            <p:nvPr/>
          </p:nvSpPr>
          <p:spPr>
            <a:xfrm>
              <a:off x="2457228" y="4099316"/>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4" y="607"/>
                    <a:pt x="774" y="393"/>
                  </a:cubicBezTo>
                  <a:cubicBezTo>
                    <a:pt x="774"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37"/>
            <p:cNvSpPr/>
            <p:nvPr/>
          </p:nvSpPr>
          <p:spPr>
            <a:xfrm>
              <a:off x="2142700" y="4099316"/>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37"/>
            <p:cNvSpPr/>
            <p:nvPr/>
          </p:nvSpPr>
          <p:spPr>
            <a:xfrm>
              <a:off x="2770281" y="5041302"/>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37"/>
            <p:cNvSpPr/>
            <p:nvPr/>
          </p:nvSpPr>
          <p:spPr>
            <a:xfrm>
              <a:off x="2457228" y="5041302"/>
              <a:ext cx="95218" cy="95218"/>
            </a:xfrm>
            <a:custGeom>
              <a:avLst/>
              <a:gdLst/>
              <a:ahLst/>
              <a:cxnLst/>
              <a:rect l="l" t="t" r="r" b="b"/>
              <a:pathLst>
                <a:path w="775" h="775" extrusionOk="0">
                  <a:moveTo>
                    <a:pt x="382" y="1"/>
                  </a:moveTo>
                  <a:cubicBezTo>
                    <a:pt x="167" y="1"/>
                    <a:pt x="1" y="179"/>
                    <a:pt x="1" y="382"/>
                  </a:cubicBezTo>
                  <a:cubicBezTo>
                    <a:pt x="1" y="596"/>
                    <a:pt x="167" y="775"/>
                    <a:pt x="382" y="775"/>
                  </a:cubicBezTo>
                  <a:cubicBezTo>
                    <a:pt x="596" y="775"/>
                    <a:pt x="774" y="596"/>
                    <a:pt x="774" y="382"/>
                  </a:cubicBezTo>
                  <a:cubicBezTo>
                    <a:pt x="774"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37"/>
            <p:cNvSpPr/>
            <p:nvPr/>
          </p:nvSpPr>
          <p:spPr>
            <a:xfrm>
              <a:off x="2299227" y="4884775"/>
              <a:ext cx="95218" cy="95218"/>
            </a:xfrm>
            <a:custGeom>
              <a:avLst/>
              <a:gdLst/>
              <a:ahLst/>
              <a:cxnLst/>
              <a:rect l="l" t="t" r="r" b="b"/>
              <a:pathLst>
                <a:path w="775" h="775" extrusionOk="0">
                  <a:moveTo>
                    <a:pt x="394" y="1"/>
                  </a:moveTo>
                  <a:cubicBezTo>
                    <a:pt x="179" y="1"/>
                    <a:pt x="1" y="167"/>
                    <a:pt x="1" y="382"/>
                  </a:cubicBezTo>
                  <a:cubicBezTo>
                    <a:pt x="1" y="596"/>
                    <a:pt x="179" y="775"/>
                    <a:pt x="394" y="775"/>
                  </a:cubicBezTo>
                  <a:cubicBezTo>
                    <a:pt x="608" y="775"/>
                    <a:pt x="775" y="596"/>
                    <a:pt x="775" y="382"/>
                  </a:cubicBezTo>
                  <a:cubicBezTo>
                    <a:pt x="775" y="167"/>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37"/>
            <p:cNvSpPr/>
            <p:nvPr/>
          </p:nvSpPr>
          <p:spPr>
            <a:xfrm>
              <a:off x="2613754" y="4884775"/>
              <a:ext cx="95218" cy="95218"/>
            </a:xfrm>
            <a:custGeom>
              <a:avLst/>
              <a:gdLst/>
              <a:ahLst/>
              <a:cxnLst/>
              <a:rect l="l" t="t" r="r" b="b"/>
              <a:pathLst>
                <a:path w="775" h="775" extrusionOk="0">
                  <a:moveTo>
                    <a:pt x="393" y="1"/>
                  </a:moveTo>
                  <a:cubicBezTo>
                    <a:pt x="179" y="1"/>
                    <a:pt x="1" y="167"/>
                    <a:pt x="1" y="382"/>
                  </a:cubicBezTo>
                  <a:cubicBezTo>
                    <a:pt x="1" y="596"/>
                    <a:pt x="179" y="775"/>
                    <a:pt x="393" y="775"/>
                  </a:cubicBezTo>
                  <a:cubicBezTo>
                    <a:pt x="608" y="775"/>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37"/>
            <p:cNvSpPr/>
            <p:nvPr/>
          </p:nvSpPr>
          <p:spPr>
            <a:xfrm>
              <a:off x="2142700" y="5041302"/>
              <a:ext cx="95218" cy="95218"/>
            </a:xfrm>
            <a:custGeom>
              <a:avLst/>
              <a:gdLst/>
              <a:ahLst/>
              <a:cxnLst/>
              <a:rect l="l" t="t" r="r" b="b"/>
              <a:pathLst>
                <a:path w="775" h="775" extrusionOk="0">
                  <a:moveTo>
                    <a:pt x="382" y="1"/>
                  </a:moveTo>
                  <a:cubicBezTo>
                    <a:pt x="167" y="1"/>
                    <a:pt x="1" y="179"/>
                    <a:pt x="1" y="382"/>
                  </a:cubicBezTo>
                  <a:cubicBezTo>
                    <a:pt x="1" y="596"/>
                    <a:pt x="167"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37"/>
            <p:cNvSpPr/>
            <p:nvPr/>
          </p:nvSpPr>
          <p:spPr>
            <a:xfrm>
              <a:off x="2770281" y="4726774"/>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37"/>
            <p:cNvSpPr/>
            <p:nvPr/>
          </p:nvSpPr>
          <p:spPr>
            <a:xfrm>
              <a:off x="2457228" y="4726774"/>
              <a:ext cx="95218" cy="95218"/>
            </a:xfrm>
            <a:custGeom>
              <a:avLst/>
              <a:gdLst/>
              <a:ahLst/>
              <a:cxnLst/>
              <a:rect l="l" t="t" r="r" b="b"/>
              <a:pathLst>
                <a:path w="775" h="775" extrusionOk="0">
                  <a:moveTo>
                    <a:pt x="382" y="1"/>
                  </a:moveTo>
                  <a:cubicBezTo>
                    <a:pt x="167" y="1"/>
                    <a:pt x="1" y="179"/>
                    <a:pt x="1" y="394"/>
                  </a:cubicBezTo>
                  <a:cubicBezTo>
                    <a:pt x="1" y="596"/>
                    <a:pt x="167" y="775"/>
                    <a:pt x="382" y="775"/>
                  </a:cubicBezTo>
                  <a:cubicBezTo>
                    <a:pt x="596" y="775"/>
                    <a:pt x="774" y="596"/>
                    <a:pt x="774" y="394"/>
                  </a:cubicBezTo>
                  <a:cubicBezTo>
                    <a:pt x="774"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37"/>
            <p:cNvSpPr/>
            <p:nvPr/>
          </p:nvSpPr>
          <p:spPr>
            <a:xfrm>
              <a:off x="2142700" y="4726774"/>
              <a:ext cx="95218" cy="95218"/>
            </a:xfrm>
            <a:custGeom>
              <a:avLst/>
              <a:gdLst/>
              <a:ahLst/>
              <a:cxnLst/>
              <a:rect l="l" t="t" r="r" b="b"/>
              <a:pathLst>
                <a:path w="775" h="775" extrusionOk="0">
                  <a:moveTo>
                    <a:pt x="382" y="1"/>
                  </a:moveTo>
                  <a:cubicBezTo>
                    <a:pt x="167" y="1"/>
                    <a:pt x="1" y="179"/>
                    <a:pt x="1" y="394"/>
                  </a:cubicBezTo>
                  <a:cubicBezTo>
                    <a:pt x="1" y="596"/>
                    <a:pt x="167"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37"/>
            <p:cNvSpPr/>
            <p:nvPr/>
          </p:nvSpPr>
          <p:spPr>
            <a:xfrm>
              <a:off x="2142700" y="4099316"/>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37"/>
            <p:cNvSpPr/>
            <p:nvPr/>
          </p:nvSpPr>
          <p:spPr>
            <a:xfrm>
              <a:off x="1829647" y="4099316"/>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37"/>
            <p:cNvSpPr/>
            <p:nvPr/>
          </p:nvSpPr>
          <p:spPr>
            <a:xfrm>
              <a:off x="2142700" y="3784789"/>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37"/>
            <p:cNvSpPr/>
            <p:nvPr/>
          </p:nvSpPr>
          <p:spPr>
            <a:xfrm>
              <a:off x="1829647" y="3784789"/>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37"/>
            <p:cNvSpPr/>
            <p:nvPr/>
          </p:nvSpPr>
          <p:spPr>
            <a:xfrm>
              <a:off x="1673120" y="3942790"/>
              <a:ext cx="95218" cy="95218"/>
            </a:xfrm>
            <a:custGeom>
              <a:avLst/>
              <a:gdLst/>
              <a:ahLst/>
              <a:cxnLst/>
              <a:rect l="l" t="t" r="r" b="b"/>
              <a:pathLst>
                <a:path w="775" h="775" extrusionOk="0">
                  <a:moveTo>
                    <a:pt x="382" y="0"/>
                  </a:moveTo>
                  <a:cubicBezTo>
                    <a:pt x="167" y="0"/>
                    <a:pt x="1" y="167"/>
                    <a:pt x="1" y="381"/>
                  </a:cubicBezTo>
                  <a:cubicBezTo>
                    <a:pt x="1" y="595"/>
                    <a:pt x="167" y="774"/>
                    <a:pt x="382" y="774"/>
                  </a:cubicBezTo>
                  <a:cubicBezTo>
                    <a:pt x="596" y="774"/>
                    <a:pt x="775" y="595"/>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37"/>
            <p:cNvSpPr/>
            <p:nvPr/>
          </p:nvSpPr>
          <p:spPr>
            <a:xfrm>
              <a:off x="1984699" y="3942790"/>
              <a:ext cx="95218" cy="95218"/>
            </a:xfrm>
            <a:custGeom>
              <a:avLst/>
              <a:gdLst/>
              <a:ahLst/>
              <a:cxnLst/>
              <a:rect l="l" t="t" r="r" b="b"/>
              <a:pathLst>
                <a:path w="775" h="775" extrusionOk="0">
                  <a:moveTo>
                    <a:pt x="394" y="0"/>
                  </a:moveTo>
                  <a:cubicBezTo>
                    <a:pt x="179" y="0"/>
                    <a:pt x="1" y="167"/>
                    <a:pt x="1" y="381"/>
                  </a:cubicBezTo>
                  <a:cubicBezTo>
                    <a:pt x="1" y="595"/>
                    <a:pt x="179" y="774"/>
                    <a:pt x="394" y="774"/>
                  </a:cubicBezTo>
                  <a:cubicBezTo>
                    <a:pt x="608" y="774"/>
                    <a:pt x="775" y="595"/>
                    <a:pt x="775" y="381"/>
                  </a:cubicBezTo>
                  <a:cubicBezTo>
                    <a:pt x="775" y="167"/>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37"/>
            <p:cNvSpPr/>
            <p:nvPr/>
          </p:nvSpPr>
          <p:spPr>
            <a:xfrm>
              <a:off x="1515120" y="4099316"/>
              <a:ext cx="95218" cy="95218"/>
            </a:xfrm>
            <a:custGeom>
              <a:avLst/>
              <a:gdLst/>
              <a:ahLst/>
              <a:cxnLst/>
              <a:rect l="l" t="t" r="r" b="b"/>
              <a:pathLst>
                <a:path w="775" h="775" extrusionOk="0">
                  <a:moveTo>
                    <a:pt x="394" y="0"/>
                  </a:moveTo>
                  <a:cubicBezTo>
                    <a:pt x="180" y="0"/>
                    <a:pt x="1" y="179"/>
                    <a:pt x="1" y="393"/>
                  </a:cubicBezTo>
                  <a:cubicBezTo>
                    <a:pt x="1" y="607"/>
                    <a:pt x="180"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37"/>
            <p:cNvSpPr/>
            <p:nvPr/>
          </p:nvSpPr>
          <p:spPr>
            <a:xfrm>
              <a:off x="1515120" y="3784789"/>
              <a:ext cx="95218" cy="95218"/>
            </a:xfrm>
            <a:custGeom>
              <a:avLst/>
              <a:gdLst/>
              <a:ahLst/>
              <a:cxnLst/>
              <a:rect l="l" t="t" r="r" b="b"/>
              <a:pathLst>
                <a:path w="775" h="775" extrusionOk="0">
                  <a:moveTo>
                    <a:pt x="394" y="0"/>
                  </a:moveTo>
                  <a:cubicBezTo>
                    <a:pt x="180" y="0"/>
                    <a:pt x="1" y="179"/>
                    <a:pt x="1" y="393"/>
                  </a:cubicBezTo>
                  <a:cubicBezTo>
                    <a:pt x="1" y="607"/>
                    <a:pt x="180"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37"/>
            <p:cNvSpPr/>
            <p:nvPr/>
          </p:nvSpPr>
          <p:spPr>
            <a:xfrm>
              <a:off x="2142700" y="4726774"/>
              <a:ext cx="95218" cy="95218"/>
            </a:xfrm>
            <a:custGeom>
              <a:avLst/>
              <a:gdLst/>
              <a:ahLst/>
              <a:cxnLst/>
              <a:rect l="l" t="t" r="r" b="b"/>
              <a:pathLst>
                <a:path w="775" h="775" extrusionOk="0">
                  <a:moveTo>
                    <a:pt x="382" y="1"/>
                  </a:moveTo>
                  <a:cubicBezTo>
                    <a:pt x="167" y="1"/>
                    <a:pt x="1" y="179"/>
                    <a:pt x="1" y="394"/>
                  </a:cubicBezTo>
                  <a:cubicBezTo>
                    <a:pt x="1" y="596"/>
                    <a:pt x="167"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37"/>
            <p:cNvSpPr/>
            <p:nvPr/>
          </p:nvSpPr>
          <p:spPr>
            <a:xfrm>
              <a:off x="1829647" y="4726774"/>
              <a:ext cx="95218" cy="95218"/>
            </a:xfrm>
            <a:custGeom>
              <a:avLst/>
              <a:gdLst/>
              <a:ahLst/>
              <a:cxnLst/>
              <a:rect l="l" t="t" r="r" b="b"/>
              <a:pathLst>
                <a:path w="775" h="775" extrusionOk="0">
                  <a:moveTo>
                    <a:pt x="394" y="1"/>
                  </a:moveTo>
                  <a:cubicBezTo>
                    <a:pt x="179" y="1"/>
                    <a:pt x="1" y="179"/>
                    <a:pt x="1" y="394"/>
                  </a:cubicBezTo>
                  <a:cubicBezTo>
                    <a:pt x="1" y="596"/>
                    <a:pt x="179" y="775"/>
                    <a:pt x="394" y="775"/>
                  </a:cubicBezTo>
                  <a:cubicBezTo>
                    <a:pt x="596" y="775"/>
                    <a:pt x="775" y="596"/>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37"/>
            <p:cNvSpPr/>
            <p:nvPr/>
          </p:nvSpPr>
          <p:spPr>
            <a:xfrm>
              <a:off x="2142700" y="4413721"/>
              <a:ext cx="95218" cy="95218"/>
            </a:xfrm>
            <a:custGeom>
              <a:avLst/>
              <a:gdLst/>
              <a:ahLst/>
              <a:cxnLst/>
              <a:rect l="l" t="t" r="r" b="b"/>
              <a:pathLst>
                <a:path w="775" h="775" extrusionOk="0">
                  <a:moveTo>
                    <a:pt x="382" y="1"/>
                  </a:moveTo>
                  <a:cubicBezTo>
                    <a:pt x="167" y="1"/>
                    <a:pt x="1" y="180"/>
                    <a:pt x="1" y="394"/>
                  </a:cubicBezTo>
                  <a:cubicBezTo>
                    <a:pt x="1" y="608"/>
                    <a:pt x="167" y="775"/>
                    <a:pt x="382" y="775"/>
                  </a:cubicBezTo>
                  <a:cubicBezTo>
                    <a:pt x="596" y="775"/>
                    <a:pt x="775" y="608"/>
                    <a:pt x="775" y="394"/>
                  </a:cubicBezTo>
                  <a:cubicBezTo>
                    <a:pt x="775" y="180"/>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37"/>
            <p:cNvSpPr/>
            <p:nvPr/>
          </p:nvSpPr>
          <p:spPr>
            <a:xfrm>
              <a:off x="1829647" y="4413721"/>
              <a:ext cx="95218" cy="95218"/>
            </a:xfrm>
            <a:custGeom>
              <a:avLst/>
              <a:gdLst/>
              <a:ahLst/>
              <a:cxnLst/>
              <a:rect l="l" t="t" r="r" b="b"/>
              <a:pathLst>
                <a:path w="775" h="775" extrusionOk="0">
                  <a:moveTo>
                    <a:pt x="394" y="1"/>
                  </a:moveTo>
                  <a:cubicBezTo>
                    <a:pt x="179" y="1"/>
                    <a:pt x="1" y="180"/>
                    <a:pt x="1" y="394"/>
                  </a:cubicBezTo>
                  <a:cubicBezTo>
                    <a:pt x="1" y="608"/>
                    <a:pt x="179" y="775"/>
                    <a:pt x="394" y="775"/>
                  </a:cubicBezTo>
                  <a:cubicBezTo>
                    <a:pt x="596" y="775"/>
                    <a:pt x="775" y="608"/>
                    <a:pt x="775" y="394"/>
                  </a:cubicBezTo>
                  <a:cubicBezTo>
                    <a:pt x="775" y="180"/>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37"/>
            <p:cNvSpPr/>
            <p:nvPr/>
          </p:nvSpPr>
          <p:spPr>
            <a:xfrm>
              <a:off x="1673120" y="4570248"/>
              <a:ext cx="95218" cy="93744"/>
            </a:xfrm>
            <a:custGeom>
              <a:avLst/>
              <a:gdLst/>
              <a:ahLst/>
              <a:cxnLst/>
              <a:rect l="l" t="t" r="r" b="b"/>
              <a:pathLst>
                <a:path w="775" h="763" extrusionOk="0">
                  <a:moveTo>
                    <a:pt x="382" y="1"/>
                  </a:moveTo>
                  <a:cubicBezTo>
                    <a:pt x="167" y="1"/>
                    <a:pt x="1" y="168"/>
                    <a:pt x="1" y="382"/>
                  </a:cubicBezTo>
                  <a:cubicBezTo>
                    <a:pt x="1" y="596"/>
                    <a:pt x="167" y="763"/>
                    <a:pt x="382" y="763"/>
                  </a:cubicBezTo>
                  <a:cubicBezTo>
                    <a:pt x="596" y="763"/>
                    <a:pt x="775" y="596"/>
                    <a:pt x="775" y="382"/>
                  </a:cubicBezTo>
                  <a:cubicBezTo>
                    <a:pt x="775" y="168"/>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37"/>
            <p:cNvSpPr/>
            <p:nvPr/>
          </p:nvSpPr>
          <p:spPr>
            <a:xfrm>
              <a:off x="1984699" y="4570248"/>
              <a:ext cx="95218" cy="93744"/>
            </a:xfrm>
            <a:custGeom>
              <a:avLst/>
              <a:gdLst/>
              <a:ahLst/>
              <a:cxnLst/>
              <a:rect l="l" t="t" r="r" b="b"/>
              <a:pathLst>
                <a:path w="775" h="763" extrusionOk="0">
                  <a:moveTo>
                    <a:pt x="394" y="1"/>
                  </a:moveTo>
                  <a:cubicBezTo>
                    <a:pt x="179" y="1"/>
                    <a:pt x="1" y="168"/>
                    <a:pt x="1" y="382"/>
                  </a:cubicBezTo>
                  <a:cubicBezTo>
                    <a:pt x="1" y="596"/>
                    <a:pt x="179" y="763"/>
                    <a:pt x="394" y="763"/>
                  </a:cubicBezTo>
                  <a:cubicBezTo>
                    <a:pt x="608" y="763"/>
                    <a:pt x="775" y="596"/>
                    <a:pt x="775" y="382"/>
                  </a:cubicBezTo>
                  <a:cubicBezTo>
                    <a:pt x="775" y="168"/>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37"/>
            <p:cNvSpPr/>
            <p:nvPr/>
          </p:nvSpPr>
          <p:spPr>
            <a:xfrm>
              <a:off x="1673120" y="4257195"/>
              <a:ext cx="95218" cy="95218"/>
            </a:xfrm>
            <a:custGeom>
              <a:avLst/>
              <a:gdLst/>
              <a:ahLst/>
              <a:cxnLst/>
              <a:rect l="l" t="t" r="r" b="b"/>
              <a:pathLst>
                <a:path w="775" h="775" extrusionOk="0">
                  <a:moveTo>
                    <a:pt x="382" y="1"/>
                  </a:moveTo>
                  <a:cubicBezTo>
                    <a:pt x="167" y="1"/>
                    <a:pt x="1" y="168"/>
                    <a:pt x="1" y="382"/>
                  </a:cubicBezTo>
                  <a:cubicBezTo>
                    <a:pt x="1" y="596"/>
                    <a:pt x="167" y="775"/>
                    <a:pt x="382" y="775"/>
                  </a:cubicBezTo>
                  <a:cubicBezTo>
                    <a:pt x="596" y="775"/>
                    <a:pt x="775" y="596"/>
                    <a:pt x="775" y="382"/>
                  </a:cubicBezTo>
                  <a:cubicBezTo>
                    <a:pt x="775" y="168"/>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37"/>
            <p:cNvSpPr/>
            <p:nvPr/>
          </p:nvSpPr>
          <p:spPr>
            <a:xfrm>
              <a:off x="1984699" y="4257195"/>
              <a:ext cx="95218" cy="95218"/>
            </a:xfrm>
            <a:custGeom>
              <a:avLst/>
              <a:gdLst/>
              <a:ahLst/>
              <a:cxnLst/>
              <a:rect l="l" t="t" r="r" b="b"/>
              <a:pathLst>
                <a:path w="775" h="775" extrusionOk="0">
                  <a:moveTo>
                    <a:pt x="394" y="1"/>
                  </a:moveTo>
                  <a:cubicBezTo>
                    <a:pt x="179" y="1"/>
                    <a:pt x="1" y="168"/>
                    <a:pt x="1" y="382"/>
                  </a:cubicBezTo>
                  <a:cubicBezTo>
                    <a:pt x="1" y="596"/>
                    <a:pt x="179" y="775"/>
                    <a:pt x="394" y="775"/>
                  </a:cubicBezTo>
                  <a:cubicBezTo>
                    <a:pt x="608" y="775"/>
                    <a:pt x="775" y="596"/>
                    <a:pt x="775" y="382"/>
                  </a:cubicBezTo>
                  <a:cubicBezTo>
                    <a:pt x="775" y="168"/>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37"/>
            <p:cNvSpPr/>
            <p:nvPr/>
          </p:nvSpPr>
          <p:spPr>
            <a:xfrm>
              <a:off x="1515120" y="4726774"/>
              <a:ext cx="95218" cy="95218"/>
            </a:xfrm>
            <a:custGeom>
              <a:avLst/>
              <a:gdLst/>
              <a:ahLst/>
              <a:cxnLst/>
              <a:rect l="l" t="t" r="r" b="b"/>
              <a:pathLst>
                <a:path w="775" h="775" extrusionOk="0">
                  <a:moveTo>
                    <a:pt x="394" y="1"/>
                  </a:moveTo>
                  <a:cubicBezTo>
                    <a:pt x="180" y="1"/>
                    <a:pt x="1" y="179"/>
                    <a:pt x="1" y="394"/>
                  </a:cubicBezTo>
                  <a:cubicBezTo>
                    <a:pt x="1" y="596"/>
                    <a:pt x="180" y="775"/>
                    <a:pt x="394" y="775"/>
                  </a:cubicBezTo>
                  <a:cubicBezTo>
                    <a:pt x="596" y="775"/>
                    <a:pt x="775" y="596"/>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37"/>
            <p:cNvSpPr/>
            <p:nvPr/>
          </p:nvSpPr>
          <p:spPr>
            <a:xfrm>
              <a:off x="1515120" y="4413721"/>
              <a:ext cx="95218" cy="95218"/>
            </a:xfrm>
            <a:custGeom>
              <a:avLst/>
              <a:gdLst/>
              <a:ahLst/>
              <a:cxnLst/>
              <a:rect l="l" t="t" r="r" b="b"/>
              <a:pathLst>
                <a:path w="775" h="775" extrusionOk="0">
                  <a:moveTo>
                    <a:pt x="394" y="1"/>
                  </a:moveTo>
                  <a:cubicBezTo>
                    <a:pt x="180" y="1"/>
                    <a:pt x="1" y="180"/>
                    <a:pt x="1" y="394"/>
                  </a:cubicBezTo>
                  <a:cubicBezTo>
                    <a:pt x="1" y="608"/>
                    <a:pt x="180" y="775"/>
                    <a:pt x="394" y="775"/>
                  </a:cubicBezTo>
                  <a:cubicBezTo>
                    <a:pt x="596" y="775"/>
                    <a:pt x="775" y="608"/>
                    <a:pt x="775" y="394"/>
                  </a:cubicBezTo>
                  <a:cubicBezTo>
                    <a:pt x="775" y="180"/>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37"/>
            <p:cNvSpPr/>
            <p:nvPr/>
          </p:nvSpPr>
          <p:spPr>
            <a:xfrm>
              <a:off x="2142700" y="4099316"/>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37"/>
            <p:cNvSpPr/>
            <p:nvPr/>
          </p:nvSpPr>
          <p:spPr>
            <a:xfrm>
              <a:off x="1829647" y="4099316"/>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37"/>
            <p:cNvSpPr/>
            <p:nvPr/>
          </p:nvSpPr>
          <p:spPr>
            <a:xfrm>
              <a:off x="1515120" y="4099316"/>
              <a:ext cx="95218" cy="95218"/>
            </a:xfrm>
            <a:custGeom>
              <a:avLst/>
              <a:gdLst/>
              <a:ahLst/>
              <a:cxnLst/>
              <a:rect l="l" t="t" r="r" b="b"/>
              <a:pathLst>
                <a:path w="775" h="775" extrusionOk="0">
                  <a:moveTo>
                    <a:pt x="394" y="0"/>
                  </a:moveTo>
                  <a:cubicBezTo>
                    <a:pt x="180" y="0"/>
                    <a:pt x="1" y="179"/>
                    <a:pt x="1" y="393"/>
                  </a:cubicBezTo>
                  <a:cubicBezTo>
                    <a:pt x="1" y="607"/>
                    <a:pt x="180"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37"/>
            <p:cNvSpPr/>
            <p:nvPr/>
          </p:nvSpPr>
          <p:spPr>
            <a:xfrm>
              <a:off x="2142700" y="5041302"/>
              <a:ext cx="95218" cy="95218"/>
            </a:xfrm>
            <a:custGeom>
              <a:avLst/>
              <a:gdLst/>
              <a:ahLst/>
              <a:cxnLst/>
              <a:rect l="l" t="t" r="r" b="b"/>
              <a:pathLst>
                <a:path w="775" h="775" extrusionOk="0">
                  <a:moveTo>
                    <a:pt x="382" y="1"/>
                  </a:moveTo>
                  <a:cubicBezTo>
                    <a:pt x="167" y="1"/>
                    <a:pt x="1" y="179"/>
                    <a:pt x="1" y="382"/>
                  </a:cubicBezTo>
                  <a:cubicBezTo>
                    <a:pt x="1" y="596"/>
                    <a:pt x="167"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37"/>
            <p:cNvSpPr/>
            <p:nvPr/>
          </p:nvSpPr>
          <p:spPr>
            <a:xfrm>
              <a:off x="1829647" y="5041302"/>
              <a:ext cx="95218" cy="95218"/>
            </a:xfrm>
            <a:custGeom>
              <a:avLst/>
              <a:gdLst/>
              <a:ahLst/>
              <a:cxnLst/>
              <a:rect l="l" t="t" r="r" b="b"/>
              <a:pathLst>
                <a:path w="775" h="775" extrusionOk="0">
                  <a:moveTo>
                    <a:pt x="394" y="1"/>
                  </a:moveTo>
                  <a:cubicBezTo>
                    <a:pt x="179" y="1"/>
                    <a:pt x="1" y="179"/>
                    <a:pt x="1" y="382"/>
                  </a:cubicBezTo>
                  <a:cubicBezTo>
                    <a:pt x="1" y="596"/>
                    <a:pt x="179" y="775"/>
                    <a:pt x="394" y="775"/>
                  </a:cubicBezTo>
                  <a:cubicBezTo>
                    <a:pt x="596" y="775"/>
                    <a:pt x="775" y="596"/>
                    <a:pt x="775" y="382"/>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37"/>
            <p:cNvSpPr/>
            <p:nvPr/>
          </p:nvSpPr>
          <p:spPr>
            <a:xfrm>
              <a:off x="1673120" y="4884775"/>
              <a:ext cx="95218" cy="95218"/>
            </a:xfrm>
            <a:custGeom>
              <a:avLst/>
              <a:gdLst/>
              <a:ahLst/>
              <a:cxnLst/>
              <a:rect l="l" t="t" r="r" b="b"/>
              <a:pathLst>
                <a:path w="775" h="775" extrusionOk="0">
                  <a:moveTo>
                    <a:pt x="382" y="1"/>
                  </a:moveTo>
                  <a:cubicBezTo>
                    <a:pt x="167" y="1"/>
                    <a:pt x="1" y="167"/>
                    <a:pt x="1" y="382"/>
                  </a:cubicBezTo>
                  <a:cubicBezTo>
                    <a:pt x="1" y="596"/>
                    <a:pt x="167" y="775"/>
                    <a:pt x="382" y="775"/>
                  </a:cubicBezTo>
                  <a:cubicBezTo>
                    <a:pt x="596" y="775"/>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37"/>
            <p:cNvSpPr/>
            <p:nvPr/>
          </p:nvSpPr>
          <p:spPr>
            <a:xfrm>
              <a:off x="1984699" y="4884775"/>
              <a:ext cx="95218" cy="95218"/>
            </a:xfrm>
            <a:custGeom>
              <a:avLst/>
              <a:gdLst/>
              <a:ahLst/>
              <a:cxnLst/>
              <a:rect l="l" t="t" r="r" b="b"/>
              <a:pathLst>
                <a:path w="775" h="775" extrusionOk="0">
                  <a:moveTo>
                    <a:pt x="394" y="1"/>
                  </a:moveTo>
                  <a:cubicBezTo>
                    <a:pt x="179" y="1"/>
                    <a:pt x="1" y="167"/>
                    <a:pt x="1" y="382"/>
                  </a:cubicBezTo>
                  <a:cubicBezTo>
                    <a:pt x="1" y="596"/>
                    <a:pt x="179" y="775"/>
                    <a:pt x="394" y="775"/>
                  </a:cubicBezTo>
                  <a:cubicBezTo>
                    <a:pt x="608" y="775"/>
                    <a:pt x="775" y="596"/>
                    <a:pt x="775" y="382"/>
                  </a:cubicBezTo>
                  <a:cubicBezTo>
                    <a:pt x="775" y="167"/>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37"/>
            <p:cNvSpPr/>
            <p:nvPr/>
          </p:nvSpPr>
          <p:spPr>
            <a:xfrm>
              <a:off x="1515120" y="5041302"/>
              <a:ext cx="95218" cy="95218"/>
            </a:xfrm>
            <a:custGeom>
              <a:avLst/>
              <a:gdLst/>
              <a:ahLst/>
              <a:cxnLst/>
              <a:rect l="l" t="t" r="r" b="b"/>
              <a:pathLst>
                <a:path w="775" h="775" extrusionOk="0">
                  <a:moveTo>
                    <a:pt x="394" y="1"/>
                  </a:moveTo>
                  <a:cubicBezTo>
                    <a:pt x="180" y="1"/>
                    <a:pt x="1" y="179"/>
                    <a:pt x="1" y="382"/>
                  </a:cubicBezTo>
                  <a:cubicBezTo>
                    <a:pt x="1" y="596"/>
                    <a:pt x="180" y="775"/>
                    <a:pt x="394" y="775"/>
                  </a:cubicBezTo>
                  <a:cubicBezTo>
                    <a:pt x="596" y="775"/>
                    <a:pt x="775" y="596"/>
                    <a:pt x="775" y="382"/>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37"/>
            <p:cNvSpPr/>
            <p:nvPr/>
          </p:nvSpPr>
          <p:spPr>
            <a:xfrm>
              <a:off x="2142700" y="4726774"/>
              <a:ext cx="95218" cy="95218"/>
            </a:xfrm>
            <a:custGeom>
              <a:avLst/>
              <a:gdLst/>
              <a:ahLst/>
              <a:cxnLst/>
              <a:rect l="l" t="t" r="r" b="b"/>
              <a:pathLst>
                <a:path w="775" h="775" extrusionOk="0">
                  <a:moveTo>
                    <a:pt x="382" y="1"/>
                  </a:moveTo>
                  <a:cubicBezTo>
                    <a:pt x="167" y="1"/>
                    <a:pt x="1" y="179"/>
                    <a:pt x="1" y="394"/>
                  </a:cubicBezTo>
                  <a:cubicBezTo>
                    <a:pt x="1" y="596"/>
                    <a:pt x="167"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37"/>
            <p:cNvSpPr/>
            <p:nvPr/>
          </p:nvSpPr>
          <p:spPr>
            <a:xfrm>
              <a:off x="1829647" y="4726774"/>
              <a:ext cx="95218" cy="95218"/>
            </a:xfrm>
            <a:custGeom>
              <a:avLst/>
              <a:gdLst/>
              <a:ahLst/>
              <a:cxnLst/>
              <a:rect l="l" t="t" r="r" b="b"/>
              <a:pathLst>
                <a:path w="775" h="775" extrusionOk="0">
                  <a:moveTo>
                    <a:pt x="394" y="1"/>
                  </a:moveTo>
                  <a:cubicBezTo>
                    <a:pt x="179" y="1"/>
                    <a:pt x="1" y="179"/>
                    <a:pt x="1" y="394"/>
                  </a:cubicBezTo>
                  <a:cubicBezTo>
                    <a:pt x="1" y="596"/>
                    <a:pt x="179" y="775"/>
                    <a:pt x="394" y="775"/>
                  </a:cubicBezTo>
                  <a:cubicBezTo>
                    <a:pt x="596" y="775"/>
                    <a:pt x="775" y="596"/>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37"/>
            <p:cNvSpPr/>
            <p:nvPr/>
          </p:nvSpPr>
          <p:spPr>
            <a:xfrm>
              <a:off x="1515120" y="4726774"/>
              <a:ext cx="95218" cy="95218"/>
            </a:xfrm>
            <a:custGeom>
              <a:avLst/>
              <a:gdLst/>
              <a:ahLst/>
              <a:cxnLst/>
              <a:rect l="l" t="t" r="r" b="b"/>
              <a:pathLst>
                <a:path w="775" h="775" extrusionOk="0">
                  <a:moveTo>
                    <a:pt x="394" y="1"/>
                  </a:moveTo>
                  <a:cubicBezTo>
                    <a:pt x="180" y="1"/>
                    <a:pt x="1" y="179"/>
                    <a:pt x="1" y="394"/>
                  </a:cubicBezTo>
                  <a:cubicBezTo>
                    <a:pt x="1" y="596"/>
                    <a:pt x="180" y="775"/>
                    <a:pt x="394" y="775"/>
                  </a:cubicBezTo>
                  <a:cubicBezTo>
                    <a:pt x="596" y="775"/>
                    <a:pt x="775" y="596"/>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37"/>
            <p:cNvSpPr/>
            <p:nvPr/>
          </p:nvSpPr>
          <p:spPr>
            <a:xfrm>
              <a:off x="1515120" y="4099316"/>
              <a:ext cx="95218" cy="95218"/>
            </a:xfrm>
            <a:custGeom>
              <a:avLst/>
              <a:gdLst/>
              <a:ahLst/>
              <a:cxnLst/>
              <a:rect l="l" t="t" r="r" b="b"/>
              <a:pathLst>
                <a:path w="775" h="775" extrusionOk="0">
                  <a:moveTo>
                    <a:pt x="394" y="0"/>
                  </a:moveTo>
                  <a:cubicBezTo>
                    <a:pt x="180" y="0"/>
                    <a:pt x="1" y="179"/>
                    <a:pt x="1" y="393"/>
                  </a:cubicBezTo>
                  <a:cubicBezTo>
                    <a:pt x="1" y="607"/>
                    <a:pt x="180"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37"/>
            <p:cNvSpPr/>
            <p:nvPr/>
          </p:nvSpPr>
          <p:spPr>
            <a:xfrm>
              <a:off x="1200715" y="4099316"/>
              <a:ext cx="95096" cy="95218"/>
            </a:xfrm>
            <a:custGeom>
              <a:avLst/>
              <a:gdLst/>
              <a:ahLst/>
              <a:cxnLst/>
              <a:rect l="l" t="t" r="r" b="b"/>
              <a:pathLst>
                <a:path w="774" h="775" extrusionOk="0">
                  <a:moveTo>
                    <a:pt x="381" y="0"/>
                  </a:moveTo>
                  <a:cubicBezTo>
                    <a:pt x="179" y="0"/>
                    <a:pt x="0" y="179"/>
                    <a:pt x="0" y="393"/>
                  </a:cubicBezTo>
                  <a:cubicBezTo>
                    <a:pt x="0" y="607"/>
                    <a:pt x="179" y="774"/>
                    <a:pt x="381" y="774"/>
                  </a:cubicBezTo>
                  <a:cubicBezTo>
                    <a:pt x="595" y="774"/>
                    <a:pt x="774" y="607"/>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37"/>
            <p:cNvSpPr/>
            <p:nvPr/>
          </p:nvSpPr>
          <p:spPr>
            <a:xfrm>
              <a:off x="1515120" y="3784789"/>
              <a:ext cx="95218" cy="95218"/>
            </a:xfrm>
            <a:custGeom>
              <a:avLst/>
              <a:gdLst/>
              <a:ahLst/>
              <a:cxnLst/>
              <a:rect l="l" t="t" r="r" b="b"/>
              <a:pathLst>
                <a:path w="775" h="775" extrusionOk="0">
                  <a:moveTo>
                    <a:pt x="394" y="0"/>
                  </a:moveTo>
                  <a:cubicBezTo>
                    <a:pt x="180" y="0"/>
                    <a:pt x="1" y="179"/>
                    <a:pt x="1" y="393"/>
                  </a:cubicBezTo>
                  <a:cubicBezTo>
                    <a:pt x="1" y="607"/>
                    <a:pt x="180"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37"/>
            <p:cNvSpPr/>
            <p:nvPr/>
          </p:nvSpPr>
          <p:spPr>
            <a:xfrm>
              <a:off x="1200715" y="3784789"/>
              <a:ext cx="95096" cy="95218"/>
            </a:xfrm>
            <a:custGeom>
              <a:avLst/>
              <a:gdLst/>
              <a:ahLst/>
              <a:cxnLst/>
              <a:rect l="l" t="t" r="r" b="b"/>
              <a:pathLst>
                <a:path w="774" h="775" extrusionOk="0">
                  <a:moveTo>
                    <a:pt x="381" y="0"/>
                  </a:moveTo>
                  <a:cubicBezTo>
                    <a:pt x="179" y="0"/>
                    <a:pt x="0" y="179"/>
                    <a:pt x="0" y="393"/>
                  </a:cubicBezTo>
                  <a:cubicBezTo>
                    <a:pt x="0" y="607"/>
                    <a:pt x="179" y="774"/>
                    <a:pt x="381" y="774"/>
                  </a:cubicBezTo>
                  <a:cubicBezTo>
                    <a:pt x="595" y="774"/>
                    <a:pt x="774" y="607"/>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37"/>
            <p:cNvSpPr/>
            <p:nvPr/>
          </p:nvSpPr>
          <p:spPr>
            <a:xfrm>
              <a:off x="1045663" y="3942790"/>
              <a:ext cx="95096" cy="95218"/>
            </a:xfrm>
            <a:custGeom>
              <a:avLst/>
              <a:gdLst/>
              <a:ahLst/>
              <a:cxnLst/>
              <a:rect l="l" t="t" r="r" b="b"/>
              <a:pathLst>
                <a:path w="774" h="775" extrusionOk="0">
                  <a:moveTo>
                    <a:pt x="381" y="0"/>
                  </a:moveTo>
                  <a:cubicBezTo>
                    <a:pt x="167" y="0"/>
                    <a:pt x="0" y="167"/>
                    <a:pt x="0" y="381"/>
                  </a:cubicBezTo>
                  <a:cubicBezTo>
                    <a:pt x="0" y="595"/>
                    <a:pt x="167" y="774"/>
                    <a:pt x="381" y="774"/>
                  </a:cubicBezTo>
                  <a:cubicBezTo>
                    <a:pt x="595" y="774"/>
                    <a:pt x="774" y="595"/>
                    <a:pt x="774" y="381"/>
                  </a:cubicBezTo>
                  <a:cubicBezTo>
                    <a:pt x="774"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37"/>
            <p:cNvSpPr/>
            <p:nvPr/>
          </p:nvSpPr>
          <p:spPr>
            <a:xfrm>
              <a:off x="1357241" y="3942790"/>
              <a:ext cx="95096" cy="95218"/>
            </a:xfrm>
            <a:custGeom>
              <a:avLst/>
              <a:gdLst/>
              <a:ahLst/>
              <a:cxnLst/>
              <a:rect l="l" t="t" r="r" b="b"/>
              <a:pathLst>
                <a:path w="774" h="775" extrusionOk="0">
                  <a:moveTo>
                    <a:pt x="393" y="0"/>
                  </a:moveTo>
                  <a:cubicBezTo>
                    <a:pt x="179" y="0"/>
                    <a:pt x="0" y="167"/>
                    <a:pt x="0" y="381"/>
                  </a:cubicBezTo>
                  <a:cubicBezTo>
                    <a:pt x="0" y="595"/>
                    <a:pt x="179" y="774"/>
                    <a:pt x="393" y="774"/>
                  </a:cubicBezTo>
                  <a:cubicBezTo>
                    <a:pt x="607" y="774"/>
                    <a:pt x="774" y="595"/>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37"/>
            <p:cNvSpPr/>
            <p:nvPr/>
          </p:nvSpPr>
          <p:spPr>
            <a:xfrm>
              <a:off x="887662" y="4099316"/>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37"/>
            <p:cNvSpPr/>
            <p:nvPr/>
          </p:nvSpPr>
          <p:spPr>
            <a:xfrm>
              <a:off x="887662" y="3784789"/>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37"/>
            <p:cNvSpPr/>
            <p:nvPr/>
          </p:nvSpPr>
          <p:spPr>
            <a:xfrm>
              <a:off x="1515120" y="4726774"/>
              <a:ext cx="95218" cy="95218"/>
            </a:xfrm>
            <a:custGeom>
              <a:avLst/>
              <a:gdLst/>
              <a:ahLst/>
              <a:cxnLst/>
              <a:rect l="l" t="t" r="r" b="b"/>
              <a:pathLst>
                <a:path w="775" h="775" extrusionOk="0">
                  <a:moveTo>
                    <a:pt x="394" y="1"/>
                  </a:moveTo>
                  <a:cubicBezTo>
                    <a:pt x="180" y="1"/>
                    <a:pt x="1" y="179"/>
                    <a:pt x="1" y="394"/>
                  </a:cubicBezTo>
                  <a:cubicBezTo>
                    <a:pt x="1" y="596"/>
                    <a:pt x="180" y="775"/>
                    <a:pt x="394" y="775"/>
                  </a:cubicBezTo>
                  <a:cubicBezTo>
                    <a:pt x="596" y="775"/>
                    <a:pt x="775" y="596"/>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37"/>
            <p:cNvSpPr/>
            <p:nvPr/>
          </p:nvSpPr>
          <p:spPr>
            <a:xfrm>
              <a:off x="1200715" y="4726774"/>
              <a:ext cx="95096" cy="95218"/>
            </a:xfrm>
            <a:custGeom>
              <a:avLst/>
              <a:gdLst/>
              <a:ahLst/>
              <a:cxnLst/>
              <a:rect l="l" t="t" r="r" b="b"/>
              <a:pathLst>
                <a:path w="774" h="775" extrusionOk="0">
                  <a:moveTo>
                    <a:pt x="381" y="1"/>
                  </a:moveTo>
                  <a:cubicBezTo>
                    <a:pt x="179" y="1"/>
                    <a:pt x="0" y="179"/>
                    <a:pt x="0" y="394"/>
                  </a:cubicBezTo>
                  <a:cubicBezTo>
                    <a:pt x="0" y="596"/>
                    <a:pt x="179" y="775"/>
                    <a:pt x="381" y="775"/>
                  </a:cubicBezTo>
                  <a:cubicBezTo>
                    <a:pt x="595" y="775"/>
                    <a:pt x="774" y="596"/>
                    <a:pt x="774" y="394"/>
                  </a:cubicBezTo>
                  <a:cubicBezTo>
                    <a:pt x="774"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37"/>
            <p:cNvSpPr/>
            <p:nvPr/>
          </p:nvSpPr>
          <p:spPr>
            <a:xfrm>
              <a:off x="1515120" y="4413721"/>
              <a:ext cx="95218" cy="95218"/>
            </a:xfrm>
            <a:custGeom>
              <a:avLst/>
              <a:gdLst/>
              <a:ahLst/>
              <a:cxnLst/>
              <a:rect l="l" t="t" r="r" b="b"/>
              <a:pathLst>
                <a:path w="775" h="775" extrusionOk="0">
                  <a:moveTo>
                    <a:pt x="394" y="1"/>
                  </a:moveTo>
                  <a:cubicBezTo>
                    <a:pt x="180" y="1"/>
                    <a:pt x="1" y="180"/>
                    <a:pt x="1" y="394"/>
                  </a:cubicBezTo>
                  <a:cubicBezTo>
                    <a:pt x="1" y="608"/>
                    <a:pt x="180" y="775"/>
                    <a:pt x="394" y="775"/>
                  </a:cubicBezTo>
                  <a:cubicBezTo>
                    <a:pt x="596" y="775"/>
                    <a:pt x="775" y="608"/>
                    <a:pt x="775" y="394"/>
                  </a:cubicBezTo>
                  <a:cubicBezTo>
                    <a:pt x="775" y="180"/>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37"/>
            <p:cNvSpPr/>
            <p:nvPr/>
          </p:nvSpPr>
          <p:spPr>
            <a:xfrm>
              <a:off x="1200715" y="4413721"/>
              <a:ext cx="95096" cy="95218"/>
            </a:xfrm>
            <a:custGeom>
              <a:avLst/>
              <a:gdLst/>
              <a:ahLst/>
              <a:cxnLst/>
              <a:rect l="l" t="t" r="r" b="b"/>
              <a:pathLst>
                <a:path w="774" h="775" extrusionOk="0">
                  <a:moveTo>
                    <a:pt x="381" y="1"/>
                  </a:moveTo>
                  <a:cubicBezTo>
                    <a:pt x="179" y="1"/>
                    <a:pt x="0" y="180"/>
                    <a:pt x="0" y="394"/>
                  </a:cubicBezTo>
                  <a:cubicBezTo>
                    <a:pt x="0" y="608"/>
                    <a:pt x="179" y="775"/>
                    <a:pt x="381" y="775"/>
                  </a:cubicBezTo>
                  <a:cubicBezTo>
                    <a:pt x="595" y="775"/>
                    <a:pt x="774" y="608"/>
                    <a:pt x="774" y="394"/>
                  </a:cubicBezTo>
                  <a:cubicBezTo>
                    <a:pt x="774" y="180"/>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37"/>
            <p:cNvSpPr/>
            <p:nvPr/>
          </p:nvSpPr>
          <p:spPr>
            <a:xfrm>
              <a:off x="1045663" y="4570248"/>
              <a:ext cx="95096" cy="93744"/>
            </a:xfrm>
            <a:custGeom>
              <a:avLst/>
              <a:gdLst/>
              <a:ahLst/>
              <a:cxnLst/>
              <a:rect l="l" t="t" r="r" b="b"/>
              <a:pathLst>
                <a:path w="774" h="763" extrusionOk="0">
                  <a:moveTo>
                    <a:pt x="381" y="1"/>
                  </a:moveTo>
                  <a:cubicBezTo>
                    <a:pt x="167" y="1"/>
                    <a:pt x="0" y="168"/>
                    <a:pt x="0" y="382"/>
                  </a:cubicBezTo>
                  <a:cubicBezTo>
                    <a:pt x="0" y="596"/>
                    <a:pt x="167" y="763"/>
                    <a:pt x="381" y="763"/>
                  </a:cubicBezTo>
                  <a:cubicBezTo>
                    <a:pt x="595" y="763"/>
                    <a:pt x="774" y="596"/>
                    <a:pt x="774" y="382"/>
                  </a:cubicBezTo>
                  <a:cubicBezTo>
                    <a:pt x="774" y="168"/>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37"/>
            <p:cNvSpPr/>
            <p:nvPr/>
          </p:nvSpPr>
          <p:spPr>
            <a:xfrm>
              <a:off x="1357241" y="4570248"/>
              <a:ext cx="95096" cy="93744"/>
            </a:xfrm>
            <a:custGeom>
              <a:avLst/>
              <a:gdLst/>
              <a:ahLst/>
              <a:cxnLst/>
              <a:rect l="l" t="t" r="r" b="b"/>
              <a:pathLst>
                <a:path w="774" h="763" extrusionOk="0">
                  <a:moveTo>
                    <a:pt x="393" y="1"/>
                  </a:moveTo>
                  <a:cubicBezTo>
                    <a:pt x="179" y="1"/>
                    <a:pt x="0" y="168"/>
                    <a:pt x="0" y="382"/>
                  </a:cubicBezTo>
                  <a:cubicBezTo>
                    <a:pt x="0" y="596"/>
                    <a:pt x="179" y="763"/>
                    <a:pt x="393" y="763"/>
                  </a:cubicBezTo>
                  <a:cubicBezTo>
                    <a:pt x="607" y="763"/>
                    <a:pt x="774" y="596"/>
                    <a:pt x="774" y="382"/>
                  </a:cubicBezTo>
                  <a:cubicBezTo>
                    <a:pt x="774" y="168"/>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37"/>
            <p:cNvSpPr/>
            <p:nvPr/>
          </p:nvSpPr>
          <p:spPr>
            <a:xfrm>
              <a:off x="1045663" y="4257195"/>
              <a:ext cx="95096" cy="95218"/>
            </a:xfrm>
            <a:custGeom>
              <a:avLst/>
              <a:gdLst/>
              <a:ahLst/>
              <a:cxnLst/>
              <a:rect l="l" t="t" r="r" b="b"/>
              <a:pathLst>
                <a:path w="774" h="775" extrusionOk="0">
                  <a:moveTo>
                    <a:pt x="381" y="1"/>
                  </a:moveTo>
                  <a:cubicBezTo>
                    <a:pt x="167" y="1"/>
                    <a:pt x="0" y="168"/>
                    <a:pt x="0" y="382"/>
                  </a:cubicBezTo>
                  <a:cubicBezTo>
                    <a:pt x="0" y="596"/>
                    <a:pt x="167" y="775"/>
                    <a:pt x="381" y="775"/>
                  </a:cubicBezTo>
                  <a:cubicBezTo>
                    <a:pt x="595" y="775"/>
                    <a:pt x="774" y="596"/>
                    <a:pt x="774" y="382"/>
                  </a:cubicBezTo>
                  <a:cubicBezTo>
                    <a:pt x="774" y="168"/>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37"/>
            <p:cNvSpPr/>
            <p:nvPr/>
          </p:nvSpPr>
          <p:spPr>
            <a:xfrm>
              <a:off x="1357241" y="4257195"/>
              <a:ext cx="95096" cy="95218"/>
            </a:xfrm>
            <a:custGeom>
              <a:avLst/>
              <a:gdLst/>
              <a:ahLst/>
              <a:cxnLst/>
              <a:rect l="l" t="t" r="r" b="b"/>
              <a:pathLst>
                <a:path w="774" h="775" extrusionOk="0">
                  <a:moveTo>
                    <a:pt x="393" y="1"/>
                  </a:moveTo>
                  <a:cubicBezTo>
                    <a:pt x="179" y="1"/>
                    <a:pt x="0" y="168"/>
                    <a:pt x="0" y="382"/>
                  </a:cubicBezTo>
                  <a:cubicBezTo>
                    <a:pt x="0" y="596"/>
                    <a:pt x="179" y="775"/>
                    <a:pt x="393" y="775"/>
                  </a:cubicBezTo>
                  <a:cubicBezTo>
                    <a:pt x="607" y="775"/>
                    <a:pt x="774" y="596"/>
                    <a:pt x="774" y="382"/>
                  </a:cubicBezTo>
                  <a:cubicBezTo>
                    <a:pt x="774" y="168"/>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37"/>
            <p:cNvSpPr/>
            <p:nvPr/>
          </p:nvSpPr>
          <p:spPr>
            <a:xfrm>
              <a:off x="887662" y="4726774"/>
              <a:ext cx="95096" cy="95218"/>
            </a:xfrm>
            <a:custGeom>
              <a:avLst/>
              <a:gdLst/>
              <a:ahLst/>
              <a:cxnLst/>
              <a:rect l="l" t="t" r="r" b="b"/>
              <a:pathLst>
                <a:path w="774"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37"/>
            <p:cNvSpPr/>
            <p:nvPr/>
          </p:nvSpPr>
          <p:spPr>
            <a:xfrm>
              <a:off x="887662" y="4413721"/>
              <a:ext cx="95096" cy="95218"/>
            </a:xfrm>
            <a:custGeom>
              <a:avLst/>
              <a:gdLst/>
              <a:ahLst/>
              <a:cxnLst/>
              <a:rect l="l" t="t" r="r" b="b"/>
              <a:pathLst>
                <a:path w="774" h="775" extrusionOk="0">
                  <a:moveTo>
                    <a:pt x="393" y="1"/>
                  </a:moveTo>
                  <a:cubicBezTo>
                    <a:pt x="179" y="1"/>
                    <a:pt x="0" y="180"/>
                    <a:pt x="0" y="394"/>
                  </a:cubicBezTo>
                  <a:cubicBezTo>
                    <a:pt x="0" y="608"/>
                    <a:pt x="179" y="775"/>
                    <a:pt x="393" y="775"/>
                  </a:cubicBezTo>
                  <a:cubicBezTo>
                    <a:pt x="607" y="775"/>
                    <a:pt x="774" y="608"/>
                    <a:pt x="774" y="394"/>
                  </a:cubicBezTo>
                  <a:cubicBezTo>
                    <a:pt x="774" y="180"/>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37"/>
            <p:cNvSpPr/>
            <p:nvPr/>
          </p:nvSpPr>
          <p:spPr>
            <a:xfrm>
              <a:off x="1515120" y="4099316"/>
              <a:ext cx="95218" cy="95218"/>
            </a:xfrm>
            <a:custGeom>
              <a:avLst/>
              <a:gdLst/>
              <a:ahLst/>
              <a:cxnLst/>
              <a:rect l="l" t="t" r="r" b="b"/>
              <a:pathLst>
                <a:path w="775" h="775" extrusionOk="0">
                  <a:moveTo>
                    <a:pt x="394" y="0"/>
                  </a:moveTo>
                  <a:cubicBezTo>
                    <a:pt x="180" y="0"/>
                    <a:pt x="1" y="179"/>
                    <a:pt x="1" y="393"/>
                  </a:cubicBezTo>
                  <a:cubicBezTo>
                    <a:pt x="1" y="607"/>
                    <a:pt x="180"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37"/>
            <p:cNvSpPr/>
            <p:nvPr/>
          </p:nvSpPr>
          <p:spPr>
            <a:xfrm>
              <a:off x="1200715" y="4099316"/>
              <a:ext cx="95096" cy="95218"/>
            </a:xfrm>
            <a:custGeom>
              <a:avLst/>
              <a:gdLst/>
              <a:ahLst/>
              <a:cxnLst/>
              <a:rect l="l" t="t" r="r" b="b"/>
              <a:pathLst>
                <a:path w="774" h="775" extrusionOk="0">
                  <a:moveTo>
                    <a:pt x="381" y="0"/>
                  </a:moveTo>
                  <a:cubicBezTo>
                    <a:pt x="179" y="0"/>
                    <a:pt x="0" y="179"/>
                    <a:pt x="0" y="393"/>
                  </a:cubicBezTo>
                  <a:cubicBezTo>
                    <a:pt x="0" y="607"/>
                    <a:pt x="179" y="774"/>
                    <a:pt x="381" y="774"/>
                  </a:cubicBezTo>
                  <a:cubicBezTo>
                    <a:pt x="595" y="774"/>
                    <a:pt x="774" y="607"/>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37"/>
            <p:cNvSpPr/>
            <p:nvPr/>
          </p:nvSpPr>
          <p:spPr>
            <a:xfrm>
              <a:off x="887662" y="4099316"/>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37"/>
            <p:cNvSpPr/>
            <p:nvPr/>
          </p:nvSpPr>
          <p:spPr>
            <a:xfrm>
              <a:off x="1515120" y="5041302"/>
              <a:ext cx="95218" cy="95218"/>
            </a:xfrm>
            <a:custGeom>
              <a:avLst/>
              <a:gdLst/>
              <a:ahLst/>
              <a:cxnLst/>
              <a:rect l="l" t="t" r="r" b="b"/>
              <a:pathLst>
                <a:path w="775" h="775" extrusionOk="0">
                  <a:moveTo>
                    <a:pt x="394" y="1"/>
                  </a:moveTo>
                  <a:cubicBezTo>
                    <a:pt x="180" y="1"/>
                    <a:pt x="1" y="179"/>
                    <a:pt x="1" y="382"/>
                  </a:cubicBezTo>
                  <a:cubicBezTo>
                    <a:pt x="1" y="596"/>
                    <a:pt x="180" y="775"/>
                    <a:pt x="394" y="775"/>
                  </a:cubicBezTo>
                  <a:cubicBezTo>
                    <a:pt x="596" y="775"/>
                    <a:pt x="775" y="596"/>
                    <a:pt x="775" y="382"/>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37"/>
            <p:cNvSpPr/>
            <p:nvPr/>
          </p:nvSpPr>
          <p:spPr>
            <a:xfrm>
              <a:off x="1200715" y="5041302"/>
              <a:ext cx="95096" cy="95218"/>
            </a:xfrm>
            <a:custGeom>
              <a:avLst/>
              <a:gdLst/>
              <a:ahLst/>
              <a:cxnLst/>
              <a:rect l="l" t="t" r="r" b="b"/>
              <a:pathLst>
                <a:path w="774" h="775" extrusionOk="0">
                  <a:moveTo>
                    <a:pt x="381" y="1"/>
                  </a:moveTo>
                  <a:cubicBezTo>
                    <a:pt x="179" y="1"/>
                    <a:pt x="0" y="179"/>
                    <a:pt x="0" y="382"/>
                  </a:cubicBezTo>
                  <a:cubicBezTo>
                    <a:pt x="0" y="596"/>
                    <a:pt x="179" y="775"/>
                    <a:pt x="381" y="775"/>
                  </a:cubicBezTo>
                  <a:cubicBezTo>
                    <a:pt x="595" y="775"/>
                    <a:pt x="774" y="596"/>
                    <a:pt x="774" y="382"/>
                  </a:cubicBezTo>
                  <a:cubicBezTo>
                    <a:pt x="774"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37"/>
            <p:cNvSpPr/>
            <p:nvPr/>
          </p:nvSpPr>
          <p:spPr>
            <a:xfrm>
              <a:off x="1045663" y="4884775"/>
              <a:ext cx="95096" cy="95218"/>
            </a:xfrm>
            <a:custGeom>
              <a:avLst/>
              <a:gdLst/>
              <a:ahLst/>
              <a:cxnLst/>
              <a:rect l="l" t="t" r="r" b="b"/>
              <a:pathLst>
                <a:path w="774" h="775" extrusionOk="0">
                  <a:moveTo>
                    <a:pt x="381" y="1"/>
                  </a:moveTo>
                  <a:cubicBezTo>
                    <a:pt x="167" y="1"/>
                    <a:pt x="0" y="167"/>
                    <a:pt x="0" y="382"/>
                  </a:cubicBezTo>
                  <a:cubicBezTo>
                    <a:pt x="0" y="596"/>
                    <a:pt x="167" y="775"/>
                    <a:pt x="381" y="775"/>
                  </a:cubicBezTo>
                  <a:cubicBezTo>
                    <a:pt x="595" y="775"/>
                    <a:pt x="774" y="596"/>
                    <a:pt x="774" y="382"/>
                  </a:cubicBezTo>
                  <a:cubicBezTo>
                    <a:pt x="774"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37"/>
            <p:cNvSpPr/>
            <p:nvPr/>
          </p:nvSpPr>
          <p:spPr>
            <a:xfrm>
              <a:off x="1357241" y="4884775"/>
              <a:ext cx="95096" cy="95218"/>
            </a:xfrm>
            <a:custGeom>
              <a:avLst/>
              <a:gdLst/>
              <a:ahLst/>
              <a:cxnLst/>
              <a:rect l="l" t="t" r="r" b="b"/>
              <a:pathLst>
                <a:path w="774" h="775" extrusionOk="0">
                  <a:moveTo>
                    <a:pt x="393" y="1"/>
                  </a:moveTo>
                  <a:cubicBezTo>
                    <a:pt x="179" y="1"/>
                    <a:pt x="0" y="167"/>
                    <a:pt x="0" y="382"/>
                  </a:cubicBezTo>
                  <a:cubicBezTo>
                    <a:pt x="0" y="596"/>
                    <a:pt x="179" y="775"/>
                    <a:pt x="393" y="775"/>
                  </a:cubicBezTo>
                  <a:cubicBezTo>
                    <a:pt x="607" y="775"/>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37"/>
            <p:cNvSpPr/>
            <p:nvPr/>
          </p:nvSpPr>
          <p:spPr>
            <a:xfrm>
              <a:off x="887662" y="5041302"/>
              <a:ext cx="95096" cy="95218"/>
            </a:xfrm>
            <a:custGeom>
              <a:avLst/>
              <a:gdLst/>
              <a:ahLst/>
              <a:cxnLst/>
              <a:rect l="l" t="t" r="r" b="b"/>
              <a:pathLst>
                <a:path w="774"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37"/>
            <p:cNvSpPr/>
            <p:nvPr/>
          </p:nvSpPr>
          <p:spPr>
            <a:xfrm>
              <a:off x="1515120" y="4726774"/>
              <a:ext cx="95218" cy="95218"/>
            </a:xfrm>
            <a:custGeom>
              <a:avLst/>
              <a:gdLst/>
              <a:ahLst/>
              <a:cxnLst/>
              <a:rect l="l" t="t" r="r" b="b"/>
              <a:pathLst>
                <a:path w="775" h="775" extrusionOk="0">
                  <a:moveTo>
                    <a:pt x="394" y="1"/>
                  </a:moveTo>
                  <a:cubicBezTo>
                    <a:pt x="180" y="1"/>
                    <a:pt x="1" y="179"/>
                    <a:pt x="1" y="394"/>
                  </a:cubicBezTo>
                  <a:cubicBezTo>
                    <a:pt x="1" y="596"/>
                    <a:pt x="180" y="775"/>
                    <a:pt x="394" y="775"/>
                  </a:cubicBezTo>
                  <a:cubicBezTo>
                    <a:pt x="596" y="775"/>
                    <a:pt x="775" y="596"/>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37"/>
            <p:cNvSpPr/>
            <p:nvPr/>
          </p:nvSpPr>
          <p:spPr>
            <a:xfrm>
              <a:off x="1200715" y="4726774"/>
              <a:ext cx="95096" cy="95218"/>
            </a:xfrm>
            <a:custGeom>
              <a:avLst/>
              <a:gdLst/>
              <a:ahLst/>
              <a:cxnLst/>
              <a:rect l="l" t="t" r="r" b="b"/>
              <a:pathLst>
                <a:path w="774" h="775" extrusionOk="0">
                  <a:moveTo>
                    <a:pt x="381" y="1"/>
                  </a:moveTo>
                  <a:cubicBezTo>
                    <a:pt x="179" y="1"/>
                    <a:pt x="0" y="179"/>
                    <a:pt x="0" y="394"/>
                  </a:cubicBezTo>
                  <a:cubicBezTo>
                    <a:pt x="0" y="596"/>
                    <a:pt x="179" y="775"/>
                    <a:pt x="381" y="775"/>
                  </a:cubicBezTo>
                  <a:cubicBezTo>
                    <a:pt x="595" y="775"/>
                    <a:pt x="774" y="596"/>
                    <a:pt x="774" y="394"/>
                  </a:cubicBezTo>
                  <a:cubicBezTo>
                    <a:pt x="774"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37"/>
            <p:cNvSpPr/>
            <p:nvPr/>
          </p:nvSpPr>
          <p:spPr>
            <a:xfrm>
              <a:off x="887662" y="4726774"/>
              <a:ext cx="95096" cy="95218"/>
            </a:xfrm>
            <a:custGeom>
              <a:avLst/>
              <a:gdLst/>
              <a:ahLst/>
              <a:cxnLst/>
              <a:rect l="l" t="t" r="r" b="b"/>
              <a:pathLst>
                <a:path w="774"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37"/>
            <p:cNvSpPr/>
            <p:nvPr/>
          </p:nvSpPr>
          <p:spPr>
            <a:xfrm>
              <a:off x="887662" y="4099316"/>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37"/>
            <p:cNvSpPr/>
            <p:nvPr/>
          </p:nvSpPr>
          <p:spPr>
            <a:xfrm>
              <a:off x="573134" y="4099316"/>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37"/>
            <p:cNvSpPr/>
            <p:nvPr/>
          </p:nvSpPr>
          <p:spPr>
            <a:xfrm>
              <a:off x="887662" y="3784789"/>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37"/>
            <p:cNvSpPr/>
            <p:nvPr/>
          </p:nvSpPr>
          <p:spPr>
            <a:xfrm>
              <a:off x="573134" y="3784789"/>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37"/>
            <p:cNvSpPr/>
            <p:nvPr/>
          </p:nvSpPr>
          <p:spPr>
            <a:xfrm>
              <a:off x="416608" y="3942790"/>
              <a:ext cx="95218" cy="95218"/>
            </a:xfrm>
            <a:custGeom>
              <a:avLst/>
              <a:gdLst/>
              <a:ahLst/>
              <a:cxnLst/>
              <a:rect l="l" t="t" r="r" b="b"/>
              <a:pathLst>
                <a:path w="775" h="775" extrusionOk="0">
                  <a:moveTo>
                    <a:pt x="381" y="0"/>
                  </a:moveTo>
                  <a:cubicBezTo>
                    <a:pt x="167" y="0"/>
                    <a:pt x="0" y="167"/>
                    <a:pt x="0" y="381"/>
                  </a:cubicBezTo>
                  <a:cubicBezTo>
                    <a:pt x="0" y="595"/>
                    <a:pt x="167" y="774"/>
                    <a:pt x="381" y="774"/>
                  </a:cubicBezTo>
                  <a:cubicBezTo>
                    <a:pt x="596" y="774"/>
                    <a:pt x="774" y="595"/>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37"/>
            <p:cNvSpPr/>
            <p:nvPr/>
          </p:nvSpPr>
          <p:spPr>
            <a:xfrm>
              <a:off x="731135" y="3942790"/>
              <a:ext cx="95096" cy="95218"/>
            </a:xfrm>
            <a:custGeom>
              <a:avLst/>
              <a:gdLst/>
              <a:ahLst/>
              <a:cxnLst/>
              <a:rect l="l" t="t" r="r" b="b"/>
              <a:pathLst>
                <a:path w="774" h="775" extrusionOk="0">
                  <a:moveTo>
                    <a:pt x="381" y="0"/>
                  </a:moveTo>
                  <a:cubicBezTo>
                    <a:pt x="167" y="0"/>
                    <a:pt x="0" y="167"/>
                    <a:pt x="0" y="381"/>
                  </a:cubicBezTo>
                  <a:cubicBezTo>
                    <a:pt x="0" y="595"/>
                    <a:pt x="167" y="774"/>
                    <a:pt x="381" y="774"/>
                  </a:cubicBezTo>
                  <a:cubicBezTo>
                    <a:pt x="595" y="774"/>
                    <a:pt x="774" y="595"/>
                    <a:pt x="774" y="381"/>
                  </a:cubicBezTo>
                  <a:cubicBezTo>
                    <a:pt x="774"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37"/>
            <p:cNvSpPr/>
            <p:nvPr/>
          </p:nvSpPr>
          <p:spPr>
            <a:xfrm>
              <a:off x="260081" y="4099316"/>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37"/>
            <p:cNvSpPr/>
            <p:nvPr/>
          </p:nvSpPr>
          <p:spPr>
            <a:xfrm>
              <a:off x="260081" y="3784789"/>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37"/>
            <p:cNvSpPr/>
            <p:nvPr/>
          </p:nvSpPr>
          <p:spPr>
            <a:xfrm>
              <a:off x="887662" y="4726774"/>
              <a:ext cx="95096" cy="95218"/>
            </a:xfrm>
            <a:custGeom>
              <a:avLst/>
              <a:gdLst/>
              <a:ahLst/>
              <a:cxnLst/>
              <a:rect l="l" t="t" r="r" b="b"/>
              <a:pathLst>
                <a:path w="774"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37"/>
            <p:cNvSpPr/>
            <p:nvPr/>
          </p:nvSpPr>
          <p:spPr>
            <a:xfrm>
              <a:off x="573134" y="4726774"/>
              <a:ext cx="95218" cy="95218"/>
            </a:xfrm>
            <a:custGeom>
              <a:avLst/>
              <a:gdLst/>
              <a:ahLst/>
              <a:cxnLst/>
              <a:rect l="l" t="t" r="r" b="b"/>
              <a:pathLst>
                <a:path w="775" h="775" extrusionOk="0">
                  <a:moveTo>
                    <a:pt x="393" y="1"/>
                  </a:moveTo>
                  <a:cubicBezTo>
                    <a:pt x="179" y="1"/>
                    <a:pt x="0" y="179"/>
                    <a:pt x="0" y="394"/>
                  </a:cubicBezTo>
                  <a:cubicBezTo>
                    <a:pt x="0" y="596"/>
                    <a:pt x="179" y="775"/>
                    <a:pt x="393" y="775"/>
                  </a:cubicBezTo>
                  <a:cubicBezTo>
                    <a:pt x="608" y="775"/>
                    <a:pt x="774" y="596"/>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37"/>
            <p:cNvSpPr/>
            <p:nvPr/>
          </p:nvSpPr>
          <p:spPr>
            <a:xfrm>
              <a:off x="887662" y="4413721"/>
              <a:ext cx="95096" cy="95218"/>
            </a:xfrm>
            <a:custGeom>
              <a:avLst/>
              <a:gdLst/>
              <a:ahLst/>
              <a:cxnLst/>
              <a:rect l="l" t="t" r="r" b="b"/>
              <a:pathLst>
                <a:path w="774" h="775" extrusionOk="0">
                  <a:moveTo>
                    <a:pt x="393" y="1"/>
                  </a:moveTo>
                  <a:cubicBezTo>
                    <a:pt x="179" y="1"/>
                    <a:pt x="0" y="180"/>
                    <a:pt x="0" y="394"/>
                  </a:cubicBezTo>
                  <a:cubicBezTo>
                    <a:pt x="0" y="608"/>
                    <a:pt x="179" y="775"/>
                    <a:pt x="393" y="775"/>
                  </a:cubicBezTo>
                  <a:cubicBezTo>
                    <a:pt x="607" y="775"/>
                    <a:pt x="774" y="608"/>
                    <a:pt x="774" y="394"/>
                  </a:cubicBezTo>
                  <a:cubicBezTo>
                    <a:pt x="774" y="180"/>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37"/>
            <p:cNvSpPr/>
            <p:nvPr/>
          </p:nvSpPr>
          <p:spPr>
            <a:xfrm>
              <a:off x="573134" y="4413721"/>
              <a:ext cx="95218" cy="95218"/>
            </a:xfrm>
            <a:custGeom>
              <a:avLst/>
              <a:gdLst/>
              <a:ahLst/>
              <a:cxnLst/>
              <a:rect l="l" t="t" r="r" b="b"/>
              <a:pathLst>
                <a:path w="775" h="775" extrusionOk="0">
                  <a:moveTo>
                    <a:pt x="393" y="1"/>
                  </a:moveTo>
                  <a:cubicBezTo>
                    <a:pt x="179" y="1"/>
                    <a:pt x="0" y="180"/>
                    <a:pt x="0" y="394"/>
                  </a:cubicBezTo>
                  <a:cubicBezTo>
                    <a:pt x="0" y="608"/>
                    <a:pt x="179" y="775"/>
                    <a:pt x="393" y="775"/>
                  </a:cubicBezTo>
                  <a:cubicBezTo>
                    <a:pt x="608" y="775"/>
                    <a:pt x="774" y="608"/>
                    <a:pt x="774" y="394"/>
                  </a:cubicBezTo>
                  <a:cubicBezTo>
                    <a:pt x="774" y="180"/>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37"/>
            <p:cNvSpPr/>
            <p:nvPr/>
          </p:nvSpPr>
          <p:spPr>
            <a:xfrm>
              <a:off x="416608" y="4570248"/>
              <a:ext cx="95218" cy="93744"/>
            </a:xfrm>
            <a:custGeom>
              <a:avLst/>
              <a:gdLst/>
              <a:ahLst/>
              <a:cxnLst/>
              <a:rect l="l" t="t" r="r" b="b"/>
              <a:pathLst>
                <a:path w="775" h="763" extrusionOk="0">
                  <a:moveTo>
                    <a:pt x="381" y="1"/>
                  </a:moveTo>
                  <a:cubicBezTo>
                    <a:pt x="167" y="1"/>
                    <a:pt x="0" y="168"/>
                    <a:pt x="0" y="382"/>
                  </a:cubicBezTo>
                  <a:cubicBezTo>
                    <a:pt x="0" y="596"/>
                    <a:pt x="167" y="763"/>
                    <a:pt x="381" y="763"/>
                  </a:cubicBezTo>
                  <a:cubicBezTo>
                    <a:pt x="596" y="763"/>
                    <a:pt x="774" y="596"/>
                    <a:pt x="774" y="382"/>
                  </a:cubicBezTo>
                  <a:cubicBezTo>
                    <a:pt x="774" y="168"/>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37"/>
            <p:cNvSpPr/>
            <p:nvPr/>
          </p:nvSpPr>
          <p:spPr>
            <a:xfrm>
              <a:off x="731135" y="4570248"/>
              <a:ext cx="95096" cy="93744"/>
            </a:xfrm>
            <a:custGeom>
              <a:avLst/>
              <a:gdLst/>
              <a:ahLst/>
              <a:cxnLst/>
              <a:rect l="l" t="t" r="r" b="b"/>
              <a:pathLst>
                <a:path w="774" h="763" extrusionOk="0">
                  <a:moveTo>
                    <a:pt x="381" y="1"/>
                  </a:moveTo>
                  <a:cubicBezTo>
                    <a:pt x="167" y="1"/>
                    <a:pt x="0" y="168"/>
                    <a:pt x="0" y="382"/>
                  </a:cubicBezTo>
                  <a:cubicBezTo>
                    <a:pt x="0" y="596"/>
                    <a:pt x="167" y="763"/>
                    <a:pt x="381" y="763"/>
                  </a:cubicBezTo>
                  <a:cubicBezTo>
                    <a:pt x="595" y="763"/>
                    <a:pt x="774" y="596"/>
                    <a:pt x="774" y="382"/>
                  </a:cubicBezTo>
                  <a:cubicBezTo>
                    <a:pt x="774" y="168"/>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37"/>
            <p:cNvSpPr/>
            <p:nvPr/>
          </p:nvSpPr>
          <p:spPr>
            <a:xfrm>
              <a:off x="416608" y="4257195"/>
              <a:ext cx="95218" cy="95218"/>
            </a:xfrm>
            <a:custGeom>
              <a:avLst/>
              <a:gdLst/>
              <a:ahLst/>
              <a:cxnLst/>
              <a:rect l="l" t="t" r="r" b="b"/>
              <a:pathLst>
                <a:path w="775" h="775" extrusionOk="0">
                  <a:moveTo>
                    <a:pt x="381" y="1"/>
                  </a:moveTo>
                  <a:cubicBezTo>
                    <a:pt x="167" y="1"/>
                    <a:pt x="0" y="168"/>
                    <a:pt x="0" y="382"/>
                  </a:cubicBezTo>
                  <a:cubicBezTo>
                    <a:pt x="0" y="596"/>
                    <a:pt x="167" y="775"/>
                    <a:pt x="381" y="775"/>
                  </a:cubicBezTo>
                  <a:cubicBezTo>
                    <a:pt x="596" y="775"/>
                    <a:pt x="774" y="596"/>
                    <a:pt x="774" y="382"/>
                  </a:cubicBezTo>
                  <a:cubicBezTo>
                    <a:pt x="774" y="168"/>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37"/>
            <p:cNvSpPr/>
            <p:nvPr/>
          </p:nvSpPr>
          <p:spPr>
            <a:xfrm>
              <a:off x="731135" y="4257195"/>
              <a:ext cx="95096" cy="95218"/>
            </a:xfrm>
            <a:custGeom>
              <a:avLst/>
              <a:gdLst/>
              <a:ahLst/>
              <a:cxnLst/>
              <a:rect l="l" t="t" r="r" b="b"/>
              <a:pathLst>
                <a:path w="774" h="775" extrusionOk="0">
                  <a:moveTo>
                    <a:pt x="381" y="1"/>
                  </a:moveTo>
                  <a:cubicBezTo>
                    <a:pt x="167" y="1"/>
                    <a:pt x="0" y="168"/>
                    <a:pt x="0" y="382"/>
                  </a:cubicBezTo>
                  <a:cubicBezTo>
                    <a:pt x="0" y="596"/>
                    <a:pt x="167" y="775"/>
                    <a:pt x="381" y="775"/>
                  </a:cubicBezTo>
                  <a:cubicBezTo>
                    <a:pt x="595" y="775"/>
                    <a:pt x="774" y="596"/>
                    <a:pt x="774" y="382"/>
                  </a:cubicBezTo>
                  <a:cubicBezTo>
                    <a:pt x="774" y="168"/>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37"/>
            <p:cNvSpPr/>
            <p:nvPr/>
          </p:nvSpPr>
          <p:spPr>
            <a:xfrm>
              <a:off x="260081" y="4726774"/>
              <a:ext cx="95218" cy="95218"/>
            </a:xfrm>
            <a:custGeom>
              <a:avLst/>
              <a:gdLst/>
              <a:ahLst/>
              <a:cxnLst/>
              <a:rect l="l" t="t" r="r" b="b"/>
              <a:pathLst>
                <a:path w="775" h="775" extrusionOk="0">
                  <a:moveTo>
                    <a:pt x="393" y="1"/>
                  </a:moveTo>
                  <a:cubicBezTo>
                    <a:pt x="179" y="1"/>
                    <a:pt x="0" y="179"/>
                    <a:pt x="0" y="394"/>
                  </a:cubicBezTo>
                  <a:cubicBezTo>
                    <a:pt x="0" y="596"/>
                    <a:pt x="179" y="775"/>
                    <a:pt x="393" y="775"/>
                  </a:cubicBezTo>
                  <a:cubicBezTo>
                    <a:pt x="608" y="775"/>
                    <a:pt x="774" y="596"/>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37"/>
            <p:cNvSpPr/>
            <p:nvPr/>
          </p:nvSpPr>
          <p:spPr>
            <a:xfrm>
              <a:off x="260081" y="4413721"/>
              <a:ext cx="95218" cy="95218"/>
            </a:xfrm>
            <a:custGeom>
              <a:avLst/>
              <a:gdLst/>
              <a:ahLst/>
              <a:cxnLst/>
              <a:rect l="l" t="t" r="r" b="b"/>
              <a:pathLst>
                <a:path w="775" h="775" extrusionOk="0">
                  <a:moveTo>
                    <a:pt x="393" y="1"/>
                  </a:moveTo>
                  <a:cubicBezTo>
                    <a:pt x="179" y="1"/>
                    <a:pt x="0" y="180"/>
                    <a:pt x="0" y="394"/>
                  </a:cubicBezTo>
                  <a:cubicBezTo>
                    <a:pt x="0" y="608"/>
                    <a:pt x="179" y="775"/>
                    <a:pt x="393" y="775"/>
                  </a:cubicBezTo>
                  <a:cubicBezTo>
                    <a:pt x="608" y="775"/>
                    <a:pt x="774" y="608"/>
                    <a:pt x="774" y="394"/>
                  </a:cubicBezTo>
                  <a:cubicBezTo>
                    <a:pt x="774" y="180"/>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37"/>
            <p:cNvSpPr/>
            <p:nvPr/>
          </p:nvSpPr>
          <p:spPr>
            <a:xfrm>
              <a:off x="887662" y="4099316"/>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37"/>
            <p:cNvSpPr/>
            <p:nvPr/>
          </p:nvSpPr>
          <p:spPr>
            <a:xfrm>
              <a:off x="573134" y="4099316"/>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37"/>
            <p:cNvSpPr/>
            <p:nvPr/>
          </p:nvSpPr>
          <p:spPr>
            <a:xfrm>
              <a:off x="260081" y="4099316"/>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37"/>
            <p:cNvSpPr/>
            <p:nvPr/>
          </p:nvSpPr>
          <p:spPr>
            <a:xfrm>
              <a:off x="887662" y="5041302"/>
              <a:ext cx="95096" cy="95218"/>
            </a:xfrm>
            <a:custGeom>
              <a:avLst/>
              <a:gdLst/>
              <a:ahLst/>
              <a:cxnLst/>
              <a:rect l="l" t="t" r="r" b="b"/>
              <a:pathLst>
                <a:path w="774"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37"/>
            <p:cNvSpPr/>
            <p:nvPr/>
          </p:nvSpPr>
          <p:spPr>
            <a:xfrm>
              <a:off x="573134" y="5041302"/>
              <a:ext cx="95218" cy="95218"/>
            </a:xfrm>
            <a:custGeom>
              <a:avLst/>
              <a:gdLst/>
              <a:ahLst/>
              <a:cxnLst/>
              <a:rect l="l" t="t" r="r" b="b"/>
              <a:pathLst>
                <a:path w="775" h="775" extrusionOk="0">
                  <a:moveTo>
                    <a:pt x="393" y="1"/>
                  </a:moveTo>
                  <a:cubicBezTo>
                    <a:pt x="179" y="1"/>
                    <a:pt x="0" y="179"/>
                    <a:pt x="0" y="382"/>
                  </a:cubicBezTo>
                  <a:cubicBezTo>
                    <a:pt x="0" y="596"/>
                    <a:pt x="179" y="775"/>
                    <a:pt x="393" y="775"/>
                  </a:cubicBezTo>
                  <a:cubicBezTo>
                    <a:pt x="608" y="775"/>
                    <a:pt x="774" y="596"/>
                    <a:pt x="774" y="382"/>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37"/>
            <p:cNvSpPr/>
            <p:nvPr/>
          </p:nvSpPr>
          <p:spPr>
            <a:xfrm>
              <a:off x="416608" y="4884775"/>
              <a:ext cx="95218" cy="95218"/>
            </a:xfrm>
            <a:custGeom>
              <a:avLst/>
              <a:gdLst/>
              <a:ahLst/>
              <a:cxnLst/>
              <a:rect l="l" t="t" r="r" b="b"/>
              <a:pathLst>
                <a:path w="775" h="775" extrusionOk="0">
                  <a:moveTo>
                    <a:pt x="381" y="1"/>
                  </a:moveTo>
                  <a:cubicBezTo>
                    <a:pt x="167" y="1"/>
                    <a:pt x="0" y="167"/>
                    <a:pt x="0" y="382"/>
                  </a:cubicBezTo>
                  <a:cubicBezTo>
                    <a:pt x="0" y="596"/>
                    <a:pt x="167" y="775"/>
                    <a:pt x="381" y="775"/>
                  </a:cubicBezTo>
                  <a:cubicBezTo>
                    <a:pt x="596" y="775"/>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37"/>
            <p:cNvSpPr/>
            <p:nvPr/>
          </p:nvSpPr>
          <p:spPr>
            <a:xfrm>
              <a:off x="731135" y="4884775"/>
              <a:ext cx="95096" cy="95218"/>
            </a:xfrm>
            <a:custGeom>
              <a:avLst/>
              <a:gdLst/>
              <a:ahLst/>
              <a:cxnLst/>
              <a:rect l="l" t="t" r="r" b="b"/>
              <a:pathLst>
                <a:path w="774" h="775" extrusionOk="0">
                  <a:moveTo>
                    <a:pt x="381" y="1"/>
                  </a:moveTo>
                  <a:cubicBezTo>
                    <a:pt x="167" y="1"/>
                    <a:pt x="0" y="167"/>
                    <a:pt x="0" y="382"/>
                  </a:cubicBezTo>
                  <a:cubicBezTo>
                    <a:pt x="0" y="596"/>
                    <a:pt x="167" y="775"/>
                    <a:pt x="381" y="775"/>
                  </a:cubicBezTo>
                  <a:cubicBezTo>
                    <a:pt x="595" y="775"/>
                    <a:pt x="774" y="596"/>
                    <a:pt x="774" y="382"/>
                  </a:cubicBezTo>
                  <a:cubicBezTo>
                    <a:pt x="774"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37"/>
            <p:cNvSpPr/>
            <p:nvPr/>
          </p:nvSpPr>
          <p:spPr>
            <a:xfrm>
              <a:off x="260081" y="5041302"/>
              <a:ext cx="95218" cy="95218"/>
            </a:xfrm>
            <a:custGeom>
              <a:avLst/>
              <a:gdLst/>
              <a:ahLst/>
              <a:cxnLst/>
              <a:rect l="l" t="t" r="r" b="b"/>
              <a:pathLst>
                <a:path w="775" h="775" extrusionOk="0">
                  <a:moveTo>
                    <a:pt x="393" y="1"/>
                  </a:moveTo>
                  <a:cubicBezTo>
                    <a:pt x="179" y="1"/>
                    <a:pt x="0" y="179"/>
                    <a:pt x="0" y="382"/>
                  </a:cubicBezTo>
                  <a:cubicBezTo>
                    <a:pt x="0" y="596"/>
                    <a:pt x="179" y="775"/>
                    <a:pt x="393" y="775"/>
                  </a:cubicBezTo>
                  <a:cubicBezTo>
                    <a:pt x="608" y="775"/>
                    <a:pt x="774" y="596"/>
                    <a:pt x="774" y="382"/>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37"/>
            <p:cNvSpPr/>
            <p:nvPr/>
          </p:nvSpPr>
          <p:spPr>
            <a:xfrm>
              <a:off x="887662" y="4726774"/>
              <a:ext cx="95096" cy="95218"/>
            </a:xfrm>
            <a:custGeom>
              <a:avLst/>
              <a:gdLst/>
              <a:ahLst/>
              <a:cxnLst/>
              <a:rect l="l" t="t" r="r" b="b"/>
              <a:pathLst>
                <a:path w="774"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37"/>
            <p:cNvSpPr/>
            <p:nvPr/>
          </p:nvSpPr>
          <p:spPr>
            <a:xfrm>
              <a:off x="573134" y="4726774"/>
              <a:ext cx="95218" cy="95218"/>
            </a:xfrm>
            <a:custGeom>
              <a:avLst/>
              <a:gdLst/>
              <a:ahLst/>
              <a:cxnLst/>
              <a:rect l="l" t="t" r="r" b="b"/>
              <a:pathLst>
                <a:path w="775" h="775" extrusionOk="0">
                  <a:moveTo>
                    <a:pt x="393" y="1"/>
                  </a:moveTo>
                  <a:cubicBezTo>
                    <a:pt x="179" y="1"/>
                    <a:pt x="0" y="179"/>
                    <a:pt x="0" y="394"/>
                  </a:cubicBezTo>
                  <a:cubicBezTo>
                    <a:pt x="0" y="596"/>
                    <a:pt x="179" y="775"/>
                    <a:pt x="393" y="775"/>
                  </a:cubicBezTo>
                  <a:cubicBezTo>
                    <a:pt x="608" y="775"/>
                    <a:pt x="774" y="596"/>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37"/>
            <p:cNvSpPr/>
            <p:nvPr/>
          </p:nvSpPr>
          <p:spPr>
            <a:xfrm>
              <a:off x="260081" y="4726774"/>
              <a:ext cx="95218" cy="95218"/>
            </a:xfrm>
            <a:custGeom>
              <a:avLst/>
              <a:gdLst/>
              <a:ahLst/>
              <a:cxnLst/>
              <a:rect l="l" t="t" r="r" b="b"/>
              <a:pathLst>
                <a:path w="775" h="775" extrusionOk="0">
                  <a:moveTo>
                    <a:pt x="393" y="1"/>
                  </a:moveTo>
                  <a:cubicBezTo>
                    <a:pt x="179" y="1"/>
                    <a:pt x="0" y="179"/>
                    <a:pt x="0" y="394"/>
                  </a:cubicBezTo>
                  <a:cubicBezTo>
                    <a:pt x="0" y="596"/>
                    <a:pt x="179" y="775"/>
                    <a:pt x="393" y="775"/>
                  </a:cubicBezTo>
                  <a:cubicBezTo>
                    <a:pt x="608" y="775"/>
                    <a:pt x="774" y="596"/>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37"/>
            <p:cNvSpPr/>
            <p:nvPr/>
          </p:nvSpPr>
          <p:spPr>
            <a:xfrm>
              <a:off x="260081" y="4099316"/>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37"/>
            <p:cNvSpPr/>
            <p:nvPr/>
          </p:nvSpPr>
          <p:spPr>
            <a:xfrm>
              <a:off x="-52972" y="4099316"/>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37"/>
            <p:cNvSpPr/>
            <p:nvPr/>
          </p:nvSpPr>
          <p:spPr>
            <a:xfrm>
              <a:off x="260081" y="3784789"/>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37"/>
            <p:cNvSpPr/>
            <p:nvPr/>
          </p:nvSpPr>
          <p:spPr>
            <a:xfrm>
              <a:off x="-52972" y="3784789"/>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37"/>
            <p:cNvSpPr/>
            <p:nvPr/>
          </p:nvSpPr>
          <p:spPr>
            <a:xfrm>
              <a:off x="103555" y="3942790"/>
              <a:ext cx="95218" cy="95218"/>
            </a:xfrm>
            <a:custGeom>
              <a:avLst/>
              <a:gdLst/>
              <a:ahLst/>
              <a:cxnLst/>
              <a:rect l="l" t="t" r="r" b="b"/>
              <a:pathLst>
                <a:path w="775" h="775" extrusionOk="0">
                  <a:moveTo>
                    <a:pt x="381" y="0"/>
                  </a:moveTo>
                  <a:cubicBezTo>
                    <a:pt x="179" y="0"/>
                    <a:pt x="0" y="167"/>
                    <a:pt x="0" y="381"/>
                  </a:cubicBezTo>
                  <a:cubicBezTo>
                    <a:pt x="0" y="595"/>
                    <a:pt x="179" y="774"/>
                    <a:pt x="381" y="774"/>
                  </a:cubicBezTo>
                  <a:cubicBezTo>
                    <a:pt x="596" y="774"/>
                    <a:pt x="774" y="595"/>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37"/>
            <p:cNvSpPr/>
            <p:nvPr/>
          </p:nvSpPr>
          <p:spPr>
            <a:xfrm>
              <a:off x="260081" y="4726774"/>
              <a:ext cx="95218" cy="95218"/>
            </a:xfrm>
            <a:custGeom>
              <a:avLst/>
              <a:gdLst/>
              <a:ahLst/>
              <a:cxnLst/>
              <a:rect l="l" t="t" r="r" b="b"/>
              <a:pathLst>
                <a:path w="775" h="775" extrusionOk="0">
                  <a:moveTo>
                    <a:pt x="393" y="1"/>
                  </a:moveTo>
                  <a:cubicBezTo>
                    <a:pt x="179" y="1"/>
                    <a:pt x="0" y="179"/>
                    <a:pt x="0" y="394"/>
                  </a:cubicBezTo>
                  <a:cubicBezTo>
                    <a:pt x="0" y="596"/>
                    <a:pt x="179" y="775"/>
                    <a:pt x="393" y="775"/>
                  </a:cubicBezTo>
                  <a:cubicBezTo>
                    <a:pt x="608" y="775"/>
                    <a:pt x="774" y="596"/>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37"/>
            <p:cNvSpPr/>
            <p:nvPr/>
          </p:nvSpPr>
          <p:spPr>
            <a:xfrm>
              <a:off x="-52972" y="4726774"/>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37"/>
            <p:cNvSpPr/>
            <p:nvPr/>
          </p:nvSpPr>
          <p:spPr>
            <a:xfrm>
              <a:off x="260081" y="4413721"/>
              <a:ext cx="95218" cy="95218"/>
            </a:xfrm>
            <a:custGeom>
              <a:avLst/>
              <a:gdLst/>
              <a:ahLst/>
              <a:cxnLst/>
              <a:rect l="l" t="t" r="r" b="b"/>
              <a:pathLst>
                <a:path w="775" h="775" extrusionOk="0">
                  <a:moveTo>
                    <a:pt x="393" y="1"/>
                  </a:moveTo>
                  <a:cubicBezTo>
                    <a:pt x="179" y="1"/>
                    <a:pt x="0" y="180"/>
                    <a:pt x="0" y="394"/>
                  </a:cubicBezTo>
                  <a:cubicBezTo>
                    <a:pt x="0" y="608"/>
                    <a:pt x="179" y="775"/>
                    <a:pt x="393" y="775"/>
                  </a:cubicBezTo>
                  <a:cubicBezTo>
                    <a:pt x="608" y="775"/>
                    <a:pt x="774" y="608"/>
                    <a:pt x="774" y="394"/>
                  </a:cubicBezTo>
                  <a:cubicBezTo>
                    <a:pt x="774" y="180"/>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37"/>
            <p:cNvSpPr/>
            <p:nvPr/>
          </p:nvSpPr>
          <p:spPr>
            <a:xfrm>
              <a:off x="-52972" y="4413721"/>
              <a:ext cx="95218" cy="95218"/>
            </a:xfrm>
            <a:custGeom>
              <a:avLst/>
              <a:gdLst/>
              <a:ahLst/>
              <a:cxnLst/>
              <a:rect l="l" t="t" r="r" b="b"/>
              <a:pathLst>
                <a:path w="775" h="775" extrusionOk="0">
                  <a:moveTo>
                    <a:pt x="381" y="1"/>
                  </a:moveTo>
                  <a:cubicBezTo>
                    <a:pt x="167" y="1"/>
                    <a:pt x="0" y="180"/>
                    <a:pt x="0" y="394"/>
                  </a:cubicBezTo>
                  <a:cubicBezTo>
                    <a:pt x="0" y="608"/>
                    <a:pt x="167" y="775"/>
                    <a:pt x="381" y="775"/>
                  </a:cubicBezTo>
                  <a:cubicBezTo>
                    <a:pt x="596" y="775"/>
                    <a:pt x="774" y="608"/>
                    <a:pt x="774" y="394"/>
                  </a:cubicBezTo>
                  <a:cubicBezTo>
                    <a:pt x="774" y="180"/>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37"/>
            <p:cNvSpPr/>
            <p:nvPr/>
          </p:nvSpPr>
          <p:spPr>
            <a:xfrm>
              <a:off x="103555" y="4570248"/>
              <a:ext cx="95218" cy="93744"/>
            </a:xfrm>
            <a:custGeom>
              <a:avLst/>
              <a:gdLst/>
              <a:ahLst/>
              <a:cxnLst/>
              <a:rect l="l" t="t" r="r" b="b"/>
              <a:pathLst>
                <a:path w="775" h="763" extrusionOk="0">
                  <a:moveTo>
                    <a:pt x="381" y="1"/>
                  </a:moveTo>
                  <a:cubicBezTo>
                    <a:pt x="179" y="1"/>
                    <a:pt x="0" y="168"/>
                    <a:pt x="0" y="382"/>
                  </a:cubicBezTo>
                  <a:cubicBezTo>
                    <a:pt x="0" y="596"/>
                    <a:pt x="179" y="763"/>
                    <a:pt x="381" y="763"/>
                  </a:cubicBezTo>
                  <a:cubicBezTo>
                    <a:pt x="596" y="763"/>
                    <a:pt x="774" y="596"/>
                    <a:pt x="774" y="382"/>
                  </a:cubicBezTo>
                  <a:cubicBezTo>
                    <a:pt x="774" y="168"/>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37"/>
            <p:cNvSpPr/>
            <p:nvPr/>
          </p:nvSpPr>
          <p:spPr>
            <a:xfrm>
              <a:off x="103555" y="4257195"/>
              <a:ext cx="95218" cy="95218"/>
            </a:xfrm>
            <a:custGeom>
              <a:avLst/>
              <a:gdLst/>
              <a:ahLst/>
              <a:cxnLst/>
              <a:rect l="l" t="t" r="r" b="b"/>
              <a:pathLst>
                <a:path w="775" h="775" extrusionOk="0">
                  <a:moveTo>
                    <a:pt x="381" y="1"/>
                  </a:moveTo>
                  <a:cubicBezTo>
                    <a:pt x="179" y="1"/>
                    <a:pt x="0" y="168"/>
                    <a:pt x="0" y="382"/>
                  </a:cubicBezTo>
                  <a:cubicBezTo>
                    <a:pt x="0" y="596"/>
                    <a:pt x="179" y="775"/>
                    <a:pt x="381" y="775"/>
                  </a:cubicBezTo>
                  <a:cubicBezTo>
                    <a:pt x="596" y="775"/>
                    <a:pt x="774" y="596"/>
                    <a:pt x="774" y="382"/>
                  </a:cubicBezTo>
                  <a:cubicBezTo>
                    <a:pt x="774" y="168"/>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37"/>
            <p:cNvSpPr/>
            <p:nvPr/>
          </p:nvSpPr>
          <p:spPr>
            <a:xfrm>
              <a:off x="260081" y="4099316"/>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37"/>
            <p:cNvSpPr/>
            <p:nvPr/>
          </p:nvSpPr>
          <p:spPr>
            <a:xfrm>
              <a:off x="-52972" y="4099316"/>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37"/>
            <p:cNvSpPr/>
            <p:nvPr/>
          </p:nvSpPr>
          <p:spPr>
            <a:xfrm>
              <a:off x="260081" y="5041302"/>
              <a:ext cx="95218" cy="95218"/>
            </a:xfrm>
            <a:custGeom>
              <a:avLst/>
              <a:gdLst/>
              <a:ahLst/>
              <a:cxnLst/>
              <a:rect l="l" t="t" r="r" b="b"/>
              <a:pathLst>
                <a:path w="775" h="775" extrusionOk="0">
                  <a:moveTo>
                    <a:pt x="393" y="1"/>
                  </a:moveTo>
                  <a:cubicBezTo>
                    <a:pt x="179" y="1"/>
                    <a:pt x="0" y="179"/>
                    <a:pt x="0" y="382"/>
                  </a:cubicBezTo>
                  <a:cubicBezTo>
                    <a:pt x="0" y="596"/>
                    <a:pt x="179" y="775"/>
                    <a:pt x="393" y="775"/>
                  </a:cubicBezTo>
                  <a:cubicBezTo>
                    <a:pt x="608" y="775"/>
                    <a:pt x="774" y="596"/>
                    <a:pt x="774" y="382"/>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37"/>
            <p:cNvSpPr/>
            <p:nvPr/>
          </p:nvSpPr>
          <p:spPr>
            <a:xfrm>
              <a:off x="-52972" y="5041302"/>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37"/>
            <p:cNvSpPr/>
            <p:nvPr/>
          </p:nvSpPr>
          <p:spPr>
            <a:xfrm>
              <a:off x="103555" y="4884775"/>
              <a:ext cx="95218" cy="95218"/>
            </a:xfrm>
            <a:custGeom>
              <a:avLst/>
              <a:gdLst/>
              <a:ahLst/>
              <a:cxnLst/>
              <a:rect l="l" t="t" r="r" b="b"/>
              <a:pathLst>
                <a:path w="775" h="775" extrusionOk="0">
                  <a:moveTo>
                    <a:pt x="381" y="1"/>
                  </a:moveTo>
                  <a:cubicBezTo>
                    <a:pt x="179" y="1"/>
                    <a:pt x="0" y="167"/>
                    <a:pt x="0" y="382"/>
                  </a:cubicBezTo>
                  <a:cubicBezTo>
                    <a:pt x="0" y="596"/>
                    <a:pt x="179" y="775"/>
                    <a:pt x="381" y="775"/>
                  </a:cubicBezTo>
                  <a:cubicBezTo>
                    <a:pt x="596" y="775"/>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37"/>
            <p:cNvSpPr/>
            <p:nvPr/>
          </p:nvSpPr>
          <p:spPr>
            <a:xfrm>
              <a:off x="260081" y="4726774"/>
              <a:ext cx="95218" cy="95218"/>
            </a:xfrm>
            <a:custGeom>
              <a:avLst/>
              <a:gdLst/>
              <a:ahLst/>
              <a:cxnLst/>
              <a:rect l="l" t="t" r="r" b="b"/>
              <a:pathLst>
                <a:path w="775" h="775" extrusionOk="0">
                  <a:moveTo>
                    <a:pt x="393" y="1"/>
                  </a:moveTo>
                  <a:cubicBezTo>
                    <a:pt x="179" y="1"/>
                    <a:pt x="0" y="179"/>
                    <a:pt x="0" y="394"/>
                  </a:cubicBezTo>
                  <a:cubicBezTo>
                    <a:pt x="0" y="596"/>
                    <a:pt x="179" y="775"/>
                    <a:pt x="393" y="775"/>
                  </a:cubicBezTo>
                  <a:cubicBezTo>
                    <a:pt x="608" y="775"/>
                    <a:pt x="774" y="596"/>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37"/>
            <p:cNvSpPr/>
            <p:nvPr/>
          </p:nvSpPr>
          <p:spPr>
            <a:xfrm>
              <a:off x="-52972" y="4726774"/>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37"/>
            <p:cNvSpPr/>
            <p:nvPr/>
          </p:nvSpPr>
          <p:spPr>
            <a:xfrm>
              <a:off x="9048777" y="36998"/>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37"/>
            <p:cNvSpPr/>
            <p:nvPr/>
          </p:nvSpPr>
          <p:spPr>
            <a:xfrm>
              <a:off x="9048777" y="66310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37"/>
            <p:cNvSpPr/>
            <p:nvPr/>
          </p:nvSpPr>
          <p:spPr>
            <a:xfrm>
              <a:off x="9048777" y="351525"/>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37"/>
            <p:cNvSpPr/>
            <p:nvPr/>
          </p:nvSpPr>
          <p:spPr>
            <a:xfrm>
              <a:off x="9048777" y="36998"/>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37"/>
            <p:cNvSpPr/>
            <p:nvPr/>
          </p:nvSpPr>
          <p:spPr>
            <a:xfrm>
              <a:off x="9048777" y="1290685"/>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37"/>
            <p:cNvSpPr/>
            <p:nvPr/>
          </p:nvSpPr>
          <p:spPr>
            <a:xfrm>
              <a:off x="9048777" y="979106"/>
              <a:ext cx="95218" cy="95218"/>
            </a:xfrm>
            <a:custGeom>
              <a:avLst/>
              <a:gdLst/>
              <a:ahLst/>
              <a:cxnLst/>
              <a:rect l="l" t="t" r="r" b="b"/>
              <a:pathLst>
                <a:path w="775" h="775" extrusionOk="0">
                  <a:moveTo>
                    <a:pt x="381" y="0"/>
                  </a:moveTo>
                  <a:cubicBezTo>
                    <a:pt x="167" y="0"/>
                    <a:pt x="0" y="167"/>
                    <a:pt x="0" y="381"/>
                  </a:cubicBezTo>
                  <a:cubicBezTo>
                    <a:pt x="0" y="595"/>
                    <a:pt x="167" y="774"/>
                    <a:pt x="381" y="774"/>
                  </a:cubicBezTo>
                  <a:cubicBezTo>
                    <a:pt x="596" y="774"/>
                    <a:pt x="774" y="595"/>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37"/>
            <p:cNvSpPr/>
            <p:nvPr/>
          </p:nvSpPr>
          <p:spPr>
            <a:xfrm>
              <a:off x="9048777" y="66310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37"/>
            <p:cNvSpPr/>
            <p:nvPr/>
          </p:nvSpPr>
          <p:spPr>
            <a:xfrm>
              <a:off x="9048777" y="1919617"/>
              <a:ext cx="95218" cy="95218"/>
            </a:xfrm>
            <a:custGeom>
              <a:avLst/>
              <a:gdLst/>
              <a:ahLst/>
              <a:cxnLst/>
              <a:rect l="l" t="t" r="r" b="b"/>
              <a:pathLst>
                <a:path w="775" h="775" extrusionOk="0">
                  <a:moveTo>
                    <a:pt x="381" y="1"/>
                  </a:moveTo>
                  <a:cubicBezTo>
                    <a:pt x="167" y="1"/>
                    <a:pt x="0" y="179"/>
                    <a:pt x="0" y="394"/>
                  </a:cubicBezTo>
                  <a:cubicBezTo>
                    <a:pt x="0" y="608"/>
                    <a:pt x="167"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37"/>
            <p:cNvSpPr/>
            <p:nvPr/>
          </p:nvSpPr>
          <p:spPr>
            <a:xfrm>
              <a:off x="9048777" y="1605089"/>
              <a:ext cx="95218" cy="95218"/>
            </a:xfrm>
            <a:custGeom>
              <a:avLst/>
              <a:gdLst/>
              <a:ahLst/>
              <a:cxnLst/>
              <a:rect l="l" t="t" r="r" b="b"/>
              <a:pathLst>
                <a:path w="775" h="775" extrusionOk="0">
                  <a:moveTo>
                    <a:pt x="381" y="1"/>
                  </a:moveTo>
                  <a:cubicBezTo>
                    <a:pt x="167" y="1"/>
                    <a:pt x="0" y="180"/>
                    <a:pt x="0" y="394"/>
                  </a:cubicBezTo>
                  <a:cubicBezTo>
                    <a:pt x="0" y="608"/>
                    <a:pt x="167" y="775"/>
                    <a:pt x="381" y="775"/>
                  </a:cubicBezTo>
                  <a:cubicBezTo>
                    <a:pt x="596" y="775"/>
                    <a:pt x="774" y="608"/>
                    <a:pt x="774" y="394"/>
                  </a:cubicBezTo>
                  <a:cubicBezTo>
                    <a:pt x="774" y="180"/>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37"/>
            <p:cNvSpPr/>
            <p:nvPr/>
          </p:nvSpPr>
          <p:spPr>
            <a:xfrm>
              <a:off x="9048777" y="1290685"/>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37"/>
            <p:cNvSpPr/>
            <p:nvPr/>
          </p:nvSpPr>
          <p:spPr>
            <a:xfrm>
              <a:off x="9048777" y="2547197"/>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37"/>
            <p:cNvSpPr/>
            <p:nvPr/>
          </p:nvSpPr>
          <p:spPr>
            <a:xfrm>
              <a:off x="9048777" y="2232670"/>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37"/>
            <p:cNvSpPr/>
            <p:nvPr/>
          </p:nvSpPr>
          <p:spPr>
            <a:xfrm>
              <a:off x="9048777" y="1919617"/>
              <a:ext cx="95218" cy="95218"/>
            </a:xfrm>
            <a:custGeom>
              <a:avLst/>
              <a:gdLst/>
              <a:ahLst/>
              <a:cxnLst/>
              <a:rect l="l" t="t" r="r" b="b"/>
              <a:pathLst>
                <a:path w="775" h="775" extrusionOk="0">
                  <a:moveTo>
                    <a:pt x="381" y="1"/>
                  </a:moveTo>
                  <a:cubicBezTo>
                    <a:pt x="167" y="1"/>
                    <a:pt x="0" y="179"/>
                    <a:pt x="0" y="394"/>
                  </a:cubicBezTo>
                  <a:cubicBezTo>
                    <a:pt x="0" y="608"/>
                    <a:pt x="167"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37"/>
            <p:cNvSpPr/>
            <p:nvPr/>
          </p:nvSpPr>
          <p:spPr>
            <a:xfrm>
              <a:off x="9048777" y="3174778"/>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37"/>
            <p:cNvSpPr/>
            <p:nvPr/>
          </p:nvSpPr>
          <p:spPr>
            <a:xfrm>
              <a:off x="9048777" y="2860250"/>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37"/>
            <p:cNvSpPr/>
            <p:nvPr/>
          </p:nvSpPr>
          <p:spPr>
            <a:xfrm>
              <a:off x="9048777" y="2547197"/>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37"/>
            <p:cNvSpPr/>
            <p:nvPr/>
          </p:nvSpPr>
          <p:spPr>
            <a:xfrm>
              <a:off x="9048777" y="3489305"/>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37"/>
            <p:cNvSpPr/>
            <p:nvPr/>
          </p:nvSpPr>
          <p:spPr>
            <a:xfrm>
              <a:off x="9048777" y="3174778"/>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37"/>
            <p:cNvSpPr/>
            <p:nvPr/>
          </p:nvSpPr>
          <p:spPr>
            <a:xfrm>
              <a:off x="9048777" y="36998"/>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37"/>
            <p:cNvSpPr/>
            <p:nvPr/>
          </p:nvSpPr>
          <p:spPr>
            <a:xfrm>
              <a:off x="8734250" y="36998"/>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37"/>
            <p:cNvSpPr/>
            <p:nvPr/>
          </p:nvSpPr>
          <p:spPr>
            <a:xfrm>
              <a:off x="8419722" y="36998"/>
              <a:ext cx="95218" cy="95218"/>
            </a:xfrm>
            <a:custGeom>
              <a:avLst/>
              <a:gdLst/>
              <a:ahLst/>
              <a:cxnLst/>
              <a:rect l="l" t="t" r="r" b="b"/>
              <a:pathLst>
                <a:path w="775" h="775" extrusionOk="0">
                  <a:moveTo>
                    <a:pt x="382" y="1"/>
                  </a:moveTo>
                  <a:cubicBezTo>
                    <a:pt x="167" y="1"/>
                    <a:pt x="1" y="167"/>
                    <a:pt x="1" y="382"/>
                  </a:cubicBezTo>
                  <a:cubicBezTo>
                    <a:pt x="1" y="596"/>
                    <a:pt x="167"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37"/>
            <p:cNvSpPr/>
            <p:nvPr/>
          </p:nvSpPr>
          <p:spPr>
            <a:xfrm>
              <a:off x="9048777" y="66310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37"/>
            <p:cNvSpPr/>
            <p:nvPr/>
          </p:nvSpPr>
          <p:spPr>
            <a:xfrm>
              <a:off x="8734250" y="66310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37"/>
            <p:cNvSpPr/>
            <p:nvPr/>
          </p:nvSpPr>
          <p:spPr>
            <a:xfrm>
              <a:off x="9048777" y="351525"/>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37"/>
            <p:cNvSpPr/>
            <p:nvPr/>
          </p:nvSpPr>
          <p:spPr>
            <a:xfrm>
              <a:off x="8734250" y="351525"/>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37"/>
            <p:cNvSpPr/>
            <p:nvPr/>
          </p:nvSpPr>
          <p:spPr>
            <a:xfrm>
              <a:off x="8576249" y="506577"/>
              <a:ext cx="95218" cy="95218"/>
            </a:xfrm>
            <a:custGeom>
              <a:avLst/>
              <a:gdLst/>
              <a:ahLst/>
              <a:cxnLst/>
              <a:rect l="l" t="t" r="r" b="b"/>
              <a:pathLst>
                <a:path w="775" h="775" extrusionOk="0">
                  <a:moveTo>
                    <a:pt x="393" y="0"/>
                  </a:moveTo>
                  <a:cubicBezTo>
                    <a:pt x="179" y="0"/>
                    <a:pt x="1" y="179"/>
                    <a:pt x="1" y="381"/>
                  </a:cubicBezTo>
                  <a:cubicBezTo>
                    <a:pt x="1" y="596"/>
                    <a:pt x="179" y="774"/>
                    <a:pt x="393" y="774"/>
                  </a:cubicBezTo>
                  <a:cubicBezTo>
                    <a:pt x="608" y="774"/>
                    <a:pt x="774" y="596"/>
                    <a:pt x="774" y="381"/>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37"/>
            <p:cNvSpPr/>
            <p:nvPr/>
          </p:nvSpPr>
          <p:spPr>
            <a:xfrm>
              <a:off x="8890776" y="506577"/>
              <a:ext cx="95218" cy="95218"/>
            </a:xfrm>
            <a:custGeom>
              <a:avLst/>
              <a:gdLst/>
              <a:ahLst/>
              <a:cxnLst/>
              <a:rect l="l" t="t" r="r" b="b"/>
              <a:pathLst>
                <a:path w="775" h="775" extrusionOk="0">
                  <a:moveTo>
                    <a:pt x="393" y="0"/>
                  </a:moveTo>
                  <a:cubicBezTo>
                    <a:pt x="179" y="0"/>
                    <a:pt x="0" y="179"/>
                    <a:pt x="0" y="381"/>
                  </a:cubicBezTo>
                  <a:cubicBezTo>
                    <a:pt x="0" y="596"/>
                    <a:pt x="179" y="774"/>
                    <a:pt x="393" y="774"/>
                  </a:cubicBezTo>
                  <a:cubicBezTo>
                    <a:pt x="608" y="774"/>
                    <a:pt x="774" y="596"/>
                    <a:pt x="774" y="381"/>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37"/>
            <p:cNvSpPr/>
            <p:nvPr/>
          </p:nvSpPr>
          <p:spPr>
            <a:xfrm>
              <a:off x="8576249" y="193524"/>
              <a:ext cx="95218" cy="95218"/>
            </a:xfrm>
            <a:custGeom>
              <a:avLst/>
              <a:gdLst/>
              <a:ahLst/>
              <a:cxnLst/>
              <a:rect l="l" t="t" r="r" b="b"/>
              <a:pathLst>
                <a:path w="775" h="775" extrusionOk="0">
                  <a:moveTo>
                    <a:pt x="393" y="0"/>
                  </a:moveTo>
                  <a:cubicBezTo>
                    <a:pt x="179" y="0"/>
                    <a:pt x="1" y="179"/>
                    <a:pt x="1" y="393"/>
                  </a:cubicBezTo>
                  <a:cubicBezTo>
                    <a:pt x="1"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37"/>
            <p:cNvSpPr/>
            <p:nvPr/>
          </p:nvSpPr>
          <p:spPr>
            <a:xfrm>
              <a:off x="8890776" y="193524"/>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37"/>
            <p:cNvSpPr/>
            <p:nvPr/>
          </p:nvSpPr>
          <p:spPr>
            <a:xfrm>
              <a:off x="8419722" y="663104"/>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37"/>
            <p:cNvSpPr/>
            <p:nvPr/>
          </p:nvSpPr>
          <p:spPr>
            <a:xfrm>
              <a:off x="8419722" y="351525"/>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37"/>
            <p:cNvSpPr/>
            <p:nvPr/>
          </p:nvSpPr>
          <p:spPr>
            <a:xfrm>
              <a:off x="9048777" y="36998"/>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37"/>
            <p:cNvSpPr/>
            <p:nvPr/>
          </p:nvSpPr>
          <p:spPr>
            <a:xfrm>
              <a:off x="8734250" y="36998"/>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37"/>
            <p:cNvSpPr/>
            <p:nvPr/>
          </p:nvSpPr>
          <p:spPr>
            <a:xfrm>
              <a:off x="8419722" y="36998"/>
              <a:ext cx="95218" cy="95218"/>
            </a:xfrm>
            <a:custGeom>
              <a:avLst/>
              <a:gdLst/>
              <a:ahLst/>
              <a:cxnLst/>
              <a:rect l="l" t="t" r="r" b="b"/>
              <a:pathLst>
                <a:path w="775" h="775" extrusionOk="0">
                  <a:moveTo>
                    <a:pt x="382" y="1"/>
                  </a:moveTo>
                  <a:cubicBezTo>
                    <a:pt x="167" y="1"/>
                    <a:pt x="1" y="167"/>
                    <a:pt x="1" y="382"/>
                  </a:cubicBezTo>
                  <a:cubicBezTo>
                    <a:pt x="1" y="596"/>
                    <a:pt x="167"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37"/>
            <p:cNvSpPr/>
            <p:nvPr/>
          </p:nvSpPr>
          <p:spPr>
            <a:xfrm>
              <a:off x="9048777" y="1290685"/>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37"/>
            <p:cNvSpPr/>
            <p:nvPr/>
          </p:nvSpPr>
          <p:spPr>
            <a:xfrm>
              <a:off x="8734250" y="1290685"/>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37"/>
            <p:cNvSpPr/>
            <p:nvPr/>
          </p:nvSpPr>
          <p:spPr>
            <a:xfrm>
              <a:off x="9048777" y="979106"/>
              <a:ext cx="95218" cy="95218"/>
            </a:xfrm>
            <a:custGeom>
              <a:avLst/>
              <a:gdLst/>
              <a:ahLst/>
              <a:cxnLst/>
              <a:rect l="l" t="t" r="r" b="b"/>
              <a:pathLst>
                <a:path w="775" h="775" extrusionOk="0">
                  <a:moveTo>
                    <a:pt x="381" y="0"/>
                  </a:moveTo>
                  <a:cubicBezTo>
                    <a:pt x="167" y="0"/>
                    <a:pt x="0" y="167"/>
                    <a:pt x="0" y="381"/>
                  </a:cubicBezTo>
                  <a:cubicBezTo>
                    <a:pt x="0" y="595"/>
                    <a:pt x="167" y="774"/>
                    <a:pt x="381" y="774"/>
                  </a:cubicBezTo>
                  <a:cubicBezTo>
                    <a:pt x="596" y="774"/>
                    <a:pt x="774" y="595"/>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37"/>
            <p:cNvSpPr/>
            <p:nvPr/>
          </p:nvSpPr>
          <p:spPr>
            <a:xfrm>
              <a:off x="8734250" y="979106"/>
              <a:ext cx="95218" cy="95218"/>
            </a:xfrm>
            <a:custGeom>
              <a:avLst/>
              <a:gdLst/>
              <a:ahLst/>
              <a:cxnLst/>
              <a:rect l="l" t="t" r="r" b="b"/>
              <a:pathLst>
                <a:path w="775" h="775" extrusionOk="0">
                  <a:moveTo>
                    <a:pt x="381" y="0"/>
                  </a:moveTo>
                  <a:cubicBezTo>
                    <a:pt x="167" y="0"/>
                    <a:pt x="0" y="167"/>
                    <a:pt x="0" y="381"/>
                  </a:cubicBezTo>
                  <a:cubicBezTo>
                    <a:pt x="0" y="595"/>
                    <a:pt x="167" y="774"/>
                    <a:pt x="381" y="774"/>
                  </a:cubicBezTo>
                  <a:cubicBezTo>
                    <a:pt x="596" y="774"/>
                    <a:pt x="774" y="595"/>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37"/>
            <p:cNvSpPr/>
            <p:nvPr/>
          </p:nvSpPr>
          <p:spPr>
            <a:xfrm>
              <a:off x="8576249" y="1135632"/>
              <a:ext cx="95218" cy="95096"/>
            </a:xfrm>
            <a:custGeom>
              <a:avLst/>
              <a:gdLst/>
              <a:ahLst/>
              <a:cxnLst/>
              <a:rect l="l" t="t" r="r" b="b"/>
              <a:pathLst>
                <a:path w="775" h="774" extrusionOk="0">
                  <a:moveTo>
                    <a:pt x="393" y="0"/>
                  </a:moveTo>
                  <a:cubicBezTo>
                    <a:pt x="179" y="0"/>
                    <a:pt x="1" y="179"/>
                    <a:pt x="1" y="393"/>
                  </a:cubicBezTo>
                  <a:cubicBezTo>
                    <a:pt x="1" y="595"/>
                    <a:pt x="179" y="774"/>
                    <a:pt x="393" y="774"/>
                  </a:cubicBezTo>
                  <a:cubicBezTo>
                    <a:pt x="608" y="774"/>
                    <a:pt x="774" y="595"/>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37"/>
            <p:cNvSpPr/>
            <p:nvPr/>
          </p:nvSpPr>
          <p:spPr>
            <a:xfrm>
              <a:off x="8890776" y="1135632"/>
              <a:ext cx="95218" cy="95096"/>
            </a:xfrm>
            <a:custGeom>
              <a:avLst/>
              <a:gdLst/>
              <a:ahLst/>
              <a:cxnLst/>
              <a:rect l="l" t="t" r="r" b="b"/>
              <a:pathLst>
                <a:path w="775" h="774" extrusionOk="0">
                  <a:moveTo>
                    <a:pt x="393" y="0"/>
                  </a:moveTo>
                  <a:cubicBezTo>
                    <a:pt x="179" y="0"/>
                    <a:pt x="0" y="179"/>
                    <a:pt x="0" y="393"/>
                  </a:cubicBezTo>
                  <a:cubicBezTo>
                    <a:pt x="0" y="595"/>
                    <a:pt x="179" y="774"/>
                    <a:pt x="393" y="774"/>
                  </a:cubicBezTo>
                  <a:cubicBezTo>
                    <a:pt x="608" y="774"/>
                    <a:pt x="774" y="595"/>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37"/>
            <p:cNvSpPr/>
            <p:nvPr/>
          </p:nvSpPr>
          <p:spPr>
            <a:xfrm>
              <a:off x="8576249" y="821105"/>
              <a:ext cx="95218" cy="95218"/>
            </a:xfrm>
            <a:custGeom>
              <a:avLst/>
              <a:gdLst/>
              <a:ahLst/>
              <a:cxnLst/>
              <a:rect l="l" t="t" r="r" b="b"/>
              <a:pathLst>
                <a:path w="775" h="775" extrusionOk="0">
                  <a:moveTo>
                    <a:pt x="393" y="0"/>
                  </a:moveTo>
                  <a:cubicBezTo>
                    <a:pt x="179" y="0"/>
                    <a:pt x="1" y="179"/>
                    <a:pt x="1" y="393"/>
                  </a:cubicBezTo>
                  <a:cubicBezTo>
                    <a:pt x="1" y="596"/>
                    <a:pt x="179" y="774"/>
                    <a:pt x="393" y="774"/>
                  </a:cubicBezTo>
                  <a:cubicBezTo>
                    <a:pt x="608" y="774"/>
                    <a:pt x="774" y="596"/>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37"/>
            <p:cNvSpPr/>
            <p:nvPr/>
          </p:nvSpPr>
          <p:spPr>
            <a:xfrm>
              <a:off x="8890776" y="821105"/>
              <a:ext cx="95218" cy="95218"/>
            </a:xfrm>
            <a:custGeom>
              <a:avLst/>
              <a:gdLst/>
              <a:ahLst/>
              <a:cxnLst/>
              <a:rect l="l" t="t" r="r" b="b"/>
              <a:pathLst>
                <a:path w="775" h="775" extrusionOk="0">
                  <a:moveTo>
                    <a:pt x="393" y="0"/>
                  </a:moveTo>
                  <a:cubicBezTo>
                    <a:pt x="179" y="0"/>
                    <a:pt x="0" y="179"/>
                    <a:pt x="0" y="393"/>
                  </a:cubicBezTo>
                  <a:cubicBezTo>
                    <a:pt x="0" y="596"/>
                    <a:pt x="179" y="774"/>
                    <a:pt x="393" y="774"/>
                  </a:cubicBezTo>
                  <a:cubicBezTo>
                    <a:pt x="608" y="774"/>
                    <a:pt x="774" y="596"/>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37"/>
            <p:cNvSpPr/>
            <p:nvPr/>
          </p:nvSpPr>
          <p:spPr>
            <a:xfrm>
              <a:off x="8419722" y="1290685"/>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37"/>
            <p:cNvSpPr/>
            <p:nvPr/>
          </p:nvSpPr>
          <p:spPr>
            <a:xfrm>
              <a:off x="8419722" y="979106"/>
              <a:ext cx="95218" cy="95218"/>
            </a:xfrm>
            <a:custGeom>
              <a:avLst/>
              <a:gdLst/>
              <a:ahLst/>
              <a:cxnLst/>
              <a:rect l="l" t="t" r="r" b="b"/>
              <a:pathLst>
                <a:path w="775" h="775" extrusionOk="0">
                  <a:moveTo>
                    <a:pt x="382" y="0"/>
                  </a:moveTo>
                  <a:cubicBezTo>
                    <a:pt x="167" y="0"/>
                    <a:pt x="1" y="167"/>
                    <a:pt x="1" y="381"/>
                  </a:cubicBezTo>
                  <a:cubicBezTo>
                    <a:pt x="1" y="595"/>
                    <a:pt x="167" y="774"/>
                    <a:pt x="382" y="774"/>
                  </a:cubicBezTo>
                  <a:cubicBezTo>
                    <a:pt x="596" y="774"/>
                    <a:pt x="775" y="595"/>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37"/>
            <p:cNvSpPr/>
            <p:nvPr/>
          </p:nvSpPr>
          <p:spPr>
            <a:xfrm>
              <a:off x="9048777" y="66310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37"/>
            <p:cNvSpPr/>
            <p:nvPr/>
          </p:nvSpPr>
          <p:spPr>
            <a:xfrm>
              <a:off x="8734250" y="66310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37"/>
            <p:cNvSpPr/>
            <p:nvPr/>
          </p:nvSpPr>
          <p:spPr>
            <a:xfrm>
              <a:off x="8419722" y="663104"/>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37"/>
            <p:cNvSpPr/>
            <p:nvPr/>
          </p:nvSpPr>
          <p:spPr>
            <a:xfrm>
              <a:off x="9048777" y="1919617"/>
              <a:ext cx="95218" cy="95218"/>
            </a:xfrm>
            <a:custGeom>
              <a:avLst/>
              <a:gdLst/>
              <a:ahLst/>
              <a:cxnLst/>
              <a:rect l="l" t="t" r="r" b="b"/>
              <a:pathLst>
                <a:path w="775" h="775" extrusionOk="0">
                  <a:moveTo>
                    <a:pt x="381" y="1"/>
                  </a:moveTo>
                  <a:cubicBezTo>
                    <a:pt x="167" y="1"/>
                    <a:pt x="0" y="179"/>
                    <a:pt x="0" y="394"/>
                  </a:cubicBezTo>
                  <a:cubicBezTo>
                    <a:pt x="0" y="608"/>
                    <a:pt x="167"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37"/>
            <p:cNvSpPr/>
            <p:nvPr/>
          </p:nvSpPr>
          <p:spPr>
            <a:xfrm>
              <a:off x="8734250" y="1919617"/>
              <a:ext cx="95218" cy="95218"/>
            </a:xfrm>
            <a:custGeom>
              <a:avLst/>
              <a:gdLst/>
              <a:ahLst/>
              <a:cxnLst/>
              <a:rect l="l" t="t" r="r" b="b"/>
              <a:pathLst>
                <a:path w="775" h="775" extrusionOk="0">
                  <a:moveTo>
                    <a:pt x="381" y="1"/>
                  </a:moveTo>
                  <a:cubicBezTo>
                    <a:pt x="167" y="1"/>
                    <a:pt x="0" y="179"/>
                    <a:pt x="0" y="394"/>
                  </a:cubicBezTo>
                  <a:cubicBezTo>
                    <a:pt x="0" y="608"/>
                    <a:pt x="167"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37"/>
            <p:cNvSpPr/>
            <p:nvPr/>
          </p:nvSpPr>
          <p:spPr>
            <a:xfrm>
              <a:off x="9048777" y="1605089"/>
              <a:ext cx="95218" cy="95218"/>
            </a:xfrm>
            <a:custGeom>
              <a:avLst/>
              <a:gdLst/>
              <a:ahLst/>
              <a:cxnLst/>
              <a:rect l="l" t="t" r="r" b="b"/>
              <a:pathLst>
                <a:path w="775" h="775" extrusionOk="0">
                  <a:moveTo>
                    <a:pt x="381" y="1"/>
                  </a:moveTo>
                  <a:cubicBezTo>
                    <a:pt x="167" y="1"/>
                    <a:pt x="0" y="180"/>
                    <a:pt x="0" y="394"/>
                  </a:cubicBezTo>
                  <a:cubicBezTo>
                    <a:pt x="0" y="608"/>
                    <a:pt x="167" y="775"/>
                    <a:pt x="381" y="775"/>
                  </a:cubicBezTo>
                  <a:cubicBezTo>
                    <a:pt x="596" y="775"/>
                    <a:pt x="774" y="608"/>
                    <a:pt x="774" y="394"/>
                  </a:cubicBezTo>
                  <a:cubicBezTo>
                    <a:pt x="774" y="180"/>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37"/>
            <p:cNvSpPr/>
            <p:nvPr/>
          </p:nvSpPr>
          <p:spPr>
            <a:xfrm>
              <a:off x="8734250" y="1605089"/>
              <a:ext cx="95218" cy="95218"/>
            </a:xfrm>
            <a:custGeom>
              <a:avLst/>
              <a:gdLst/>
              <a:ahLst/>
              <a:cxnLst/>
              <a:rect l="l" t="t" r="r" b="b"/>
              <a:pathLst>
                <a:path w="775" h="775" extrusionOk="0">
                  <a:moveTo>
                    <a:pt x="381" y="1"/>
                  </a:moveTo>
                  <a:cubicBezTo>
                    <a:pt x="167" y="1"/>
                    <a:pt x="0" y="180"/>
                    <a:pt x="0" y="394"/>
                  </a:cubicBezTo>
                  <a:cubicBezTo>
                    <a:pt x="0" y="608"/>
                    <a:pt x="167" y="775"/>
                    <a:pt x="381" y="775"/>
                  </a:cubicBezTo>
                  <a:cubicBezTo>
                    <a:pt x="596" y="775"/>
                    <a:pt x="774" y="608"/>
                    <a:pt x="774" y="394"/>
                  </a:cubicBezTo>
                  <a:cubicBezTo>
                    <a:pt x="774" y="180"/>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37"/>
            <p:cNvSpPr/>
            <p:nvPr/>
          </p:nvSpPr>
          <p:spPr>
            <a:xfrm>
              <a:off x="8576249" y="1763090"/>
              <a:ext cx="95218" cy="95218"/>
            </a:xfrm>
            <a:custGeom>
              <a:avLst/>
              <a:gdLst/>
              <a:ahLst/>
              <a:cxnLst/>
              <a:rect l="l" t="t" r="r" b="b"/>
              <a:pathLst>
                <a:path w="775" h="775" extrusionOk="0">
                  <a:moveTo>
                    <a:pt x="393" y="1"/>
                  </a:moveTo>
                  <a:cubicBezTo>
                    <a:pt x="179" y="1"/>
                    <a:pt x="1" y="168"/>
                    <a:pt x="1" y="382"/>
                  </a:cubicBezTo>
                  <a:cubicBezTo>
                    <a:pt x="1" y="596"/>
                    <a:pt x="179" y="775"/>
                    <a:pt x="393" y="775"/>
                  </a:cubicBezTo>
                  <a:cubicBezTo>
                    <a:pt x="608" y="775"/>
                    <a:pt x="774" y="596"/>
                    <a:pt x="774" y="382"/>
                  </a:cubicBezTo>
                  <a:cubicBezTo>
                    <a:pt x="774" y="168"/>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37"/>
            <p:cNvSpPr/>
            <p:nvPr/>
          </p:nvSpPr>
          <p:spPr>
            <a:xfrm>
              <a:off x="8890776" y="1763090"/>
              <a:ext cx="95218" cy="95218"/>
            </a:xfrm>
            <a:custGeom>
              <a:avLst/>
              <a:gdLst/>
              <a:ahLst/>
              <a:cxnLst/>
              <a:rect l="l" t="t" r="r" b="b"/>
              <a:pathLst>
                <a:path w="775" h="775" extrusionOk="0">
                  <a:moveTo>
                    <a:pt x="393" y="1"/>
                  </a:moveTo>
                  <a:cubicBezTo>
                    <a:pt x="179" y="1"/>
                    <a:pt x="0" y="168"/>
                    <a:pt x="0" y="382"/>
                  </a:cubicBezTo>
                  <a:cubicBezTo>
                    <a:pt x="0" y="596"/>
                    <a:pt x="179" y="775"/>
                    <a:pt x="393" y="775"/>
                  </a:cubicBezTo>
                  <a:cubicBezTo>
                    <a:pt x="608" y="775"/>
                    <a:pt x="774" y="596"/>
                    <a:pt x="774" y="382"/>
                  </a:cubicBezTo>
                  <a:cubicBezTo>
                    <a:pt x="774" y="168"/>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37"/>
            <p:cNvSpPr/>
            <p:nvPr/>
          </p:nvSpPr>
          <p:spPr>
            <a:xfrm>
              <a:off x="8576249" y="1448685"/>
              <a:ext cx="95218" cy="95096"/>
            </a:xfrm>
            <a:custGeom>
              <a:avLst/>
              <a:gdLst/>
              <a:ahLst/>
              <a:cxnLst/>
              <a:rect l="l" t="t" r="r" b="b"/>
              <a:pathLst>
                <a:path w="775" h="774" extrusionOk="0">
                  <a:moveTo>
                    <a:pt x="393" y="0"/>
                  </a:moveTo>
                  <a:cubicBezTo>
                    <a:pt x="179" y="0"/>
                    <a:pt x="1" y="167"/>
                    <a:pt x="1" y="381"/>
                  </a:cubicBezTo>
                  <a:cubicBezTo>
                    <a:pt x="1" y="595"/>
                    <a:pt x="179" y="774"/>
                    <a:pt x="393" y="774"/>
                  </a:cubicBezTo>
                  <a:cubicBezTo>
                    <a:pt x="608" y="774"/>
                    <a:pt x="774" y="595"/>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37"/>
            <p:cNvSpPr/>
            <p:nvPr/>
          </p:nvSpPr>
          <p:spPr>
            <a:xfrm>
              <a:off x="8890776" y="1448685"/>
              <a:ext cx="95218" cy="95096"/>
            </a:xfrm>
            <a:custGeom>
              <a:avLst/>
              <a:gdLst/>
              <a:ahLst/>
              <a:cxnLst/>
              <a:rect l="l" t="t" r="r" b="b"/>
              <a:pathLst>
                <a:path w="775" h="774" extrusionOk="0">
                  <a:moveTo>
                    <a:pt x="393" y="0"/>
                  </a:moveTo>
                  <a:cubicBezTo>
                    <a:pt x="179" y="0"/>
                    <a:pt x="0" y="167"/>
                    <a:pt x="0" y="381"/>
                  </a:cubicBezTo>
                  <a:cubicBezTo>
                    <a:pt x="0" y="595"/>
                    <a:pt x="179" y="774"/>
                    <a:pt x="393" y="774"/>
                  </a:cubicBezTo>
                  <a:cubicBezTo>
                    <a:pt x="608" y="774"/>
                    <a:pt x="774" y="595"/>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37"/>
            <p:cNvSpPr/>
            <p:nvPr/>
          </p:nvSpPr>
          <p:spPr>
            <a:xfrm>
              <a:off x="8419722" y="1919617"/>
              <a:ext cx="95218" cy="95218"/>
            </a:xfrm>
            <a:custGeom>
              <a:avLst/>
              <a:gdLst/>
              <a:ahLst/>
              <a:cxnLst/>
              <a:rect l="l" t="t" r="r" b="b"/>
              <a:pathLst>
                <a:path w="775" h="775" extrusionOk="0">
                  <a:moveTo>
                    <a:pt x="382" y="1"/>
                  </a:moveTo>
                  <a:cubicBezTo>
                    <a:pt x="167" y="1"/>
                    <a:pt x="1" y="179"/>
                    <a:pt x="1" y="394"/>
                  </a:cubicBezTo>
                  <a:cubicBezTo>
                    <a:pt x="1" y="608"/>
                    <a:pt x="167" y="775"/>
                    <a:pt x="382" y="775"/>
                  </a:cubicBezTo>
                  <a:cubicBezTo>
                    <a:pt x="596" y="775"/>
                    <a:pt x="775" y="608"/>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37"/>
            <p:cNvSpPr/>
            <p:nvPr/>
          </p:nvSpPr>
          <p:spPr>
            <a:xfrm>
              <a:off x="8419722" y="1605089"/>
              <a:ext cx="95218" cy="95218"/>
            </a:xfrm>
            <a:custGeom>
              <a:avLst/>
              <a:gdLst/>
              <a:ahLst/>
              <a:cxnLst/>
              <a:rect l="l" t="t" r="r" b="b"/>
              <a:pathLst>
                <a:path w="775" h="775" extrusionOk="0">
                  <a:moveTo>
                    <a:pt x="382" y="1"/>
                  </a:moveTo>
                  <a:cubicBezTo>
                    <a:pt x="167" y="1"/>
                    <a:pt x="1" y="180"/>
                    <a:pt x="1" y="394"/>
                  </a:cubicBezTo>
                  <a:cubicBezTo>
                    <a:pt x="1" y="608"/>
                    <a:pt x="167" y="775"/>
                    <a:pt x="382" y="775"/>
                  </a:cubicBezTo>
                  <a:cubicBezTo>
                    <a:pt x="596" y="775"/>
                    <a:pt x="775" y="608"/>
                    <a:pt x="775" y="394"/>
                  </a:cubicBezTo>
                  <a:cubicBezTo>
                    <a:pt x="775" y="180"/>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37"/>
            <p:cNvSpPr/>
            <p:nvPr/>
          </p:nvSpPr>
          <p:spPr>
            <a:xfrm>
              <a:off x="9048777" y="1290685"/>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37"/>
            <p:cNvSpPr/>
            <p:nvPr/>
          </p:nvSpPr>
          <p:spPr>
            <a:xfrm>
              <a:off x="8734250" y="1290685"/>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37"/>
            <p:cNvSpPr/>
            <p:nvPr/>
          </p:nvSpPr>
          <p:spPr>
            <a:xfrm>
              <a:off x="8419722" y="1290685"/>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37"/>
            <p:cNvSpPr/>
            <p:nvPr/>
          </p:nvSpPr>
          <p:spPr>
            <a:xfrm>
              <a:off x="9048777" y="2547197"/>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37"/>
            <p:cNvSpPr/>
            <p:nvPr/>
          </p:nvSpPr>
          <p:spPr>
            <a:xfrm>
              <a:off x="8734250" y="2547197"/>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37"/>
            <p:cNvSpPr/>
            <p:nvPr/>
          </p:nvSpPr>
          <p:spPr>
            <a:xfrm>
              <a:off x="9048777" y="2232670"/>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37"/>
            <p:cNvSpPr/>
            <p:nvPr/>
          </p:nvSpPr>
          <p:spPr>
            <a:xfrm>
              <a:off x="8734250" y="2232670"/>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37"/>
            <p:cNvSpPr/>
            <p:nvPr/>
          </p:nvSpPr>
          <p:spPr>
            <a:xfrm>
              <a:off x="8576249" y="2389196"/>
              <a:ext cx="95218" cy="95218"/>
            </a:xfrm>
            <a:custGeom>
              <a:avLst/>
              <a:gdLst/>
              <a:ahLst/>
              <a:cxnLst/>
              <a:rect l="l" t="t" r="r" b="b"/>
              <a:pathLst>
                <a:path w="775" h="775" extrusionOk="0">
                  <a:moveTo>
                    <a:pt x="393" y="1"/>
                  </a:moveTo>
                  <a:cubicBezTo>
                    <a:pt x="179" y="1"/>
                    <a:pt x="1" y="179"/>
                    <a:pt x="1" y="394"/>
                  </a:cubicBezTo>
                  <a:cubicBezTo>
                    <a:pt x="1" y="608"/>
                    <a:pt x="179" y="775"/>
                    <a:pt x="393" y="775"/>
                  </a:cubicBezTo>
                  <a:cubicBezTo>
                    <a:pt x="608" y="775"/>
                    <a:pt x="774" y="608"/>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37"/>
            <p:cNvSpPr/>
            <p:nvPr/>
          </p:nvSpPr>
          <p:spPr>
            <a:xfrm>
              <a:off x="8890776" y="2389196"/>
              <a:ext cx="95218" cy="95218"/>
            </a:xfrm>
            <a:custGeom>
              <a:avLst/>
              <a:gdLst/>
              <a:ahLst/>
              <a:cxnLst/>
              <a:rect l="l" t="t" r="r" b="b"/>
              <a:pathLst>
                <a:path w="775" h="775" extrusionOk="0">
                  <a:moveTo>
                    <a:pt x="393" y="1"/>
                  </a:moveTo>
                  <a:cubicBezTo>
                    <a:pt x="179" y="1"/>
                    <a:pt x="0" y="179"/>
                    <a:pt x="0" y="394"/>
                  </a:cubicBezTo>
                  <a:cubicBezTo>
                    <a:pt x="0" y="608"/>
                    <a:pt x="179" y="775"/>
                    <a:pt x="393" y="775"/>
                  </a:cubicBezTo>
                  <a:cubicBezTo>
                    <a:pt x="608" y="775"/>
                    <a:pt x="774" y="608"/>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37"/>
            <p:cNvSpPr/>
            <p:nvPr/>
          </p:nvSpPr>
          <p:spPr>
            <a:xfrm>
              <a:off x="8576249" y="2076143"/>
              <a:ext cx="95218" cy="95218"/>
            </a:xfrm>
            <a:custGeom>
              <a:avLst/>
              <a:gdLst/>
              <a:ahLst/>
              <a:cxnLst/>
              <a:rect l="l" t="t" r="r" b="b"/>
              <a:pathLst>
                <a:path w="775" h="775" extrusionOk="0">
                  <a:moveTo>
                    <a:pt x="393" y="1"/>
                  </a:moveTo>
                  <a:cubicBezTo>
                    <a:pt x="179" y="1"/>
                    <a:pt x="1" y="167"/>
                    <a:pt x="1" y="382"/>
                  </a:cubicBezTo>
                  <a:cubicBezTo>
                    <a:pt x="1" y="596"/>
                    <a:pt x="179" y="775"/>
                    <a:pt x="393" y="775"/>
                  </a:cubicBezTo>
                  <a:cubicBezTo>
                    <a:pt x="608" y="775"/>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37"/>
            <p:cNvSpPr/>
            <p:nvPr/>
          </p:nvSpPr>
          <p:spPr>
            <a:xfrm>
              <a:off x="8890776" y="2076143"/>
              <a:ext cx="95218" cy="95218"/>
            </a:xfrm>
            <a:custGeom>
              <a:avLst/>
              <a:gdLst/>
              <a:ahLst/>
              <a:cxnLst/>
              <a:rect l="l" t="t" r="r" b="b"/>
              <a:pathLst>
                <a:path w="775" h="775" extrusionOk="0">
                  <a:moveTo>
                    <a:pt x="393" y="1"/>
                  </a:moveTo>
                  <a:cubicBezTo>
                    <a:pt x="179" y="1"/>
                    <a:pt x="0" y="167"/>
                    <a:pt x="0" y="382"/>
                  </a:cubicBezTo>
                  <a:cubicBezTo>
                    <a:pt x="0" y="596"/>
                    <a:pt x="179" y="775"/>
                    <a:pt x="393" y="775"/>
                  </a:cubicBezTo>
                  <a:cubicBezTo>
                    <a:pt x="608" y="775"/>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37"/>
            <p:cNvSpPr/>
            <p:nvPr/>
          </p:nvSpPr>
          <p:spPr>
            <a:xfrm>
              <a:off x="8419722" y="2547197"/>
              <a:ext cx="95218" cy="95218"/>
            </a:xfrm>
            <a:custGeom>
              <a:avLst/>
              <a:gdLst/>
              <a:ahLst/>
              <a:cxnLst/>
              <a:rect l="l" t="t" r="r" b="b"/>
              <a:pathLst>
                <a:path w="775" h="775" extrusionOk="0">
                  <a:moveTo>
                    <a:pt x="382" y="1"/>
                  </a:moveTo>
                  <a:cubicBezTo>
                    <a:pt x="167" y="1"/>
                    <a:pt x="1" y="179"/>
                    <a:pt x="1" y="382"/>
                  </a:cubicBezTo>
                  <a:cubicBezTo>
                    <a:pt x="1" y="596"/>
                    <a:pt x="167"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37"/>
            <p:cNvSpPr/>
            <p:nvPr/>
          </p:nvSpPr>
          <p:spPr>
            <a:xfrm>
              <a:off x="8419722" y="2232670"/>
              <a:ext cx="95218" cy="95218"/>
            </a:xfrm>
            <a:custGeom>
              <a:avLst/>
              <a:gdLst/>
              <a:ahLst/>
              <a:cxnLst/>
              <a:rect l="l" t="t" r="r" b="b"/>
              <a:pathLst>
                <a:path w="775" h="775" extrusionOk="0">
                  <a:moveTo>
                    <a:pt x="382" y="1"/>
                  </a:moveTo>
                  <a:cubicBezTo>
                    <a:pt x="167" y="1"/>
                    <a:pt x="1" y="179"/>
                    <a:pt x="1" y="394"/>
                  </a:cubicBezTo>
                  <a:cubicBezTo>
                    <a:pt x="1" y="596"/>
                    <a:pt x="167"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37"/>
            <p:cNvSpPr/>
            <p:nvPr/>
          </p:nvSpPr>
          <p:spPr>
            <a:xfrm>
              <a:off x="9048777" y="1919617"/>
              <a:ext cx="95218" cy="95218"/>
            </a:xfrm>
            <a:custGeom>
              <a:avLst/>
              <a:gdLst/>
              <a:ahLst/>
              <a:cxnLst/>
              <a:rect l="l" t="t" r="r" b="b"/>
              <a:pathLst>
                <a:path w="775" h="775" extrusionOk="0">
                  <a:moveTo>
                    <a:pt x="381" y="1"/>
                  </a:moveTo>
                  <a:cubicBezTo>
                    <a:pt x="167" y="1"/>
                    <a:pt x="0" y="179"/>
                    <a:pt x="0" y="394"/>
                  </a:cubicBezTo>
                  <a:cubicBezTo>
                    <a:pt x="0" y="608"/>
                    <a:pt x="167"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37"/>
            <p:cNvSpPr/>
            <p:nvPr/>
          </p:nvSpPr>
          <p:spPr>
            <a:xfrm>
              <a:off x="8734250" y="1919617"/>
              <a:ext cx="95218" cy="95218"/>
            </a:xfrm>
            <a:custGeom>
              <a:avLst/>
              <a:gdLst/>
              <a:ahLst/>
              <a:cxnLst/>
              <a:rect l="l" t="t" r="r" b="b"/>
              <a:pathLst>
                <a:path w="775" h="775" extrusionOk="0">
                  <a:moveTo>
                    <a:pt x="381" y="1"/>
                  </a:moveTo>
                  <a:cubicBezTo>
                    <a:pt x="167" y="1"/>
                    <a:pt x="0" y="179"/>
                    <a:pt x="0" y="394"/>
                  </a:cubicBezTo>
                  <a:cubicBezTo>
                    <a:pt x="0" y="608"/>
                    <a:pt x="167"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37"/>
            <p:cNvSpPr/>
            <p:nvPr/>
          </p:nvSpPr>
          <p:spPr>
            <a:xfrm>
              <a:off x="8419722" y="1919617"/>
              <a:ext cx="95218" cy="95218"/>
            </a:xfrm>
            <a:custGeom>
              <a:avLst/>
              <a:gdLst/>
              <a:ahLst/>
              <a:cxnLst/>
              <a:rect l="l" t="t" r="r" b="b"/>
              <a:pathLst>
                <a:path w="775" h="775" extrusionOk="0">
                  <a:moveTo>
                    <a:pt x="382" y="1"/>
                  </a:moveTo>
                  <a:cubicBezTo>
                    <a:pt x="167" y="1"/>
                    <a:pt x="1" y="179"/>
                    <a:pt x="1" y="394"/>
                  </a:cubicBezTo>
                  <a:cubicBezTo>
                    <a:pt x="1" y="608"/>
                    <a:pt x="167" y="775"/>
                    <a:pt x="382" y="775"/>
                  </a:cubicBezTo>
                  <a:cubicBezTo>
                    <a:pt x="596" y="775"/>
                    <a:pt x="775" y="608"/>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37"/>
            <p:cNvSpPr/>
            <p:nvPr/>
          </p:nvSpPr>
          <p:spPr>
            <a:xfrm>
              <a:off x="9048777" y="3174778"/>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37"/>
            <p:cNvSpPr/>
            <p:nvPr/>
          </p:nvSpPr>
          <p:spPr>
            <a:xfrm>
              <a:off x="8734250" y="3174778"/>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37"/>
            <p:cNvSpPr/>
            <p:nvPr/>
          </p:nvSpPr>
          <p:spPr>
            <a:xfrm>
              <a:off x="9048777" y="2860250"/>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37"/>
            <p:cNvSpPr/>
            <p:nvPr/>
          </p:nvSpPr>
          <p:spPr>
            <a:xfrm>
              <a:off x="8734250" y="2860250"/>
              <a:ext cx="95218" cy="95218"/>
            </a:xfrm>
            <a:custGeom>
              <a:avLst/>
              <a:gdLst/>
              <a:ahLst/>
              <a:cxnLst/>
              <a:rect l="l" t="t" r="r" b="b"/>
              <a:pathLst>
                <a:path w="775" h="775" extrusionOk="0">
                  <a:moveTo>
                    <a:pt x="381" y="1"/>
                  </a:moveTo>
                  <a:cubicBezTo>
                    <a:pt x="167" y="1"/>
                    <a:pt x="0" y="167"/>
                    <a:pt x="0" y="382"/>
                  </a:cubicBezTo>
                  <a:cubicBezTo>
                    <a:pt x="0" y="596"/>
                    <a:pt x="167" y="774"/>
                    <a:pt x="381" y="774"/>
                  </a:cubicBezTo>
                  <a:cubicBezTo>
                    <a:pt x="596" y="774"/>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37"/>
            <p:cNvSpPr/>
            <p:nvPr/>
          </p:nvSpPr>
          <p:spPr>
            <a:xfrm>
              <a:off x="8576249" y="3016777"/>
              <a:ext cx="95218" cy="95218"/>
            </a:xfrm>
            <a:custGeom>
              <a:avLst/>
              <a:gdLst/>
              <a:ahLst/>
              <a:cxnLst/>
              <a:rect l="l" t="t" r="r" b="b"/>
              <a:pathLst>
                <a:path w="775" h="775" extrusionOk="0">
                  <a:moveTo>
                    <a:pt x="393" y="0"/>
                  </a:moveTo>
                  <a:cubicBezTo>
                    <a:pt x="179" y="0"/>
                    <a:pt x="1" y="179"/>
                    <a:pt x="1" y="393"/>
                  </a:cubicBezTo>
                  <a:cubicBezTo>
                    <a:pt x="1"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37"/>
            <p:cNvSpPr/>
            <p:nvPr/>
          </p:nvSpPr>
          <p:spPr>
            <a:xfrm>
              <a:off x="8890776" y="3016777"/>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37"/>
            <p:cNvSpPr/>
            <p:nvPr/>
          </p:nvSpPr>
          <p:spPr>
            <a:xfrm>
              <a:off x="8576249" y="2705198"/>
              <a:ext cx="95218" cy="93744"/>
            </a:xfrm>
            <a:custGeom>
              <a:avLst/>
              <a:gdLst/>
              <a:ahLst/>
              <a:cxnLst/>
              <a:rect l="l" t="t" r="r" b="b"/>
              <a:pathLst>
                <a:path w="775" h="763" extrusionOk="0">
                  <a:moveTo>
                    <a:pt x="393" y="0"/>
                  </a:moveTo>
                  <a:cubicBezTo>
                    <a:pt x="179" y="0"/>
                    <a:pt x="1" y="167"/>
                    <a:pt x="1" y="381"/>
                  </a:cubicBezTo>
                  <a:cubicBezTo>
                    <a:pt x="1" y="596"/>
                    <a:pt x="179" y="762"/>
                    <a:pt x="393" y="762"/>
                  </a:cubicBezTo>
                  <a:cubicBezTo>
                    <a:pt x="608" y="762"/>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37"/>
            <p:cNvSpPr/>
            <p:nvPr/>
          </p:nvSpPr>
          <p:spPr>
            <a:xfrm>
              <a:off x="8890776" y="2705198"/>
              <a:ext cx="95218" cy="93744"/>
            </a:xfrm>
            <a:custGeom>
              <a:avLst/>
              <a:gdLst/>
              <a:ahLst/>
              <a:cxnLst/>
              <a:rect l="l" t="t" r="r" b="b"/>
              <a:pathLst>
                <a:path w="775" h="763" extrusionOk="0">
                  <a:moveTo>
                    <a:pt x="393" y="0"/>
                  </a:moveTo>
                  <a:cubicBezTo>
                    <a:pt x="179" y="0"/>
                    <a:pt x="0" y="167"/>
                    <a:pt x="0" y="381"/>
                  </a:cubicBezTo>
                  <a:cubicBezTo>
                    <a:pt x="0" y="596"/>
                    <a:pt x="179" y="762"/>
                    <a:pt x="393" y="762"/>
                  </a:cubicBezTo>
                  <a:cubicBezTo>
                    <a:pt x="608" y="762"/>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37"/>
            <p:cNvSpPr/>
            <p:nvPr/>
          </p:nvSpPr>
          <p:spPr>
            <a:xfrm>
              <a:off x="8419722" y="3174778"/>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37"/>
            <p:cNvSpPr/>
            <p:nvPr/>
          </p:nvSpPr>
          <p:spPr>
            <a:xfrm>
              <a:off x="8419722" y="2860250"/>
              <a:ext cx="95218" cy="95218"/>
            </a:xfrm>
            <a:custGeom>
              <a:avLst/>
              <a:gdLst/>
              <a:ahLst/>
              <a:cxnLst/>
              <a:rect l="l" t="t" r="r" b="b"/>
              <a:pathLst>
                <a:path w="775" h="775" extrusionOk="0">
                  <a:moveTo>
                    <a:pt x="382" y="1"/>
                  </a:moveTo>
                  <a:cubicBezTo>
                    <a:pt x="167" y="1"/>
                    <a:pt x="1" y="167"/>
                    <a:pt x="1" y="382"/>
                  </a:cubicBezTo>
                  <a:cubicBezTo>
                    <a:pt x="1" y="596"/>
                    <a:pt x="167"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37"/>
            <p:cNvSpPr/>
            <p:nvPr/>
          </p:nvSpPr>
          <p:spPr>
            <a:xfrm>
              <a:off x="9048777" y="2547197"/>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37"/>
            <p:cNvSpPr/>
            <p:nvPr/>
          </p:nvSpPr>
          <p:spPr>
            <a:xfrm>
              <a:off x="8734250" y="2547197"/>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37"/>
            <p:cNvSpPr/>
            <p:nvPr/>
          </p:nvSpPr>
          <p:spPr>
            <a:xfrm>
              <a:off x="8419722" y="2547197"/>
              <a:ext cx="95218" cy="95218"/>
            </a:xfrm>
            <a:custGeom>
              <a:avLst/>
              <a:gdLst/>
              <a:ahLst/>
              <a:cxnLst/>
              <a:rect l="l" t="t" r="r" b="b"/>
              <a:pathLst>
                <a:path w="775" h="775" extrusionOk="0">
                  <a:moveTo>
                    <a:pt x="382" y="1"/>
                  </a:moveTo>
                  <a:cubicBezTo>
                    <a:pt x="167" y="1"/>
                    <a:pt x="1" y="179"/>
                    <a:pt x="1" y="382"/>
                  </a:cubicBezTo>
                  <a:cubicBezTo>
                    <a:pt x="1" y="596"/>
                    <a:pt x="167"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37"/>
            <p:cNvSpPr/>
            <p:nvPr/>
          </p:nvSpPr>
          <p:spPr>
            <a:xfrm>
              <a:off x="9048777" y="3489305"/>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37"/>
            <p:cNvSpPr/>
            <p:nvPr/>
          </p:nvSpPr>
          <p:spPr>
            <a:xfrm>
              <a:off x="8734250" y="3489305"/>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37"/>
            <p:cNvSpPr/>
            <p:nvPr/>
          </p:nvSpPr>
          <p:spPr>
            <a:xfrm>
              <a:off x="8576249" y="3644357"/>
              <a:ext cx="95218" cy="95218"/>
            </a:xfrm>
            <a:custGeom>
              <a:avLst/>
              <a:gdLst/>
              <a:ahLst/>
              <a:cxnLst/>
              <a:rect l="l" t="t" r="r" b="b"/>
              <a:pathLst>
                <a:path w="775" h="775" extrusionOk="0">
                  <a:moveTo>
                    <a:pt x="393" y="0"/>
                  </a:moveTo>
                  <a:cubicBezTo>
                    <a:pt x="179" y="0"/>
                    <a:pt x="1" y="179"/>
                    <a:pt x="1" y="381"/>
                  </a:cubicBezTo>
                  <a:cubicBezTo>
                    <a:pt x="1" y="596"/>
                    <a:pt x="179" y="774"/>
                    <a:pt x="393" y="774"/>
                  </a:cubicBezTo>
                  <a:cubicBezTo>
                    <a:pt x="608" y="774"/>
                    <a:pt x="774" y="596"/>
                    <a:pt x="774" y="381"/>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37"/>
            <p:cNvSpPr/>
            <p:nvPr/>
          </p:nvSpPr>
          <p:spPr>
            <a:xfrm>
              <a:off x="8890776" y="3644357"/>
              <a:ext cx="95218" cy="95218"/>
            </a:xfrm>
            <a:custGeom>
              <a:avLst/>
              <a:gdLst/>
              <a:ahLst/>
              <a:cxnLst/>
              <a:rect l="l" t="t" r="r" b="b"/>
              <a:pathLst>
                <a:path w="775" h="775" extrusionOk="0">
                  <a:moveTo>
                    <a:pt x="393" y="0"/>
                  </a:moveTo>
                  <a:cubicBezTo>
                    <a:pt x="179" y="0"/>
                    <a:pt x="0" y="179"/>
                    <a:pt x="0" y="381"/>
                  </a:cubicBezTo>
                  <a:cubicBezTo>
                    <a:pt x="0" y="596"/>
                    <a:pt x="179" y="774"/>
                    <a:pt x="393" y="774"/>
                  </a:cubicBezTo>
                  <a:cubicBezTo>
                    <a:pt x="608" y="774"/>
                    <a:pt x="774" y="596"/>
                    <a:pt x="774" y="381"/>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37"/>
            <p:cNvSpPr/>
            <p:nvPr/>
          </p:nvSpPr>
          <p:spPr>
            <a:xfrm>
              <a:off x="8576249" y="3331304"/>
              <a:ext cx="95218" cy="95218"/>
            </a:xfrm>
            <a:custGeom>
              <a:avLst/>
              <a:gdLst/>
              <a:ahLst/>
              <a:cxnLst/>
              <a:rect l="l" t="t" r="r" b="b"/>
              <a:pathLst>
                <a:path w="775" h="775" extrusionOk="0">
                  <a:moveTo>
                    <a:pt x="393" y="0"/>
                  </a:moveTo>
                  <a:cubicBezTo>
                    <a:pt x="179" y="0"/>
                    <a:pt x="1" y="179"/>
                    <a:pt x="1" y="393"/>
                  </a:cubicBezTo>
                  <a:cubicBezTo>
                    <a:pt x="1"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37"/>
            <p:cNvSpPr/>
            <p:nvPr/>
          </p:nvSpPr>
          <p:spPr>
            <a:xfrm>
              <a:off x="8890776" y="3331304"/>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37"/>
            <p:cNvSpPr/>
            <p:nvPr/>
          </p:nvSpPr>
          <p:spPr>
            <a:xfrm>
              <a:off x="8419722" y="3489305"/>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37"/>
            <p:cNvSpPr/>
            <p:nvPr/>
          </p:nvSpPr>
          <p:spPr>
            <a:xfrm>
              <a:off x="9048777" y="3174778"/>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37"/>
            <p:cNvSpPr/>
            <p:nvPr/>
          </p:nvSpPr>
          <p:spPr>
            <a:xfrm>
              <a:off x="8734250" y="3174778"/>
              <a:ext cx="95218" cy="95218"/>
            </a:xfrm>
            <a:custGeom>
              <a:avLst/>
              <a:gdLst/>
              <a:ahLst/>
              <a:cxnLst/>
              <a:rect l="l" t="t" r="r" b="b"/>
              <a:pathLst>
                <a:path w="775" h="775" extrusionOk="0">
                  <a:moveTo>
                    <a:pt x="381" y="0"/>
                  </a:moveTo>
                  <a:cubicBezTo>
                    <a:pt x="167" y="0"/>
                    <a:pt x="0" y="167"/>
                    <a:pt x="0" y="381"/>
                  </a:cubicBezTo>
                  <a:cubicBezTo>
                    <a:pt x="0" y="596"/>
                    <a:pt x="167" y="774"/>
                    <a:pt x="381" y="774"/>
                  </a:cubicBezTo>
                  <a:cubicBezTo>
                    <a:pt x="596" y="774"/>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37"/>
            <p:cNvSpPr/>
            <p:nvPr/>
          </p:nvSpPr>
          <p:spPr>
            <a:xfrm>
              <a:off x="8419722" y="3174778"/>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37"/>
            <p:cNvSpPr/>
            <p:nvPr/>
          </p:nvSpPr>
          <p:spPr>
            <a:xfrm>
              <a:off x="8419722" y="36998"/>
              <a:ext cx="95218" cy="95218"/>
            </a:xfrm>
            <a:custGeom>
              <a:avLst/>
              <a:gdLst/>
              <a:ahLst/>
              <a:cxnLst/>
              <a:rect l="l" t="t" r="r" b="b"/>
              <a:pathLst>
                <a:path w="775" h="775" extrusionOk="0">
                  <a:moveTo>
                    <a:pt x="382" y="1"/>
                  </a:moveTo>
                  <a:cubicBezTo>
                    <a:pt x="167" y="1"/>
                    <a:pt x="1" y="167"/>
                    <a:pt x="1" y="382"/>
                  </a:cubicBezTo>
                  <a:cubicBezTo>
                    <a:pt x="1" y="596"/>
                    <a:pt x="167"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37"/>
            <p:cNvSpPr/>
            <p:nvPr/>
          </p:nvSpPr>
          <p:spPr>
            <a:xfrm>
              <a:off x="8106669" y="36998"/>
              <a:ext cx="95218" cy="95218"/>
            </a:xfrm>
            <a:custGeom>
              <a:avLst/>
              <a:gdLst/>
              <a:ahLst/>
              <a:cxnLst/>
              <a:rect l="l" t="t" r="r" b="b"/>
              <a:pathLst>
                <a:path w="775" h="775" extrusionOk="0">
                  <a:moveTo>
                    <a:pt x="382" y="1"/>
                  </a:moveTo>
                  <a:cubicBezTo>
                    <a:pt x="179" y="1"/>
                    <a:pt x="1" y="167"/>
                    <a:pt x="1" y="382"/>
                  </a:cubicBezTo>
                  <a:cubicBezTo>
                    <a:pt x="1" y="596"/>
                    <a:pt x="179"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37"/>
            <p:cNvSpPr/>
            <p:nvPr/>
          </p:nvSpPr>
          <p:spPr>
            <a:xfrm>
              <a:off x="7792142" y="36998"/>
              <a:ext cx="95218" cy="95218"/>
            </a:xfrm>
            <a:custGeom>
              <a:avLst/>
              <a:gdLst/>
              <a:ahLst/>
              <a:cxnLst/>
              <a:rect l="l" t="t" r="r" b="b"/>
              <a:pathLst>
                <a:path w="775" h="775" extrusionOk="0">
                  <a:moveTo>
                    <a:pt x="394" y="1"/>
                  </a:moveTo>
                  <a:cubicBezTo>
                    <a:pt x="179" y="1"/>
                    <a:pt x="1" y="167"/>
                    <a:pt x="1" y="382"/>
                  </a:cubicBezTo>
                  <a:cubicBezTo>
                    <a:pt x="1" y="596"/>
                    <a:pt x="179" y="774"/>
                    <a:pt x="394" y="774"/>
                  </a:cubicBezTo>
                  <a:cubicBezTo>
                    <a:pt x="596" y="774"/>
                    <a:pt x="775" y="596"/>
                    <a:pt x="775" y="382"/>
                  </a:cubicBezTo>
                  <a:cubicBezTo>
                    <a:pt x="775" y="167"/>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37"/>
            <p:cNvSpPr/>
            <p:nvPr/>
          </p:nvSpPr>
          <p:spPr>
            <a:xfrm>
              <a:off x="8419722" y="663104"/>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37"/>
            <p:cNvSpPr/>
            <p:nvPr/>
          </p:nvSpPr>
          <p:spPr>
            <a:xfrm>
              <a:off x="8106669" y="663104"/>
              <a:ext cx="95218" cy="95218"/>
            </a:xfrm>
            <a:custGeom>
              <a:avLst/>
              <a:gdLst/>
              <a:ahLst/>
              <a:cxnLst/>
              <a:rect l="l" t="t" r="r" b="b"/>
              <a:pathLst>
                <a:path w="775" h="775" extrusionOk="0">
                  <a:moveTo>
                    <a:pt x="382" y="0"/>
                  </a:moveTo>
                  <a:cubicBezTo>
                    <a:pt x="179" y="0"/>
                    <a:pt x="1" y="179"/>
                    <a:pt x="1" y="393"/>
                  </a:cubicBezTo>
                  <a:cubicBezTo>
                    <a:pt x="1" y="608"/>
                    <a:pt x="179"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37"/>
            <p:cNvSpPr/>
            <p:nvPr/>
          </p:nvSpPr>
          <p:spPr>
            <a:xfrm>
              <a:off x="8419722" y="351525"/>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37"/>
            <p:cNvSpPr/>
            <p:nvPr/>
          </p:nvSpPr>
          <p:spPr>
            <a:xfrm>
              <a:off x="8106669" y="351525"/>
              <a:ext cx="95218" cy="95218"/>
            </a:xfrm>
            <a:custGeom>
              <a:avLst/>
              <a:gdLst/>
              <a:ahLst/>
              <a:cxnLst/>
              <a:rect l="l" t="t" r="r" b="b"/>
              <a:pathLst>
                <a:path w="775" h="775" extrusionOk="0">
                  <a:moveTo>
                    <a:pt x="382" y="0"/>
                  </a:moveTo>
                  <a:cubicBezTo>
                    <a:pt x="179" y="0"/>
                    <a:pt x="1" y="167"/>
                    <a:pt x="1" y="381"/>
                  </a:cubicBezTo>
                  <a:cubicBezTo>
                    <a:pt x="1" y="596"/>
                    <a:pt x="179"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37"/>
            <p:cNvSpPr/>
            <p:nvPr/>
          </p:nvSpPr>
          <p:spPr>
            <a:xfrm>
              <a:off x="7950142" y="506577"/>
              <a:ext cx="95218" cy="95218"/>
            </a:xfrm>
            <a:custGeom>
              <a:avLst/>
              <a:gdLst/>
              <a:ahLst/>
              <a:cxnLst/>
              <a:rect l="l" t="t" r="r" b="b"/>
              <a:pathLst>
                <a:path w="775" h="775" extrusionOk="0">
                  <a:moveTo>
                    <a:pt x="382" y="0"/>
                  </a:moveTo>
                  <a:cubicBezTo>
                    <a:pt x="167" y="0"/>
                    <a:pt x="1" y="179"/>
                    <a:pt x="1" y="381"/>
                  </a:cubicBezTo>
                  <a:cubicBezTo>
                    <a:pt x="1" y="596"/>
                    <a:pt x="167" y="774"/>
                    <a:pt x="382" y="774"/>
                  </a:cubicBezTo>
                  <a:cubicBezTo>
                    <a:pt x="596" y="774"/>
                    <a:pt x="775" y="596"/>
                    <a:pt x="775" y="381"/>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37"/>
            <p:cNvSpPr/>
            <p:nvPr/>
          </p:nvSpPr>
          <p:spPr>
            <a:xfrm>
              <a:off x="8263196" y="506577"/>
              <a:ext cx="95218" cy="95218"/>
            </a:xfrm>
            <a:custGeom>
              <a:avLst/>
              <a:gdLst/>
              <a:ahLst/>
              <a:cxnLst/>
              <a:rect l="l" t="t" r="r" b="b"/>
              <a:pathLst>
                <a:path w="775" h="775" extrusionOk="0">
                  <a:moveTo>
                    <a:pt x="394" y="0"/>
                  </a:moveTo>
                  <a:cubicBezTo>
                    <a:pt x="179" y="0"/>
                    <a:pt x="1" y="179"/>
                    <a:pt x="1" y="381"/>
                  </a:cubicBezTo>
                  <a:cubicBezTo>
                    <a:pt x="1" y="596"/>
                    <a:pt x="179" y="774"/>
                    <a:pt x="394" y="774"/>
                  </a:cubicBezTo>
                  <a:cubicBezTo>
                    <a:pt x="608" y="774"/>
                    <a:pt x="775" y="596"/>
                    <a:pt x="775" y="381"/>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37"/>
            <p:cNvSpPr/>
            <p:nvPr/>
          </p:nvSpPr>
          <p:spPr>
            <a:xfrm>
              <a:off x="7950142" y="193524"/>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37"/>
            <p:cNvSpPr/>
            <p:nvPr/>
          </p:nvSpPr>
          <p:spPr>
            <a:xfrm>
              <a:off x="8263196" y="193524"/>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608" y="774"/>
                    <a:pt x="775" y="608"/>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37"/>
            <p:cNvSpPr/>
            <p:nvPr/>
          </p:nvSpPr>
          <p:spPr>
            <a:xfrm>
              <a:off x="7792142" y="663104"/>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596" y="774"/>
                    <a:pt x="775" y="608"/>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37"/>
            <p:cNvSpPr/>
            <p:nvPr/>
          </p:nvSpPr>
          <p:spPr>
            <a:xfrm>
              <a:off x="7792142" y="351525"/>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37"/>
            <p:cNvSpPr/>
            <p:nvPr/>
          </p:nvSpPr>
          <p:spPr>
            <a:xfrm>
              <a:off x="8419722" y="36998"/>
              <a:ext cx="95218" cy="95218"/>
            </a:xfrm>
            <a:custGeom>
              <a:avLst/>
              <a:gdLst/>
              <a:ahLst/>
              <a:cxnLst/>
              <a:rect l="l" t="t" r="r" b="b"/>
              <a:pathLst>
                <a:path w="775" h="775" extrusionOk="0">
                  <a:moveTo>
                    <a:pt x="382" y="1"/>
                  </a:moveTo>
                  <a:cubicBezTo>
                    <a:pt x="167" y="1"/>
                    <a:pt x="1" y="167"/>
                    <a:pt x="1" y="382"/>
                  </a:cubicBezTo>
                  <a:cubicBezTo>
                    <a:pt x="1" y="596"/>
                    <a:pt x="167"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37"/>
            <p:cNvSpPr/>
            <p:nvPr/>
          </p:nvSpPr>
          <p:spPr>
            <a:xfrm>
              <a:off x="8106669" y="36998"/>
              <a:ext cx="95218" cy="95218"/>
            </a:xfrm>
            <a:custGeom>
              <a:avLst/>
              <a:gdLst/>
              <a:ahLst/>
              <a:cxnLst/>
              <a:rect l="l" t="t" r="r" b="b"/>
              <a:pathLst>
                <a:path w="775" h="775" extrusionOk="0">
                  <a:moveTo>
                    <a:pt x="382" y="1"/>
                  </a:moveTo>
                  <a:cubicBezTo>
                    <a:pt x="179" y="1"/>
                    <a:pt x="1" y="167"/>
                    <a:pt x="1" y="382"/>
                  </a:cubicBezTo>
                  <a:cubicBezTo>
                    <a:pt x="1" y="596"/>
                    <a:pt x="179"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37"/>
            <p:cNvSpPr/>
            <p:nvPr/>
          </p:nvSpPr>
          <p:spPr>
            <a:xfrm>
              <a:off x="7792142" y="36998"/>
              <a:ext cx="95218" cy="95218"/>
            </a:xfrm>
            <a:custGeom>
              <a:avLst/>
              <a:gdLst/>
              <a:ahLst/>
              <a:cxnLst/>
              <a:rect l="l" t="t" r="r" b="b"/>
              <a:pathLst>
                <a:path w="775" h="775" extrusionOk="0">
                  <a:moveTo>
                    <a:pt x="394" y="1"/>
                  </a:moveTo>
                  <a:cubicBezTo>
                    <a:pt x="179" y="1"/>
                    <a:pt x="1" y="167"/>
                    <a:pt x="1" y="382"/>
                  </a:cubicBezTo>
                  <a:cubicBezTo>
                    <a:pt x="1" y="596"/>
                    <a:pt x="179" y="774"/>
                    <a:pt x="394" y="774"/>
                  </a:cubicBezTo>
                  <a:cubicBezTo>
                    <a:pt x="596" y="774"/>
                    <a:pt x="775" y="596"/>
                    <a:pt x="775" y="382"/>
                  </a:cubicBezTo>
                  <a:cubicBezTo>
                    <a:pt x="775" y="167"/>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37"/>
            <p:cNvSpPr/>
            <p:nvPr/>
          </p:nvSpPr>
          <p:spPr>
            <a:xfrm>
              <a:off x="8419722" y="1290685"/>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37"/>
            <p:cNvSpPr/>
            <p:nvPr/>
          </p:nvSpPr>
          <p:spPr>
            <a:xfrm>
              <a:off x="8106669" y="1290685"/>
              <a:ext cx="95218" cy="95218"/>
            </a:xfrm>
            <a:custGeom>
              <a:avLst/>
              <a:gdLst/>
              <a:ahLst/>
              <a:cxnLst/>
              <a:rect l="l" t="t" r="r" b="b"/>
              <a:pathLst>
                <a:path w="775" h="775" extrusionOk="0">
                  <a:moveTo>
                    <a:pt x="382" y="0"/>
                  </a:moveTo>
                  <a:cubicBezTo>
                    <a:pt x="179" y="0"/>
                    <a:pt x="1" y="179"/>
                    <a:pt x="1" y="393"/>
                  </a:cubicBezTo>
                  <a:cubicBezTo>
                    <a:pt x="1" y="607"/>
                    <a:pt x="179"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37"/>
            <p:cNvSpPr/>
            <p:nvPr/>
          </p:nvSpPr>
          <p:spPr>
            <a:xfrm>
              <a:off x="8419722" y="979106"/>
              <a:ext cx="95218" cy="95218"/>
            </a:xfrm>
            <a:custGeom>
              <a:avLst/>
              <a:gdLst/>
              <a:ahLst/>
              <a:cxnLst/>
              <a:rect l="l" t="t" r="r" b="b"/>
              <a:pathLst>
                <a:path w="775" h="775" extrusionOk="0">
                  <a:moveTo>
                    <a:pt x="382" y="0"/>
                  </a:moveTo>
                  <a:cubicBezTo>
                    <a:pt x="167" y="0"/>
                    <a:pt x="1" y="167"/>
                    <a:pt x="1" y="381"/>
                  </a:cubicBezTo>
                  <a:cubicBezTo>
                    <a:pt x="1" y="595"/>
                    <a:pt x="167" y="774"/>
                    <a:pt x="382" y="774"/>
                  </a:cubicBezTo>
                  <a:cubicBezTo>
                    <a:pt x="596" y="774"/>
                    <a:pt x="775" y="595"/>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37"/>
            <p:cNvSpPr/>
            <p:nvPr/>
          </p:nvSpPr>
          <p:spPr>
            <a:xfrm>
              <a:off x="8106669" y="979106"/>
              <a:ext cx="95218" cy="95218"/>
            </a:xfrm>
            <a:custGeom>
              <a:avLst/>
              <a:gdLst/>
              <a:ahLst/>
              <a:cxnLst/>
              <a:rect l="l" t="t" r="r" b="b"/>
              <a:pathLst>
                <a:path w="775" h="775" extrusionOk="0">
                  <a:moveTo>
                    <a:pt x="382" y="0"/>
                  </a:moveTo>
                  <a:cubicBezTo>
                    <a:pt x="179" y="0"/>
                    <a:pt x="1" y="167"/>
                    <a:pt x="1" y="381"/>
                  </a:cubicBezTo>
                  <a:cubicBezTo>
                    <a:pt x="1" y="595"/>
                    <a:pt x="179" y="774"/>
                    <a:pt x="382" y="774"/>
                  </a:cubicBezTo>
                  <a:cubicBezTo>
                    <a:pt x="596" y="774"/>
                    <a:pt x="775" y="595"/>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37"/>
            <p:cNvSpPr/>
            <p:nvPr/>
          </p:nvSpPr>
          <p:spPr>
            <a:xfrm>
              <a:off x="7950142" y="1135632"/>
              <a:ext cx="95218" cy="95096"/>
            </a:xfrm>
            <a:custGeom>
              <a:avLst/>
              <a:gdLst/>
              <a:ahLst/>
              <a:cxnLst/>
              <a:rect l="l" t="t" r="r" b="b"/>
              <a:pathLst>
                <a:path w="775" h="774" extrusionOk="0">
                  <a:moveTo>
                    <a:pt x="382" y="0"/>
                  </a:moveTo>
                  <a:cubicBezTo>
                    <a:pt x="167" y="0"/>
                    <a:pt x="1" y="179"/>
                    <a:pt x="1" y="393"/>
                  </a:cubicBezTo>
                  <a:cubicBezTo>
                    <a:pt x="1" y="595"/>
                    <a:pt x="167" y="774"/>
                    <a:pt x="382" y="774"/>
                  </a:cubicBezTo>
                  <a:cubicBezTo>
                    <a:pt x="596" y="774"/>
                    <a:pt x="775" y="595"/>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37"/>
            <p:cNvSpPr/>
            <p:nvPr/>
          </p:nvSpPr>
          <p:spPr>
            <a:xfrm>
              <a:off x="8263196" y="1135632"/>
              <a:ext cx="95218" cy="95096"/>
            </a:xfrm>
            <a:custGeom>
              <a:avLst/>
              <a:gdLst/>
              <a:ahLst/>
              <a:cxnLst/>
              <a:rect l="l" t="t" r="r" b="b"/>
              <a:pathLst>
                <a:path w="775" h="774" extrusionOk="0">
                  <a:moveTo>
                    <a:pt x="394" y="0"/>
                  </a:moveTo>
                  <a:cubicBezTo>
                    <a:pt x="179" y="0"/>
                    <a:pt x="1" y="179"/>
                    <a:pt x="1" y="393"/>
                  </a:cubicBezTo>
                  <a:cubicBezTo>
                    <a:pt x="1" y="595"/>
                    <a:pt x="179" y="774"/>
                    <a:pt x="394" y="774"/>
                  </a:cubicBezTo>
                  <a:cubicBezTo>
                    <a:pt x="608" y="774"/>
                    <a:pt x="775" y="595"/>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37"/>
            <p:cNvSpPr/>
            <p:nvPr/>
          </p:nvSpPr>
          <p:spPr>
            <a:xfrm>
              <a:off x="7950142" y="821105"/>
              <a:ext cx="95218" cy="95218"/>
            </a:xfrm>
            <a:custGeom>
              <a:avLst/>
              <a:gdLst/>
              <a:ahLst/>
              <a:cxnLst/>
              <a:rect l="l" t="t" r="r" b="b"/>
              <a:pathLst>
                <a:path w="775" h="775" extrusionOk="0">
                  <a:moveTo>
                    <a:pt x="382" y="0"/>
                  </a:moveTo>
                  <a:cubicBezTo>
                    <a:pt x="167" y="0"/>
                    <a:pt x="1" y="179"/>
                    <a:pt x="1" y="393"/>
                  </a:cubicBezTo>
                  <a:cubicBezTo>
                    <a:pt x="1" y="596"/>
                    <a:pt x="167" y="774"/>
                    <a:pt x="382" y="774"/>
                  </a:cubicBezTo>
                  <a:cubicBezTo>
                    <a:pt x="596" y="774"/>
                    <a:pt x="775" y="596"/>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37"/>
            <p:cNvSpPr/>
            <p:nvPr/>
          </p:nvSpPr>
          <p:spPr>
            <a:xfrm>
              <a:off x="8263196" y="821105"/>
              <a:ext cx="95218" cy="95218"/>
            </a:xfrm>
            <a:custGeom>
              <a:avLst/>
              <a:gdLst/>
              <a:ahLst/>
              <a:cxnLst/>
              <a:rect l="l" t="t" r="r" b="b"/>
              <a:pathLst>
                <a:path w="775" h="775" extrusionOk="0">
                  <a:moveTo>
                    <a:pt x="394" y="0"/>
                  </a:moveTo>
                  <a:cubicBezTo>
                    <a:pt x="179" y="0"/>
                    <a:pt x="1" y="179"/>
                    <a:pt x="1" y="393"/>
                  </a:cubicBezTo>
                  <a:cubicBezTo>
                    <a:pt x="1" y="596"/>
                    <a:pt x="179" y="774"/>
                    <a:pt x="394" y="774"/>
                  </a:cubicBezTo>
                  <a:cubicBezTo>
                    <a:pt x="608" y="774"/>
                    <a:pt x="775" y="596"/>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37"/>
            <p:cNvSpPr/>
            <p:nvPr/>
          </p:nvSpPr>
          <p:spPr>
            <a:xfrm>
              <a:off x="7792142" y="1290685"/>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37"/>
            <p:cNvSpPr/>
            <p:nvPr/>
          </p:nvSpPr>
          <p:spPr>
            <a:xfrm>
              <a:off x="7792142" y="979106"/>
              <a:ext cx="95218" cy="95218"/>
            </a:xfrm>
            <a:custGeom>
              <a:avLst/>
              <a:gdLst/>
              <a:ahLst/>
              <a:cxnLst/>
              <a:rect l="l" t="t" r="r" b="b"/>
              <a:pathLst>
                <a:path w="775" h="775" extrusionOk="0">
                  <a:moveTo>
                    <a:pt x="394" y="0"/>
                  </a:moveTo>
                  <a:cubicBezTo>
                    <a:pt x="179" y="0"/>
                    <a:pt x="1" y="167"/>
                    <a:pt x="1" y="381"/>
                  </a:cubicBezTo>
                  <a:cubicBezTo>
                    <a:pt x="1" y="595"/>
                    <a:pt x="179" y="774"/>
                    <a:pt x="394" y="774"/>
                  </a:cubicBezTo>
                  <a:cubicBezTo>
                    <a:pt x="596" y="774"/>
                    <a:pt x="775" y="595"/>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37"/>
            <p:cNvSpPr/>
            <p:nvPr/>
          </p:nvSpPr>
          <p:spPr>
            <a:xfrm>
              <a:off x="8419722" y="663104"/>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37"/>
            <p:cNvSpPr/>
            <p:nvPr/>
          </p:nvSpPr>
          <p:spPr>
            <a:xfrm>
              <a:off x="8106669" y="663104"/>
              <a:ext cx="95218" cy="95218"/>
            </a:xfrm>
            <a:custGeom>
              <a:avLst/>
              <a:gdLst/>
              <a:ahLst/>
              <a:cxnLst/>
              <a:rect l="l" t="t" r="r" b="b"/>
              <a:pathLst>
                <a:path w="775" h="775" extrusionOk="0">
                  <a:moveTo>
                    <a:pt x="382" y="0"/>
                  </a:moveTo>
                  <a:cubicBezTo>
                    <a:pt x="179" y="0"/>
                    <a:pt x="1" y="179"/>
                    <a:pt x="1" y="393"/>
                  </a:cubicBezTo>
                  <a:cubicBezTo>
                    <a:pt x="1" y="608"/>
                    <a:pt x="179"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37"/>
            <p:cNvSpPr/>
            <p:nvPr/>
          </p:nvSpPr>
          <p:spPr>
            <a:xfrm>
              <a:off x="7792142" y="663104"/>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596" y="774"/>
                    <a:pt x="775" y="608"/>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37"/>
            <p:cNvSpPr/>
            <p:nvPr/>
          </p:nvSpPr>
          <p:spPr>
            <a:xfrm>
              <a:off x="8419722" y="1919617"/>
              <a:ext cx="95218" cy="95218"/>
            </a:xfrm>
            <a:custGeom>
              <a:avLst/>
              <a:gdLst/>
              <a:ahLst/>
              <a:cxnLst/>
              <a:rect l="l" t="t" r="r" b="b"/>
              <a:pathLst>
                <a:path w="775" h="775" extrusionOk="0">
                  <a:moveTo>
                    <a:pt x="382" y="1"/>
                  </a:moveTo>
                  <a:cubicBezTo>
                    <a:pt x="167" y="1"/>
                    <a:pt x="1" y="179"/>
                    <a:pt x="1" y="394"/>
                  </a:cubicBezTo>
                  <a:cubicBezTo>
                    <a:pt x="1" y="608"/>
                    <a:pt x="167" y="775"/>
                    <a:pt x="382" y="775"/>
                  </a:cubicBezTo>
                  <a:cubicBezTo>
                    <a:pt x="596" y="775"/>
                    <a:pt x="775" y="608"/>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37"/>
            <p:cNvSpPr/>
            <p:nvPr/>
          </p:nvSpPr>
          <p:spPr>
            <a:xfrm>
              <a:off x="8106669" y="1919617"/>
              <a:ext cx="95218" cy="95218"/>
            </a:xfrm>
            <a:custGeom>
              <a:avLst/>
              <a:gdLst/>
              <a:ahLst/>
              <a:cxnLst/>
              <a:rect l="l" t="t" r="r" b="b"/>
              <a:pathLst>
                <a:path w="775" h="775" extrusionOk="0">
                  <a:moveTo>
                    <a:pt x="382" y="1"/>
                  </a:moveTo>
                  <a:cubicBezTo>
                    <a:pt x="179" y="1"/>
                    <a:pt x="1" y="179"/>
                    <a:pt x="1" y="394"/>
                  </a:cubicBezTo>
                  <a:cubicBezTo>
                    <a:pt x="1" y="608"/>
                    <a:pt x="179" y="775"/>
                    <a:pt x="382" y="775"/>
                  </a:cubicBezTo>
                  <a:cubicBezTo>
                    <a:pt x="596" y="775"/>
                    <a:pt x="775" y="608"/>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37"/>
            <p:cNvSpPr/>
            <p:nvPr/>
          </p:nvSpPr>
          <p:spPr>
            <a:xfrm>
              <a:off x="8419722" y="1605089"/>
              <a:ext cx="95218" cy="95218"/>
            </a:xfrm>
            <a:custGeom>
              <a:avLst/>
              <a:gdLst/>
              <a:ahLst/>
              <a:cxnLst/>
              <a:rect l="l" t="t" r="r" b="b"/>
              <a:pathLst>
                <a:path w="775" h="775" extrusionOk="0">
                  <a:moveTo>
                    <a:pt x="382" y="1"/>
                  </a:moveTo>
                  <a:cubicBezTo>
                    <a:pt x="167" y="1"/>
                    <a:pt x="1" y="180"/>
                    <a:pt x="1" y="394"/>
                  </a:cubicBezTo>
                  <a:cubicBezTo>
                    <a:pt x="1" y="608"/>
                    <a:pt x="167" y="775"/>
                    <a:pt x="382" y="775"/>
                  </a:cubicBezTo>
                  <a:cubicBezTo>
                    <a:pt x="596" y="775"/>
                    <a:pt x="775" y="608"/>
                    <a:pt x="775" y="394"/>
                  </a:cubicBezTo>
                  <a:cubicBezTo>
                    <a:pt x="775" y="180"/>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37"/>
            <p:cNvSpPr/>
            <p:nvPr/>
          </p:nvSpPr>
          <p:spPr>
            <a:xfrm>
              <a:off x="8106669" y="1605089"/>
              <a:ext cx="95218" cy="95218"/>
            </a:xfrm>
            <a:custGeom>
              <a:avLst/>
              <a:gdLst/>
              <a:ahLst/>
              <a:cxnLst/>
              <a:rect l="l" t="t" r="r" b="b"/>
              <a:pathLst>
                <a:path w="775" h="775" extrusionOk="0">
                  <a:moveTo>
                    <a:pt x="382" y="1"/>
                  </a:moveTo>
                  <a:cubicBezTo>
                    <a:pt x="179" y="1"/>
                    <a:pt x="1" y="180"/>
                    <a:pt x="1" y="394"/>
                  </a:cubicBezTo>
                  <a:cubicBezTo>
                    <a:pt x="1" y="608"/>
                    <a:pt x="179" y="775"/>
                    <a:pt x="382" y="775"/>
                  </a:cubicBezTo>
                  <a:cubicBezTo>
                    <a:pt x="596" y="775"/>
                    <a:pt x="775" y="608"/>
                    <a:pt x="775" y="394"/>
                  </a:cubicBezTo>
                  <a:cubicBezTo>
                    <a:pt x="775" y="180"/>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37"/>
            <p:cNvSpPr/>
            <p:nvPr/>
          </p:nvSpPr>
          <p:spPr>
            <a:xfrm>
              <a:off x="7950142" y="1763090"/>
              <a:ext cx="95218" cy="95218"/>
            </a:xfrm>
            <a:custGeom>
              <a:avLst/>
              <a:gdLst/>
              <a:ahLst/>
              <a:cxnLst/>
              <a:rect l="l" t="t" r="r" b="b"/>
              <a:pathLst>
                <a:path w="775" h="775" extrusionOk="0">
                  <a:moveTo>
                    <a:pt x="382" y="1"/>
                  </a:moveTo>
                  <a:cubicBezTo>
                    <a:pt x="167" y="1"/>
                    <a:pt x="1" y="168"/>
                    <a:pt x="1" y="382"/>
                  </a:cubicBezTo>
                  <a:cubicBezTo>
                    <a:pt x="1" y="596"/>
                    <a:pt x="167" y="775"/>
                    <a:pt x="382" y="775"/>
                  </a:cubicBezTo>
                  <a:cubicBezTo>
                    <a:pt x="596" y="775"/>
                    <a:pt x="775" y="596"/>
                    <a:pt x="775" y="382"/>
                  </a:cubicBezTo>
                  <a:cubicBezTo>
                    <a:pt x="775" y="168"/>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37"/>
            <p:cNvSpPr/>
            <p:nvPr/>
          </p:nvSpPr>
          <p:spPr>
            <a:xfrm>
              <a:off x="8263196" y="1763090"/>
              <a:ext cx="95218" cy="95218"/>
            </a:xfrm>
            <a:custGeom>
              <a:avLst/>
              <a:gdLst/>
              <a:ahLst/>
              <a:cxnLst/>
              <a:rect l="l" t="t" r="r" b="b"/>
              <a:pathLst>
                <a:path w="775" h="775" extrusionOk="0">
                  <a:moveTo>
                    <a:pt x="394" y="1"/>
                  </a:moveTo>
                  <a:cubicBezTo>
                    <a:pt x="179" y="1"/>
                    <a:pt x="1" y="168"/>
                    <a:pt x="1" y="382"/>
                  </a:cubicBezTo>
                  <a:cubicBezTo>
                    <a:pt x="1" y="596"/>
                    <a:pt x="179" y="775"/>
                    <a:pt x="394" y="775"/>
                  </a:cubicBezTo>
                  <a:cubicBezTo>
                    <a:pt x="608" y="775"/>
                    <a:pt x="775" y="596"/>
                    <a:pt x="775" y="382"/>
                  </a:cubicBezTo>
                  <a:cubicBezTo>
                    <a:pt x="775" y="168"/>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37"/>
            <p:cNvSpPr/>
            <p:nvPr/>
          </p:nvSpPr>
          <p:spPr>
            <a:xfrm>
              <a:off x="7950142" y="1448685"/>
              <a:ext cx="95218" cy="95096"/>
            </a:xfrm>
            <a:custGeom>
              <a:avLst/>
              <a:gdLst/>
              <a:ahLst/>
              <a:cxnLst/>
              <a:rect l="l" t="t" r="r" b="b"/>
              <a:pathLst>
                <a:path w="775" h="774" extrusionOk="0">
                  <a:moveTo>
                    <a:pt x="382" y="0"/>
                  </a:moveTo>
                  <a:cubicBezTo>
                    <a:pt x="167" y="0"/>
                    <a:pt x="1" y="167"/>
                    <a:pt x="1" y="381"/>
                  </a:cubicBezTo>
                  <a:cubicBezTo>
                    <a:pt x="1" y="595"/>
                    <a:pt x="167" y="774"/>
                    <a:pt x="382" y="774"/>
                  </a:cubicBezTo>
                  <a:cubicBezTo>
                    <a:pt x="596" y="774"/>
                    <a:pt x="775" y="595"/>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37"/>
            <p:cNvSpPr/>
            <p:nvPr/>
          </p:nvSpPr>
          <p:spPr>
            <a:xfrm>
              <a:off x="8263196" y="1448685"/>
              <a:ext cx="95218" cy="95096"/>
            </a:xfrm>
            <a:custGeom>
              <a:avLst/>
              <a:gdLst/>
              <a:ahLst/>
              <a:cxnLst/>
              <a:rect l="l" t="t" r="r" b="b"/>
              <a:pathLst>
                <a:path w="775" h="774" extrusionOk="0">
                  <a:moveTo>
                    <a:pt x="394" y="0"/>
                  </a:moveTo>
                  <a:cubicBezTo>
                    <a:pt x="179" y="0"/>
                    <a:pt x="1" y="167"/>
                    <a:pt x="1" y="381"/>
                  </a:cubicBezTo>
                  <a:cubicBezTo>
                    <a:pt x="1" y="595"/>
                    <a:pt x="179" y="774"/>
                    <a:pt x="394" y="774"/>
                  </a:cubicBezTo>
                  <a:cubicBezTo>
                    <a:pt x="608" y="774"/>
                    <a:pt x="775" y="595"/>
                    <a:pt x="775" y="381"/>
                  </a:cubicBezTo>
                  <a:cubicBezTo>
                    <a:pt x="775" y="167"/>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37"/>
            <p:cNvSpPr/>
            <p:nvPr/>
          </p:nvSpPr>
          <p:spPr>
            <a:xfrm>
              <a:off x="7792142" y="1919617"/>
              <a:ext cx="95218" cy="95218"/>
            </a:xfrm>
            <a:custGeom>
              <a:avLst/>
              <a:gdLst/>
              <a:ahLst/>
              <a:cxnLst/>
              <a:rect l="l" t="t" r="r" b="b"/>
              <a:pathLst>
                <a:path w="775" h="775" extrusionOk="0">
                  <a:moveTo>
                    <a:pt x="394" y="1"/>
                  </a:moveTo>
                  <a:cubicBezTo>
                    <a:pt x="179" y="1"/>
                    <a:pt x="1" y="179"/>
                    <a:pt x="1" y="394"/>
                  </a:cubicBezTo>
                  <a:cubicBezTo>
                    <a:pt x="1" y="608"/>
                    <a:pt x="179" y="775"/>
                    <a:pt x="394" y="775"/>
                  </a:cubicBezTo>
                  <a:cubicBezTo>
                    <a:pt x="596" y="775"/>
                    <a:pt x="775" y="608"/>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37"/>
            <p:cNvSpPr/>
            <p:nvPr/>
          </p:nvSpPr>
          <p:spPr>
            <a:xfrm>
              <a:off x="7792142" y="1605089"/>
              <a:ext cx="95218" cy="95218"/>
            </a:xfrm>
            <a:custGeom>
              <a:avLst/>
              <a:gdLst/>
              <a:ahLst/>
              <a:cxnLst/>
              <a:rect l="l" t="t" r="r" b="b"/>
              <a:pathLst>
                <a:path w="775" h="775" extrusionOk="0">
                  <a:moveTo>
                    <a:pt x="394" y="1"/>
                  </a:moveTo>
                  <a:cubicBezTo>
                    <a:pt x="179" y="1"/>
                    <a:pt x="1" y="180"/>
                    <a:pt x="1" y="394"/>
                  </a:cubicBezTo>
                  <a:cubicBezTo>
                    <a:pt x="1" y="608"/>
                    <a:pt x="179" y="775"/>
                    <a:pt x="394" y="775"/>
                  </a:cubicBezTo>
                  <a:cubicBezTo>
                    <a:pt x="596" y="775"/>
                    <a:pt x="775" y="608"/>
                    <a:pt x="775" y="394"/>
                  </a:cubicBezTo>
                  <a:cubicBezTo>
                    <a:pt x="775" y="180"/>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37"/>
            <p:cNvSpPr/>
            <p:nvPr/>
          </p:nvSpPr>
          <p:spPr>
            <a:xfrm>
              <a:off x="8419722" y="1290685"/>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37"/>
            <p:cNvSpPr/>
            <p:nvPr/>
          </p:nvSpPr>
          <p:spPr>
            <a:xfrm>
              <a:off x="8106669" y="1290685"/>
              <a:ext cx="95218" cy="95218"/>
            </a:xfrm>
            <a:custGeom>
              <a:avLst/>
              <a:gdLst/>
              <a:ahLst/>
              <a:cxnLst/>
              <a:rect l="l" t="t" r="r" b="b"/>
              <a:pathLst>
                <a:path w="775" h="775" extrusionOk="0">
                  <a:moveTo>
                    <a:pt x="382" y="0"/>
                  </a:moveTo>
                  <a:cubicBezTo>
                    <a:pt x="179" y="0"/>
                    <a:pt x="1" y="179"/>
                    <a:pt x="1" y="393"/>
                  </a:cubicBezTo>
                  <a:cubicBezTo>
                    <a:pt x="1" y="607"/>
                    <a:pt x="179"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37"/>
            <p:cNvSpPr/>
            <p:nvPr/>
          </p:nvSpPr>
          <p:spPr>
            <a:xfrm>
              <a:off x="7792142" y="1290685"/>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37"/>
            <p:cNvSpPr/>
            <p:nvPr/>
          </p:nvSpPr>
          <p:spPr>
            <a:xfrm>
              <a:off x="8419722" y="2547197"/>
              <a:ext cx="95218" cy="95218"/>
            </a:xfrm>
            <a:custGeom>
              <a:avLst/>
              <a:gdLst/>
              <a:ahLst/>
              <a:cxnLst/>
              <a:rect l="l" t="t" r="r" b="b"/>
              <a:pathLst>
                <a:path w="775" h="775" extrusionOk="0">
                  <a:moveTo>
                    <a:pt x="382" y="1"/>
                  </a:moveTo>
                  <a:cubicBezTo>
                    <a:pt x="167" y="1"/>
                    <a:pt x="1" y="179"/>
                    <a:pt x="1" y="382"/>
                  </a:cubicBezTo>
                  <a:cubicBezTo>
                    <a:pt x="1" y="596"/>
                    <a:pt x="167"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37"/>
            <p:cNvSpPr/>
            <p:nvPr/>
          </p:nvSpPr>
          <p:spPr>
            <a:xfrm>
              <a:off x="8106669" y="2547197"/>
              <a:ext cx="95218" cy="95218"/>
            </a:xfrm>
            <a:custGeom>
              <a:avLst/>
              <a:gdLst/>
              <a:ahLst/>
              <a:cxnLst/>
              <a:rect l="l" t="t" r="r" b="b"/>
              <a:pathLst>
                <a:path w="775" h="775" extrusionOk="0">
                  <a:moveTo>
                    <a:pt x="382" y="1"/>
                  </a:moveTo>
                  <a:cubicBezTo>
                    <a:pt x="179" y="1"/>
                    <a:pt x="1" y="179"/>
                    <a:pt x="1" y="382"/>
                  </a:cubicBezTo>
                  <a:cubicBezTo>
                    <a:pt x="1" y="596"/>
                    <a:pt x="179"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37"/>
            <p:cNvSpPr/>
            <p:nvPr/>
          </p:nvSpPr>
          <p:spPr>
            <a:xfrm>
              <a:off x="8419722" y="2232670"/>
              <a:ext cx="95218" cy="95218"/>
            </a:xfrm>
            <a:custGeom>
              <a:avLst/>
              <a:gdLst/>
              <a:ahLst/>
              <a:cxnLst/>
              <a:rect l="l" t="t" r="r" b="b"/>
              <a:pathLst>
                <a:path w="775" h="775" extrusionOk="0">
                  <a:moveTo>
                    <a:pt x="382" y="1"/>
                  </a:moveTo>
                  <a:cubicBezTo>
                    <a:pt x="167" y="1"/>
                    <a:pt x="1" y="179"/>
                    <a:pt x="1" y="394"/>
                  </a:cubicBezTo>
                  <a:cubicBezTo>
                    <a:pt x="1" y="596"/>
                    <a:pt x="167"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37"/>
            <p:cNvSpPr/>
            <p:nvPr/>
          </p:nvSpPr>
          <p:spPr>
            <a:xfrm>
              <a:off x="8106669" y="2232670"/>
              <a:ext cx="95218" cy="95218"/>
            </a:xfrm>
            <a:custGeom>
              <a:avLst/>
              <a:gdLst/>
              <a:ahLst/>
              <a:cxnLst/>
              <a:rect l="l" t="t" r="r" b="b"/>
              <a:pathLst>
                <a:path w="775" h="775" extrusionOk="0">
                  <a:moveTo>
                    <a:pt x="382" y="1"/>
                  </a:moveTo>
                  <a:cubicBezTo>
                    <a:pt x="179" y="1"/>
                    <a:pt x="1" y="179"/>
                    <a:pt x="1" y="394"/>
                  </a:cubicBezTo>
                  <a:cubicBezTo>
                    <a:pt x="1" y="596"/>
                    <a:pt x="179"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37"/>
            <p:cNvSpPr/>
            <p:nvPr/>
          </p:nvSpPr>
          <p:spPr>
            <a:xfrm>
              <a:off x="7950142" y="2389196"/>
              <a:ext cx="95218" cy="95218"/>
            </a:xfrm>
            <a:custGeom>
              <a:avLst/>
              <a:gdLst/>
              <a:ahLst/>
              <a:cxnLst/>
              <a:rect l="l" t="t" r="r" b="b"/>
              <a:pathLst>
                <a:path w="775" h="775" extrusionOk="0">
                  <a:moveTo>
                    <a:pt x="382" y="1"/>
                  </a:moveTo>
                  <a:cubicBezTo>
                    <a:pt x="167" y="1"/>
                    <a:pt x="1" y="179"/>
                    <a:pt x="1" y="394"/>
                  </a:cubicBezTo>
                  <a:cubicBezTo>
                    <a:pt x="1" y="608"/>
                    <a:pt x="167" y="775"/>
                    <a:pt x="382" y="775"/>
                  </a:cubicBezTo>
                  <a:cubicBezTo>
                    <a:pt x="596" y="775"/>
                    <a:pt x="775" y="608"/>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37"/>
            <p:cNvSpPr/>
            <p:nvPr/>
          </p:nvSpPr>
          <p:spPr>
            <a:xfrm>
              <a:off x="8263196" y="2389196"/>
              <a:ext cx="95218" cy="95218"/>
            </a:xfrm>
            <a:custGeom>
              <a:avLst/>
              <a:gdLst/>
              <a:ahLst/>
              <a:cxnLst/>
              <a:rect l="l" t="t" r="r" b="b"/>
              <a:pathLst>
                <a:path w="775" h="775" extrusionOk="0">
                  <a:moveTo>
                    <a:pt x="394" y="1"/>
                  </a:moveTo>
                  <a:cubicBezTo>
                    <a:pt x="179" y="1"/>
                    <a:pt x="1" y="179"/>
                    <a:pt x="1" y="394"/>
                  </a:cubicBezTo>
                  <a:cubicBezTo>
                    <a:pt x="1" y="608"/>
                    <a:pt x="179" y="775"/>
                    <a:pt x="394" y="775"/>
                  </a:cubicBezTo>
                  <a:cubicBezTo>
                    <a:pt x="608" y="775"/>
                    <a:pt x="775" y="608"/>
                    <a:pt x="775" y="394"/>
                  </a:cubicBezTo>
                  <a:cubicBezTo>
                    <a:pt x="775" y="179"/>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37"/>
            <p:cNvSpPr/>
            <p:nvPr/>
          </p:nvSpPr>
          <p:spPr>
            <a:xfrm>
              <a:off x="7950142" y="2076143"/>
              <a:ext cx="95218" cy="95218"/>
            </a:xfrm>
            <a:custGeom>
              <a:avLst/>
              <a:gdLst/>
              <a:ahLst/>
              <a:cxnLst/>
              <a:rect l="l" t="t" r="r" b="b"/>
              <a:pathLst>
                <a:path w="775" h="775" extrusionOk="0">
                  <a:moveTo>
                    <a:pt x="382" y="1"/>
                  </a:moveTo>
                  <a:cubicBezTo>
                    <a:pt x="167" y="1"/>
                    <a:pt x="1" y="167"/>
                    <a:pt x="1" y="382"/>
                  </a:cubicBezTo>
                  <a:cubicBezTo>
                    <a:pt x="1" y="596"/>
                    <a:pt x="167" y="775"/>
                    <a:pt x="382" y="775"/>
                  </a:cubicBezTo>
                  <a:cubicBezTo>
                    <a:pt x="596" y="775"/>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37"/>
            <p:cNvSpPr/>
            <p:nvPr/>
          </p:nvSpPr>
          <p:spPr>
            <a:xfrm>
              <a:off x="8263196" y="2076143"/>
              <a:ext cx="95218" cy="95218"/>
            </a:xfrm>
            <a:custGeom>
              <a:avLst/>
              <a:gdLst/>
              <a:ahLst/>
              <a:cxnLst/>
              <a:rect l="l" t="t" r="r" b="b"/>
              <a:pathLst>
                <a:path w="775" h="775" extrusionOk="0">
                  <a:moveTo>
                    <a:pt x="394" y="1"/>
                  </a:moveTo>
                  <a:cubicBezTo>
                    <a:pt x="179" y="1"/>
                    <a:pt x="1" y="167"/>
                    <a:pt x="1" y="382"/>
                  </a:cubicBezTo>
                  <a:cubicBezTo>
                    <a:pt x="1" y="596"/>
                    <a:pt x="179" y="775"/>
                    <a:pt x="394" y="775"/>
                  </a:cubicBezTo>
                  <a:cubicBezTo>
                    <a:pt x="608" y="775"/>
                    <a:pt x="775" y="596"/>
                    <a:pt x="775" y="382"/>
                  </a:cubicBezTo>
                  <a:cubicBezTo>
                    <a:pt x="775" y="167"/>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37"/>
            <p:cNvSpPr/>
            <p:nvPr/>
          </p:nvSpPr>
          <p:spPr>
            <a:xfrm>
              <a:off x="7792142" y="2547197"/>
              <a:ext cx="95218" cy="95218"/>
            </a:xfrm>
            <a:custGeom>
              <a:avLst/>
              <a:gdLst/>
              <a:ahLst/>
              <a:cxnLst/>
              <a:rect l="l" t="t" r="r" b="b"/>
              <a:pathLst>
                <a:path w="775" h="775" extrusionOk="0">
                  <a:moveTo>
                    <a:pt x="394" y="1"/>
                  </a:moveTo>
                  <a:cubicBezTo>
                    <a:pt x="179" y="1"/>
                    <a:pt x="1" y="179"/>
                    <a:pt x="1" y="382"/>
                  </a:cubicBezTo>
                  <a:cubicBezTo>
                    <a:pt x="1" y="596"/>
                    <a:pt x="179" y="775"/>
                    <a:pt x="394" y="775"/>
                  </a:cubicBezTo>
                  <a:cubicBezTo>
                    <a:pt x="596" y="775"/>
                    <a:pt x="775" y="596"/>
                    <a:pt x="775" y="382"/>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37"/>
            <p:cNvSpPr/>
            <p:nvPr/>
          </p:nvSpPr>
          <p:spPr>
            <a:xfrm>
              <a:off x="7792142" y="2232670"/>
              <a:ext cx="95218" cy="95218"/>
            </a:xfrm>
            <a:custGeom>
              <a:avLst/>
              <a:gdLst/>
              <a:ahLst/>
              <a:cxnLst/>
              <a:rect l="l" t="t" r="r" b="b"/>
              <a:pathLst>
                <a:path w="775" h="775" extrusionOk="0">
                  <a:moveTo>
                    <a:pt x="394" y="1"/>
                  </a:moveTo>
                  <a:cubicBezTo>
                    <a:pt x="179" y="1"/>
                    <a:pt x="1" y="179"/>
                    <a:pt x="1" y="394"/>
                  </a:cubicBezTo>
                  <a:cubicBezTo>
                    <a:pt x="1" y="596"/>
                    <a:pt x="179" y="775"/>
                    <a:pt x="394" y="775"/>
                  </a:cubicBezTo>
                  <a:cubicBezTo>
                    <a:pt x="596" y="775"/>
                    <a:pt x="775" y="596"/>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37"/>
            <p:cNvSpPr/>
            <p:nvPr/>
          </p:nvSpPr>
          <p:spPr>
            <a:xfrm>
              <a:off x="8419722" y="1919617"/>
              <a:ext cx="95218" cy="95218"/>
            </a:xfrm>
            <a:custGeom>
              <a:avLst/>
              <a:gdLst/>
              <a:ahLst/>
              <a:cxnLst/>
              <a:rect l="l" t="t" r="r" b="b"/>
              <a:pathLst>
                <a:path w="775" h="775" extrusionOk="0">
                  <a:moveTo>
                    <a:pt x="382" y="1"/>
                  </a:moveTo>
                  <a:cubicBezTo>
                    <a:pt x="167" y="1"/>
                    <a:pt x="1" y="179"/>
                    <a:pt x="1" y="394"/>
                  </a:cubicBezTo>
                  <a:cubicBezTo>
                    <a:pt x="1" y="608"/>
                    <a:pt x="167" y="775"/>
                    <a:pt x="382" y="775"/>
                  </a:cubicBezTo>
                  <a:cubicBezTo>
                    <a:pt x="596" y="775"/>
                    <a:pt x="775" y="608"/>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37"/>
            <p:cNvSpPr/>
            <p:nvPr/>
          </p:nvSpPr>
          <p:spPr>
            <a:xfrm>
              <a:off x="8106669" y="1919617"/>
              <a:ext cx="95218" cy="95218"/>
            </a:xfrm>
            <a:custGeom>
              <a:avLst/>
              <a:gdLst/>
              <a:ahLst/>
              <a:cxnLst/>
              <a:rect l="l" t="t" r="r" b="b"/>
              <a:pathLst>
                <a:path w="775" h="775" extrusionOk="0">
                  <a:moveTo>
                    <a:pt x="382" y="1"/>
                  </a:moveTo>
                  <a:cubicBezTo>
                    <a:pt x="179" y="1"/>
                    <a:pt x="1" y="179"/>
                    <a:pt x="1" y="394"/>
                  </a:cubicBezTo>
                  <a:cubicBezTo>
                    <a:pt x="1" y="608"/>
                    <a:pt x="179" y="775"/>
                    <a:pt x="382" y="775"/>
                  </a:cubicBezTo>
                  <a:cubicBezTo>
                    <a:pt x="596" y="775"/>
                    <a:pt x="775" y="608"/>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37"/>
            <p:cNvSpPr/>
            <p:nvPr/>
          </p:nvSpPr>
          <p:spPr>
            <a:xfrm>
              <a:off x="7792142" y="1919617"/>
              <a:ext cx="95218" cy="95218"/>
            </a:xfrm>
            <a:custGeom>
              <a:avLst/>
              <a:gdLst/>
              <a:ahLst/>
              <a:cxnLst/>
              <a:rect l="l" t="t" r="r" b="b"/>
              <a:pathLst>
                <a:path w="775" h="775" extrusionOk="0">
                  <a:moveTo>
                    <a:pt x="394" y="1"/>
                  </a:moveTo>
                  <a:cubicBezTo>
                    <a:pt x="179" y="1"/>
                    <a:pt x="1" y="179"/>
                    <a:pt x="1" y="394"/>
                  </a:cubicBezTo>
                  <a:cubicBezTo>
                    <a:pt x="1" y="608"/>
                    <a:pt x="179" y="775"/>
                    <a:pt x="394" y="775"/>
                  </a:cubicBezTo>
                  <a:cubicBezTo>
                    <a:pt x="596" y="775"/>
                    <a:pt x="775" y="608"/>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37"/>
            <p:cNvSpPr/>
            <p:nvPr/>
          </p:nvSpPr>
          <p:spPr>
            <a:xfrm>
              <a:off x="8419722" y="3174778"/>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37"/>
            <p:cNvSpPr/>
            <p:nvPr/>
          </p:nvSpPr>
          <p:spPr>
            <a:xfrm>
              <a:off x="8106669" y="3174778"/>
              <a:ext cx="95218" cy="95218"/>
            </a:xfrm>
            <a:custGeom>
              <a:avLst/>
              <a:gdLst/>
              <a:ahLst/>
              <a:cxnLst/>
              <a:rect l="l" t="t" r="r" b="b"/>
              <a:pathLst>
                <a:path w="775" h="775" extrusionOk="0">
                  <a:moveTo>
                    <a:pt x="382" y="0"/>
                  </a:moveTo>
                  <a:cubicBezTo>
                    <a:pt x="179" y="0"/>
                    <a:pt x="1" y="167"/>
                    <a:pt x="1" y="381"/>
                  </a:cubicBezTo>
                  <a:cubicBezTo>
                    <a:pt x="1" y="596"/>
                    <a:pt x="179"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37"/>
            <p:cNvSpPr/>
            <p:nvPr/>
          </p:nvSpPr>
          <p:spPr>
            <a:xfrm>
              <a:off x="8419722" y="2860250"/>
              <a:ext cx="95218" cy="95218"/>
            </a:xfrm>
            <a:custGeom>
              <a:avLst/>
              <a:gdLst/>
              <a:ahLst/>
              <a:cxnLst/>
              <a:rect l="l" t="t" r="r" b="b"/>
              <a:pathLst>
                <a:path w="775" h="775" extrusionOk="0">
                  <a:moveTo>
                    <a:pt x="382" y="1"/>
                  </a:moveTo>
                  <a:cubicBezTo>
                    <a:pt x="167" y="1"/>
                    <a:pt x="1" y="167"/>
                    <a:pt x="1" y="382"/>
                  </a:cubicBezTo>
                  <a:cubicBezTo>
                    <a:pt x="1" y="596"/>
                    <a:pt x="167"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37"/>
            <p:cNvSpPr/>
            <p:nvPr/>
          </p:nvSpPr>
          <p:spPr>
            <a:xfrm>
              <a:off x="8106669" y="2860250"/>
              <a:ext cx="95218" cy="95218"/>
            </a:xfrm>
            <a:custGeom>
              <a:avLst/>
              <a:gdLst/>
              <a:ahLst/>
              <a:cxnLst/>
              <a:rect l="l" t="t" r="r" b="b"/>
              <a:pathLst>
                <a:path w="775" h="775" extrusionOk="0">
                  <a:moveTo>
                    <a:pt x="382" y="1"/>
                  </a:moveTo>
                  <a:cubicBezTo>
                    <a:pt x="179" y="1"/>
                    <a:pt x="1" y="167"/>
                    <a:pt x="1" y="382"/>
                  </a:cubicBezTo>
                  <a:cubicBezTo>
                    <a:pt x="1" y="596"/>
                    <a:pt x="179" y="774"/>
                    <a:pt x="382" y="774"/>
                  </a:cubicBezTo>
                  <a:cubicBezTo>
                    <a:pt x="596" y="774"/>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37"/>
            <p:cNvSpPr/>
            <p:nvPr/>
          </p:nvSpPr>
          <p:spPr>
            <a:xfrm>
              <a:off x="7950142" y="3016777"/>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37"/>
            <p:cNvSpPr/>
            <p:nvPr/>
          </p:nvSpPr>
          <p:spPr>
            <a:xfrm>
              <a:off x="8263196" y="3016777"/>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608" y="774"/>
                    <a:pt x="775" y="608"/>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37"/>
            <p:cNvSpPr/>
            <p:nvPr/>
          </p:nvSpPr>
          <p:spPr>
            <a:xfrm>
              <a:off x="7950142" y="2705198"/>
              <a:ext cx="95218" cy="93744"/>
            </a:xfrm>
            <a:custGeom>
              <a:avLst/>
              <a:gdLst/>
              <a:ahLst/>
              <a:cxnLst/>
              <a:rect l="l" t="t" r="r" b="b"/>
              <a:pathLst>
                <a:path w="775" h="763" extrusionOk="0">
                  <a:moveTo>
                    <a:pt x="382" y="0"/>
                  </a:moveTo>
                  <a:cubicBezTo>
                    <a:pt x="167" y="0"/>
                    <a:pt x="1" y="167"/>
                    <a:pt x="1" y="381"/>
                  </a:cubicBezTo>
                  <a:cubicBezTo>
                    <a:pt x="1" y="596"/>
                    <a:pt x="167" y="762"/>
                    <a:pt x="382" y="762"/>
                  </a:cubicBezTo>
                  <a:cubicBezTo>
                    <a:pt x="596" y="762"/>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37"/>
            <p:cNvSpPr/>
            <p:nvPr/>
          </p:nvSpPr>
          <p:spPr>
            <a:xfrm>
              <a:off x="8263196" y="2705198"/>
              <a:ext cx="95218" cy="93744"/>
            </a:xfrm>
            <a:custGeom>
              <a:avLst/>
              <a:gdLst/>
              <a:ahLst/>
              <a:cxnLst/>
              <a:rect l="l" t="t" r="r" b="b"/>
              <a:pathLst>
                <a:path w="775" h="763" extrusionOk="0">
                  <a:moveTo>
                    <a:pt x="394" y="0"/>
                  </a:moveTo>
                  <a:cubicBezTo>
                    <a:pt x="179" y="0"/>
                    <a:pt x="1" y="167"/>
                    <a:pt x="1" y="381"/>
                  </a:cubicBezTo>
                  <a:cubicBezTo>
                    <a:pt x="1" y="596"/>
                    <a:pt x="179" y="762"/>
                    <a:pt x="394" y="762"/>
                  </a:cubicBezTo>
                  <a:cubicBezTo>
                    <a:pt x="608" y="762"/>
                    <a:pt x="775" y="596"/>
                    <a:pt x="775" y="381"/>
                  </a:cubicBezTo>
                  <a:cubicBezTo>
                    <a:pt x="775" y="167"/>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37"/>
            <p:cNvSpPr/>
            <p:nvPr/>
          </p:nvSpPr>
          <p:spPr>
            <a:xfrm>
              <a:off x="7792142" y="3174778"/>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37"/>
            <p:cNvSpPr/>
            <p:nvPr/>
          </p:nvSpPr>
          <p:spPr>
            <a:xfrm>
              <a:off x="7792142" y="2860250"/>
              <a:ext cx="95218" cy="95218"/>
            </a:xfrm>
            <a:custGeom>
              <a:avLst/>
              <a:gdLst/>
              <a:ahLst/>
              <a:cxnLst/>
              <a:rect l="l" t="t" r="r" b="b"/>
              <a:pathLst>
                <a:path w="775" h="775" extrusionOk="0">
                  <a:moveTo>
                    <a:pt x="394" y="1"/>
                  </a:moveTo>
                  <a:cubicBezTo>
                    <a:pt x="179" y="1"/>
                    <a:pt x="1" y="167"/>
                    <a:pt x="1" y="382"/>
                  </a:cubicBezTo>
                  <a:cubicBezTo>
                    <a:pt x="1" y="596"/>
                    <a:pt x="179" y="774"/>
                    <a:pt x="394" y="774"/>
                  </a:cubicBezTo>
                  <a:cubicBezTo>
                    <a:pt x="596" y="774"/>
                    <a:pt x="775" y="596"/>
                    <a:pt x="775" y="382"/>
                  </a:cubicBezTo>
                  <a:cubicBezTo>
                    <a:pt x="775" y="167"/>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37"/>
            <p:cNvSpPr/>
            <p:nvPr/>
          </p:nvSpPr>
          <p:spPr>
            <a:xfrm>
              <a:off x="8419722" y="2547197"/>
              <a:ext cx="95218" cy="95218"/>
            </a:xfrm>
            <a:custGeom>
              <a:avLst/>
              <a:gdLst/>
              <a:ahLst/>
              <a:cxnLst/>
              <a:rect l="l" t="t" r="r" b="b"/>
              <a:pathLst>
                <a:path w="775" h="775" extrusionOk="0">
                  <a:moveTo>
                    <a:pt x="382" y="1"/>
                  </a:moveTo>
                  <a:cubicBezTo>
                    <a:pt x="167" y="1"/>
                    <a:pt x="1" y="179"/>
                    <a:pt x="1" y="382"/>
                  </a:cubicBezTo>
                  <a:cubicBezTo>
                    <a:pt x="1" y="596"/>
                    <a:pt x="167"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37"/>
            <p:cNvSpPr/>
            <p:nvPr/>
          </p:nvSpPr>
          <p:spPr>
            <a:xfrm>
              <a:off x="8106669" y="2547197"/>
              <a:ext cx="95218" cy="95218"/>
            </a:xfrm>
            <a:custGeom>
              <a:avLst/>
              <a:gdLst/>
              <a:ahLst/>
              <a:cxnLst/>
              <a:rect l="l" t="t" r="r" b="b"/>
              <a:pathLst>
                <a:path w="775" h="775" extrusionOk="0">
                  <a:moveTo>
                    <a:pt x="382" y="1"/>
                  </a:moveTo>
                  <a:cubicBezTo>
                    <a:pt x="179" y="1"/>
                    <a:pt x="1" y="179"/>
                    <a:pt x="1" y="382"/>
                  </a:cubicBezTo>
                  <a:cubicBezTo>
                    <a:pt x="1" y="596"/>
                    <a:pt x="179"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37"/>
            <p:cNvSpPr/>
            <p:nvPr/>
          </p:nvSpPr>
          <p:spPr>
            <a:xfrm>
              <a:off x="7792142" y="2547197"/>
              <a:ext cx="95218" cy="95218"/>
            </a:xfrm>
            <a:custGeom>
              <a:avLst/>
              <a:gdLst/>
              <a:ahLst/>
              <a:cxnLst/>
              <a:rect l="l" t="t" r="r" b="b"/>
              <a:pathLst>
                <a:path w="775" h="775" extrusionOk="0">
                  <a:moveTo>
                    <a:pt x="394" y="1"/>
                  </a:moveTo>
                  <a:cubicBezTo>
                    <a:pt x="179" y="1"/>
                    <a:pt x="1" y="179"/>
                    <a:pt x="1" y="382"/>
                  </a:cubicBezTo>
                  <a:cubicBezTo>
                    <a:pt x="1" y="596"/>
                    <a:pt x="179" y="775"/>
                    <a:pt x="394" y="775"/>
                  </a:cubicBezTo>
                  <a:cubicBezTo>
                    <a:pt x="596" y="775"/>
                    <a:pt x="775" y="596"/>
                    <a:pt x="775" y="382"/>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37"/>
            <p:cNvSpPr/>
            <p:nvPr/>
          </p:nvSpPr>
          <p:spPr>
            <a:xfrm>
              <a:off x="8419722" y="3489305"/>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37"/>
            <p:cNvSpPr/>
            <p:nvPr/>
          </p:nvSpPr>
          <p:spPr>
            <a:xfrm>
              <a:off x="8106669" y="3489305"/>
              <a:ext cx="95218" cy="95218"/>
            </a:xfrm>
            <a:custGeom>
              <a:avLst/>
              <a:gdLst/>
              <a:ahLst/>
              <a:cxnLst/>
              <a:rect l="l" t="t" r="r" b="b"/>
              <a:pathLst>
                <a:path w="775" h="775" extrusionOk="0">
                  <a:moveTo>
                    <a:pt x="382" y="0"/>
                  </a:moveTo>
                  <a:cubicBezTo>
                    <a:pt x="179" y="0"/>
                    <a:pt x="1" y="167"/>
                    <a:pt x="1" y="381"/>
                  </a:cubicBezTo>
                  <a:cubicBezTo>
                    <a:pt x="1" y="596"/>
                    <a:pt x="179"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37"/>
            <p:cNvSpPr/>
            <p:nvPr/>
          </p:nvSpPr>
          <p:spPr>
            <a:xfrm>
              <a:off x="7950142" y="3644357"/>
              <a:ext cx="95218" cy="95218"/>
            </a:xfrm>
            <a:custGeom>
              <a:avLst/>
              <a:gdLst/>
              <a:ahLst/>
              <a:cxnLst/>
              <a:rect l="l" t="t" r="r" b="b"/>
              <a:pathLst>
                <a:path w="775" h="775" extrusionOk="0">
                  <a:moveTo>
                    <a:pt x="382" y="0"/>
                  </a:moveTo>
                  <a:cubicBezTo>
                    <a:pt x="167" y="0"/>
                    <a:pt x="1" y="179"/>
                    <a:pt x="1" y="381"/>
                  </a:cubicBezTo>
                  <a:cubicBezTo>
                    <a:pt x="1" y="596"/>
                    <a:pt x="167" y="774"/>
                    <a:pt x="382" y="774"/>
                  </a:cubicBezTo>
                  <a:cubicBezTo>
                    <a:pt x="596" y="774"/>
                    <a:pt x="775" y="596"/>
                    <a:pt x="775" y="381"/>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37"/>
            <p:cNvSpPr/>
            <p:nvPr/>
          </p:nvSpPr>
          <p:spPr>
            <a:xfrm>
              <a:off x="8263196" y="3644357"/>
              <a:ext cx="95218" cy="95218"/>
            </a:xfrm>
            <a:custGeom>
              <a:avLst/>
              <a:gdLst/>
              <a:ahLst/>
              <a:cxnLst/>
              <a:rect l="l" t="t" r="r" b="b"/>
              <a:pathLst>
                <a:path w="775" h="775" extrusionOk="0">
                  <a:moveTo>
                    <a:pt x="394" y="0"/>
                  </a:moveTo>
                  <a:cubicBezTo>
                    <a:pt x="179" y="0"/>
                    <a:pt x="1" y="179"/>
                    <a:pt x="1" y="381"/>
                  </a:cubicBezTo>
                  <a:cubicBezTo>
                    <a:pt x="1" y="596"/>
                    <a:pt x="179" y="774"/>
                    <a:pt x="394" y="774"/>
                  </a:cubicBezTo>
                  <a:cubicBezTo>
                    <a:pt x="608" y="774"/>
                    <a:pt x="775" y="596"/>
                    <a:pt x="775" y="381"/>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37"/>
            <p:cNvSpPr/>
            <p:nvPr/>
          </p:nvSpPr>
          <p:spPr>
            <a:xfrm>
              <a:off x="7950142" y="3331304"/>
              <a:ext cx="95218" cy="9521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37"/>
            <p:cNvSpPr/>
            <p:nvPr/>
          </p:nvSpPr>
          <p:spPr>
            <a:xfrm>
              <a:off x="8263196" y="3331304"/>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608" y="774"/>
                    <a:pt x="775" y="608"/>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37"/>
            <p:cNvSpPr/>
            <p:nvPr/>
          </p:nvSpPr>
          <p:spPr>
            <a:xfrm>
              <a:off x="7792142" y="3489305"/>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37"/>
            <p:cNvSpPr/>
            <p:nvPr/>
          </p:nvSpPr>
          <p:spPr>
            <a:xfrm>
              <a:off x="8419722" y="3174778"/>
              <a:ext cx="95218" cy="95218"/>
            </a:xfrm>
            <a:custGeom>
              <a:avLst/>
              <a:gdLst/>
              <a:ahLst/>
              <a:cxnLst/>
              <a:rect l="l" t="t" r="r" b="b"/>
              <a:pathLst>
                <a:path w="775" h="775" extrusionOk="0">
                  <a:moveTo>
                    <a:pt x="382" y="0"/>
                  </a:moveTo>
                  <a:cubicBezTo>
                    <a:pt x="167" y="0"/>
                    <a:pt x="1" y="167"/>
                    <a:pt x="1" y="381"/>
                  </a:cubicBezTo>
                  <a:cubicBezTo>
                    <a:pt x="1" y="596"/>
                    <a:pt x="167"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37"/>
            <p:cNvSpPr/>
            <p:nvPr/>
          </p:nvSpPr>
          <p:spPr>
            <a:xfrm>
              <a:off x="8106669" y="3174778"/>
              <a:ext cx="95218" cy="95218"/>
            </a:xfrm>
            <a:custGeom>
              <a:avLst/>
              <a:gdLst/>
              <a:ahLst/>
              <a:cxnLst/>
              <a:rect l="l" t="t" r="r" b="b"/>
              <a:pathLst>
                <a:path w="775" h="775" extrusionOk="0">
                  <a:moveTo>
                    <a:pt x="382" y="0"/>
                  </a:moveTo>
                  <a:cubicBezTo>
                    <a:pt x="179" y="0"/>
                    <a:pt x="1" y="167"/>
                    <a:pt x="1" y="381"/>
                  </a:cubicBezTo>
                  <a:cubicBezTo>
                    <a:pt x="1" y="596"/>
                    <a:pt x="179" y="774"/>
                    <a:pt x="382" y="774"/>
                  </a:cubicBezTo>
                  <a:cubicBezTo>
                    <a:pt x="596" y="774"/>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37"/>
            <p:cNvSpPr/>
            <p:nvPr/>
          </p:nvSpPr>
          <p:spPr>
            <a:xfrm>
              <a:off x="7792142" y="3174778"/>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37"/>
            <p:cNvSpPr/>
            <p:nvPr/>
          </p:nvSpPr>
          <p:spPr>
            <a:xfrm>
              <a:off x="7792142" y="36998"/>
              <a:ext cx="95218" cy="95218"/>
            </a:xfrm>
            <a:custGeom>
              <a:avLst/>
              <a:gdLst/>
              <a:ahLst/>
              <a:cxnLst/>
              <a:rect l="l" t="t" r="r" b="b"/>
              <a:pathLst>
                <a:path w="775" h="775" extrusionOk="0">
                  <a:moveTo>
                    <a:pt x="394" y="1"/>
                  </a:moveTo>
                  <a:cubicBezTo>
                    <a:pt x="179" y="1"/>
                    <a:pt x="1" y="167"/>
                    <a:pt x="1" y="382"/>
                  </a:cubicBezTo>
                  <a:cubicBezTo>
                    <a:pt x="1" y="596"/>
                    <a:pt x="179" y="774"/>
                    <a:pt x="394" y="774"/>
                  </a:cubicBezTo>
                  <a:cubicBezTo>
                    <a:pt x="596" y="774"/>
                    <a:pt x="775" y="596"/>
                    <a:pt x="775" y="382"/>
                  </a:cubicBezTo>
                  <a:cubicBezTo>
                    <a:pt x="775" y="167"/>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37"/>
            <p:cNvSpPr/>
            <p:nvPr/>
          </p:nvSpPr>
          <p:spPr>
            <a:xfrm>
              <a:off x="7479088" y="36998"/>
              <a:ext cx="95218" cy="95218"/>
            </a:xfrm>
            <a:custGeom>
              <a:avLst/>
              <a:gdLst/>
              <a:ahLst/>
              <a:cxnLst/>
              <a:rect l="l" t="t" r="r" b="b"/>
              <a:pathLst>
                <a:path w="775" h="775" extrusionOk="0">
                  <a:moveTo>
                    <a:pt x="394" y="1"/>
                  </a:moveTo>
                  <a:cubicBezTo>
                    <a:pt x="179" y="1"/>
                    <a:pt x="1" y="167"/>
                    <a:pt x="1" y="382"/>
                  </a:cubicBezTo>
                  <a:cubicBezTo>
                    <a:pt x="1" y="596"/>
                    <a:pt x="179" y="774"/>
                    <a:pt x="394" y="774"/>
                  </a:cubicBezTo>
                  <a:cubicBezTo>
                    <a:pt x="608" y="774"/>
                    <a:pt x="775" y="596"/>
                    <a:pt x="775" y="382"/>
                  </a:cubicBezTo>
                  <a:cubicBezTo>
                    <a:pt x="775" y="167"/>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37"/>
            <p:cNvSpPr/>
            <p:nvPr/>
          </p:nvSpPr>
          <p:spPr>
            <a:xfrm>
              <a:off x="7164684" y="36998"/>
              <a:ext cx="95096" cy="95218"/>
            </a:xfrm>
            <a:custGeom>
              <a:avLst/>
              <a:gdLst/>
              <a:ahLst/>
              <a:cxnLst/>
              <a:rect l="l" t="t" r="r" b="b"/>
              <a:pathLst>
                <a:path w="774"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37"/>
            <p:cNvSpPr/>
            <p:nvPr/>
          </p:nvSpPr>
          <p:spPr>
            <a:xfrm>
              <a:off x="7792142" y="663104"/>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596" y="774"/>
                    <a:pt x="775" y="608"/>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37"/>
            <p:cNvSpPr/>
            <p:nvPr/>
          </p:nvSpPr>
          <p:spPr>
            <a:xfrm>
              <a:off x="7479088" y="663104"/>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608" y="774"/>
                    <a:pt x="775" y="608"/>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37"/>
            <p:cNvSpPr/>
            <p:nvPr/>
          </p:nvSpPr>
          <p:spPr>
            <a:xfrm>
              <a:off x="7792142" y="351525"/>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37"/>
            <p:cNvSpPr/>
            <p:nvPr/>
          </p:nvSpPr>
          <p:spPr>
            <a:xfrm>
              <a:off x="7479088" y="351525"/>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608" y="774"/>
                    <a:pt x="775" y="596"/>
                    <a:pt x="775" y="381"/>
                  </a:cubicBezTo>
                  <a:cubicBezTo>
                    <a:pt x="775" y="167"/>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37"/>
            <p:cNvSpPr/>
            <p:nvPr/>
          </p:nvSpPr>
          <p:spPr>
            <a:xfrm>
              <a:off x="7322562" y="506577"/>
              <a:ext cx="95218" cy="95218"/>
            </a:xfrm>
            <a:custGeom>
              <a:avLst/>
              <a:gdLst/>
              <a:ahLst/>
              <a:cxnLst/>
              <a:rect l="l" t="t" r="r" b="b"/>
              <a:pathLst>
                <a:path w="775" h="775" extrusionOk="0">
                  <a:moveTo>
                    <a:pt x="382" y="0"/>
                  </a:moveTo>
                  <a:cubicBezTo>
                    <a:pt x="168" y="0"/>
                    <a:pt x="1" y="179"/>
                    <a:pt x="1" y="381"/>
                  </a:cubicBezTo>
                  <a:cubicBezTo>
                    <a:pt x="1" y="596"/>
                    <a:pt x="168" y="774"/>
                    <a:pt x="382" y="774"/>
                  </a:cubicBezTo>
                  <a:cubicBezTo>
                    <a:pt x="596" y="774"/>
                    <a:pt x="775" y="596"/>
                    <a:pt x="775" y="381"/>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37"/>
            <p:cNvSpPr/>
            <p:nvPr/>
          </p:nvSpPr>
          <p:spPr>
            <a:xfrm>
              <a:off x="7635615" y="506577"/>
              <a:ext cx="93744" cy="95218"/>
            </a:xfrm>
            <a:custGeom>
              <a:avLst/>
              <a:gdLst/>
              <a:ahLst/>
              <a:cxnLst/>
              <a:rect l="l" t="t" r="r" b="b"/>
              <a:pathLst>
                <a:path w="763" h="775" extrusionOk="0">
                  <a:moveTo>
                    <a:pt x="382" y="0"/>
                  </a:moveTo>
                  <a:cubicBezTo>
                    <a:pt x="168" y="0"/>
                    <a:pt x="1" y="179"/>
                    <a:pt x="1" y="381"/>
                  </a:cubicBezTo>
                  <a:cubicBezTo>
                    <a:pt x="1" y="596"/>
                    <a:pt x="168" y="774"/>
                    <a:pt x="382" y="774"/>
                  </a:cubicBezTo>
                  <a:cubicBezTo>
                    <a:pt x="596" y="774"/>
                    <a:pt x="763" y="596"/>
                    <a:pt x="763" y="381"/>
                  </a:cubicBezTo>
                  <a:cubicBezTo>
                    <a:pt x="763"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37"/>
            <p:cNvSpPr/>
            <p:nvPr/>
          </p:nvSpPr>
          <p:spPr>
            <a:xfrm>
              <a:off x="7322562" y="193524"/>
              <a:ext cx="95218" cy="95218"/>
            </a:xfrm>
            <a:custGeom>
              <a:avLst/>
              <a:gdLst/>
              <a:ahLst/>
              <a:cxnLst/>
              <a:rect l="l" t="t" r="r" b="b"/>
              <a:pathLst>
                <a:path w="775" h="775" extrusionOk="0">
                  <a:moveTo>
                    <a:pt x="382" y="0"/>
                  </a:moveTo>
                  <a:cubicBezTo>
                    <a:pt x="168" y="0"/>
                    <a:pt x="1" y="179"/>
                    <a:pt x="1" y="393"/>
                  </a:cubicBezTo>
                  <a:cubicBezTo>
                    <a:pt x="1" y="608"/>
                    <a:pt x="168"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37"/>
            <p:cNvSpPr/>
            <p:nvPr/>
          </p:nvSpPr>
          <p:spPr>
            <a:xfrm>
              <a:off x="7635615" y="193524"/>
              <a:ext cx="93744" cy="95218"/>
            </a:xfrm>
            <a:custGeom>
              <a:avLst/>
              <a:gdLst/>
              <a:ahLst/>
              <a:cxnLst/>
              <a:rect l="l" t="t" r="r" b="b"/>
              <a:pathLst>
                <a:path w="763" h="775" extrusionOk="0">
                  <a:moveTo>
                    <a:pt x="382" y="0"/>
                  </a:moveTo>
                  <a:cubicBezTo>
                    <a:pt x="168" y="0"/>
                    <a:pt x="1" y="179"/>
                    <a:pt x="1" y="393"/>
                  </a:cubicBezTo>
                  <a:cubicBezTo>
                    <a:pt x="1" y="608"/>
                    <a:pt x="168" y="774"/>
                    <a:pt x="382" y="774"/>
                  </a:cubicBezTo>
                  <a:cubicBezTo>
                    <a:pt x="596" y="774"/>
                    <a:pt x="763" y="608"/>
                    <a:pt x="763" y="393"/>
                  </a:cubicBezTo>
                  <a:cubicBezTo>
                    <a:pt x="763"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37"/>
            <p:cNvSpPr/>
            <p:nvPr/>
          </p:nvSpPr>
          <p:spPr>
            <a:xfrm>
              <a:off x="7164684" y="663104"/>
              <a:ext cx="95096" cy="95218"/>
            </a:xfrm>
            <a:custGeom>
              <a:avLst/>
              <a:gdLst/>
              <a:ahLst/>
              <a:cxnLst/>
              <a:rect l="l" t="t" r="r" b="b"/>
              <a:pathLst>
                <a:path w="774" h="775" extrusionOk="0">
                  <a:moveTo>
                    <a:pt x="393" y="0"/>
                  </a:moveTo>
                  <a:cubicBezTo>
                    <a:pt x="179" y="0"/>
                    <a:pt x="0" y="179"/>
                    <a:pt x="0" y="393"/>
                  </a:cubicBezTo>
                  <a:cubicBezTo>
                    <a:pt x="0" y="608"/>
                    <a:pt x="179" y="774"/>
                    <a:pt x="393" y="774"/>
                  </a:cubicBezTo>
                  <a:cubicBezTo>
                    <a:pt x="607" y="774"/>
                    <a:pt x="774" y="608"/>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37"/>
            <p:cNvSpPr/>
            <p:nvPr/>
          </p:nvSpPr>
          <p:spPr>
            <a:xfrm>
              <a:off x="7164684" y="351525"/>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37"/>
            <p:cNvSpPr/>
            <p:nvPr/>
          </p:nvSpPr>
          <p:spPr>
            <a:xfrm>
              <a:off x="7792142" y="36998"/>
              <a:ext cx="95218" cy="95218"/>
            </a:xfrm>
            <a:custGeom>
              <a:avLst/>
              <a:gdLst/>
              <a:ahLst/>
              <a:cxnLst/>
              <a:rect l="l" t="t" r="r" b="b"/>
              <a:pathLst>
                <a:path w="775" h="775" extrusionOk="0">
                  <a:moveTo>
                    <a:pt x="394" y="1"/>
                  </a:moveTo>
                  <a:cubicBezTo>
                    <a:pt x="179" y="1"/>
                    <a:pt x="1" y="167"/>
                    <a:pt x="1" y="382"/>
                  </a:cubicBezTo>
                  <a:cubicBezTo>
                    <a:pt x="1" y="596"/>
                    <a:pt x="179" y="774"/>
                    <a:pt x="394" y="774"/>
                  </a:cubicBezTo>
                  <a:cubicBezTo>
                    <a:pt x="596" y="774"/>
                    <a:pt x="775" y="596"/>
                    <a:pt x="775" y="382"/>
                  </a:cubicBezTo>
                  <a:cubicBezTo>
                    <a:pt x="775" y="167"/>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37"/>
            <p:cNvSpPr/>
            <p:nvPr/>
          </p:nvSpPr>
          <p:spPr>
            <a:xfrm>
              <a:off x="7479088" y="36998"/>
              <a:ext cx="95218" cy="95218"/>
            </a:xfrm>
            <a:custGeom>
              <a:avLst/>
              <a:gdLst/>
              <a:ahLst/>
              <a:cxnLst/>
              <a:rect l="l" t="t" r="r" b="b"/>
              <a:pathLst>
                <a:path w="775" h="775" extrusionOk="0">
                  <a:moveTo>
                    <a:pt x="394" y="1"/>
                  </a:moveTo>
                  <a:cubicBezTo>
                    <a:pt x="179" y="1"/>
                    <a:pt x="1" y="167"/>
                    <a:pt x="1" y="382"/>
                  </a:cubicBezTo>
                  <a:cubicBezTo>
                    <a:pt x="1" y="596"/>
                    <a:pt x="179" y="774"/>
                    <a:pt x="394" y="774"/>
                  </a:cubicBezTo>
                  <a:cubicBezTo>
                    <a:pt x="608" y="774"/>
                    <a:pt x="775" y="596"/>
                    <a:pt x="775" y="382"/>
                  </a:cubicBezTo>
                  <a:cubicBezTo>
                    <a:pt x="775" y="167"/>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37"/>
            <p:cNvSpPr/>
            <p:nvPr/>
          </p:nvSpPr>
          <p:spPr>
            <a:xfrm>
              <a:off x="7164684" y="36998"/>
              <a:ext cx="95096" cy="95218"/>
            </a:xfrm>
            <a:custGeom>
              <a:avLst/>
              <a:gdLst/>
              <a:ahLst/>
              <a:cxnLst/>
              <a:rect l="l" t="t" r="r" b="b"/>
              <a:pathLst>
                <a:path w="774"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37"/>
            <p:cNvSpPr/>
            <p:nvPr/>
          </p:nvSpPr>
          <p:spPr>
            <a:xfrm>
              <a:off x="7792142" y="1290685"/>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37"/>
            <p:cNvSpPr/>
            <p:nvPr/>
          </p:nvSpPr>
          <p:spPr>
            <a:xfrm>
              <a:off x="7479088" y="1290685"/>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608" y="774"/>
                    <a:pt x="775" y="607"/>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37"/>
            <p:cNvSpPr/>
            <p:nvPr/>
          </p:nvSpPr>
          <p:spPr>
            <a:xfrm>
              <a:off x="7792142" y="979106"/>
              <a:ext cx="95218" cy="95218"/>
            </a:xfrm>
            <a:custGeom>
              <a:avLst/>
              <a:gdLst/>
              <a:ahLst/>
              <a:cxnLst/>
              <a:rect l="l" t="t" r="r" b="b"/>
              <a:pathLst>
                <a:path w="775" h="775" extrusionOk="0">
                  <a:moveTo>
                    <a:pt x="394" y="0"/>
                  </a:moveTo>
                  <a:cubicBezTo>
                    <a:pt x="179" y="0"/>
                    <a:pt x="1" y="167"/>
                    <a:pt x="1" y="381"/>
                  </a:cubicBezTo>
                  <a:cubicBezTo>
                    <a:pt x="1" y="595"/>
                    <a:pt x="179" y="774"/>
                    <a:pt x="394" y="774"/>
                  </a:cubicBezTo>
                  <a:cubicBezTo>
                    <a:pt x="596" y="774"/>
                    <a:pt x="775" y="595"/>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37"/>
            <p:cNvSpPr/>
            <p:nvPr/>
          </p:nvSpPr>
          <p:spPr>
            <a:xfrm>
              <a:off x="7479088" y="979106"/>
              <a:ext cx="95218" cy="95218"/>
            </a:xfrm>
            <a:custGeom>
              <a:avLst/>
              <a:gdLst/>
              <a:ahLst/>
              <a:cxnLst/>
              <a:rect l="l" t="t" r="r" b="b"/>
              <a:pathLst>
                <a:path w="775" h="775" extrusionOk="0">
                  <a:moveTo>
                    <a:pt x="394" y="0"/>
                  </a:moveTo>
                  <a:cubicBezTo>
                    <a:pt x="179" y="0"/>
                    <a:pt x="1" y="167"/>
                    <a:pt x="1" y="381"/>
                  </a:cubicBezTo>
                  <a:cubicBezTo>
                    <a:pt x="1" y="595"/>
                    <a:pt x="179" y="774"/>
                    <a:pt x="394" y="774"/>
                  </a:cubicBezTo>
                  <a:cubicBezTo>
                    <a:pt x="608" y="774"/>
                    <a:pt x="775" y="595"/>
                    <a:pt x="775" y="381"/>
                  </a:cubicBezTo>
                  <a:cubicBezTo>
                    <a:pt x="775" y="167"/>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37"/>
            <p:cNvSpPr/>
            <p:nvPr/>
          </p:nvSpPr>
          <p:spPr>
            <a:xfrm>
              <a:off x="7322562" y="1135632"/>
              <a:ext cx="95218" cy="95096"/>
            </a:xfrm>
            <a:custGeom>
              <a:avLst/>
              <a:gdLst/>
              <a:ahLst/>
              <a:cxnLst/>
              <a:rect l="l" t="t" r="r" b="b"/>
              <a:pathLst>
                <a:path w="775" h="774" extrusionOk="0">
                  <a:moveTo>
                    <a:pt x="382" y="0"/>
                  </a:moveTo>
                  <a:cubicBezTo>
                    <a:pt x="168" y="0"/>
                    <a:pt x="1" y="179"/>
                    <a:pt x="1" y="393"/>
                  </a:cubicBezTo>
                  <a:cubicBezTo>
                    <a:pt x="1" y="595"/>
                    <a:pt x="168" y="774"/>
                    <a:pt x="382" y="774"/>
                  </a:cubicBezTo>
                  <a:cubicBezTo>
                    <a:pt x="596" y="774"/>
                    <a:pt x="775" y="595"/>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37"/>
            <p:cNvSpPr/>
            <p:nvPr/>
          </p:nvSpPr>
          <p:spPr>
            <a:xfrm>
              <a:off x="7635615" y="1135632"/>
              <a:ext cx="93744" cy="95096"/>
            </a:xfrm>
            <a:custGeom>
              <a:avLst/>
              <a:gdLst/>
              <a:ahLst/>
              <a:cxnLst/>
              <a:rect l="l" t="t" r="r" b="b"/>
              <a:pathLst>
                <a:path w="763" h="774" extrusionOk="0">
                  <a:moveTo>
                    <a:pt x="382" y="0"/>
                  </a:moveTo>
                  <a:cubicBezTo>
                    <a:pt x="168" y="0"/>
                    <a:pt x="1" y="179"/>
                    <a:pt x="1" y="393"/>
                  </a:cubicBezTo>
                  <a:cubicBezTo>
                    <a:pt x="1" y="595"/>
                    <a:pt x="168" y="774"/>
                    <a:pt x="382" y="774"/>
                  </a:cubicBezTo>
                  <a:cubicBezTo>
                    <a:pt x="596" y="774"/>
                    <a:pt x="763" y="595"/>
                    <a:pt x="763" y="393"/>
                  </a:cubicBezTo>
                  <a:cubicBezTo>
                    <a:pt x="763"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37"/>
            <p:cNvSpPr/>
            <p:nvPr/>
          </p:nvSpPr>
          <p:spPr>
            <a:xfrm>
              <a:off x="7322562" y="821105"/>
              <a:ext cx="95218" cy="95218"/>
            </a:xfrm>
            <a:custGeom>
              <a:avLst/>
              <a:gdLst/>
              <a:ahLst/>
              <a:cxnLst/>
              <a:rect l="l" t="t" r="r" b="b"/>
              <a:pathLst>
                <a:path w="775" h="775" extrusionOk="0">
                  <a:moveTo>
                    <a:pt x="382" y="0"/>
                  </a:moveTo>
                  <a:cubicBezTo>
                    <a:pt x="168" y="0"/>
                    <a:pt x="1" y="179"/>
                    <a:pt x="1" y="393"/>
                  </a:cubicBezTo>
                  <a:cubicBezTo>
                    <a:pt x="1" y="596"/>
                    <a:pt x="168" y="774"/>
                    <a:pt x="382" y="774"/>
                  </a:cubicBezTo>
                  <a:cubicBezTo>
                    <a:pt x="596" y="774"/>
                    <a:pt x="775" y="596"/>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37"/>
            <p:cNvSpPr/>
            <p:nvPr/>
          </p:nvSpPr>
          <p:spPr>
            <a:xfrm>
              <a:off x="7635615" y="821105"/>
              <a:ext cx="93744" cy="95218"/>
            </a:xfrm>
            <a:custGeom>
              <a:avLst/>
              <a:gdLst/>
              <a:ahLst/>
              <a:cxnLst/>
              <a:rect l="l" t="t" r="r" b="b"/>
              <a:pathLst>
                <a:path w="763" h="775" extrusionOk="0">
                  <a:moveTo>
                    <a:pt x="382" y="0"/>
                  </a:moveTo>
                  <a:cubicBezTo>
                    <a:pt x="168" y="0"/>
                    <a:pt x="1" y="179"/>
                    <a:pt x="1" y="393"/>
                  </a:cubicBezTo>
                  <a:cubicBezTo>
                    <a:pt x="1" y="596"/>
                    <a:pt x="168" y="774"/>
                    <a:pt x="382" y="774"/>
                  </a:cubicBezTo>
                  <a:cubicBezTo>
                    <a:pt x="596" y="774"/>
                    <a:pt x="763" y="596"/>
                    <a:pt x="763" y="393"/>
                  </a:cubicBezTo>
                  <a:cubicBezTo>
                    <a:pt x="763"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37"/>
            <p:cNvSpPr/>
            <p:nvPr/>
          </p:nvSpPr>
          <p:spPr>
            <a:xfrm>
              <a:off x="7164684" y="1290685"/>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37"/>
            <p:cNvSpPr/>
            <p:nvPr/>
          </p:nvSpPr>
          <p:spPr>
            <a:xfrm>
              <a:off x="7164684" y="979106"/>
              <a:ext cx="95096" cy="95218"/>
            </a:xfrm>
            <a:custGeom>
              <a:avLst/>
              <a:gdLst/>
              <a:ahLst/>
              <a:cxnLst/>
              <a:rect l="l" t="t" r="r" b="b"/>
              <a:pathLst>
                <a:path w="774" h="775" extrusionOk="0">
                  <a:moveTo>
                    <a:pt x="393" y="0"/>
                  </a:moveTo>
                  <a:cubicBezTo>
                    <a:pt x="179" y="0"/>
                    <a:pt x="0" y="167"/>
                    <a:pt x="0" y="381"/>
                  </a:cubicBezTo>
                  <a:cubicBezTo>
                    <a:pt x="0" y="595"/>
                    <a:pt x="179" y="774"/>
                    <a:pt x="393" y="774"/>
                  </a:cubicBezTo>
                  <a:cubicBezTo>
                    <a:pt x="607" y="774"/>
                    <a:pt x="774" y="595"/>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37"/>
            <p:cNvSpPr/>
            <p:nvPr/>
          </p:nvSpPr>
          <p:spPr>
            <a:xfrm>
              <a:off x="7792142" y="663104"/>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596" y="774"/>
                    <a:pt x="775" y="608"/>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37"/>
            <p:cNvSpPr/>
            <p:nvPr/>
          </p:nvSpPr>
          <p:spPr>
            <a:xfrm>
              <a:off x="7479088" y="663104"/>
              <a:ext cx="95218" cy="95218"/>
            </a:xfrm>
            <a:custGeom>
              <a:avLst/>
              <a:gdLst/>
              <a:ahLst/>
              <a:cxnLst/>
              <a:rect l="l" t="t" r="r" b="b"/>
              <a:pathLst>
                <a:path w="775" h="775" extrusionOk="0">
                  <a:moveTo>
                    <a:pt x="394" y="0"/>
                  </a:moveTo>
                  <a:cubicBezTo>
                    <a:pt x="179" y="0"/>
                    <a:pt x="1" y="179"/>
                    <a:pt x="1" y="393"/>
                  </a:cubicBezTo>
                  <a:cubicBezTo>
                    <a:pt x="1" y="608"/>
                    <a:pt x="179" y="774"/>
                    <a:pt x="394" y="774"/>
                  </a:cubicBezTo>
                  <a:cubicBezTo>
                    <a:pt x="608" y="774"/>
                    <a:pt x="775" y="608"/>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37"/>
            <p:cNvSpPr/>
            <p:nvPr/>
          </p:nvSpPr>
          <p:spPr>
            <a:xfrm>
              <a:off x="7164684" y="663104"/>
              <a:ext cx="95096" cy="95218"/>
            </a:xfrm>
            <a:custGeom>
              <a:avLst/>
              <a:gdLst/>
              <a:ahLst/>
              <a:cxnLst/>
              <a:rect l="l" t="t" r="r" b="b"/>
              <a:pathLst>
                <a:path w="774" h="775" extrusionOk="0">
                  <a:moveTo>
                    <a:pt x="393" y="0"/>
                  </a:moveTo>
                  <a:cubicBezTo>
                    <a:pt x="179" y="0"/>
                    <a:pt x="0" y="179"/>
                    <a:pt x="0" y="393"/>
                  </a:cubicBezTo>
                  <a:cubicBezTo>
                    <a:pt x="0" y="608"/>
                    <a:pt x="179" y="774"/>
                    <a:pt x="393" y="774"/>
                  </a:cubicBezTo>
                  <a:cubicBezTo>
                    <a:pt x="607" y="774"/>
                    <a:pt x="774" y="608"/>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37"/>
            <p:cNvSpPr/>
            <p:nvPr/>
          </p:nvSpPr>
          <p:spPr>
            <a:xfrm>
              <a:off x="7792142" y="1919617"/>
              <a:ext cx="95218" cy="95218"/>
            </a:xfrm>
            <a:custGeom>
              <a:avLst/>
              <a:gdLst/>
              <a:ahLst/>
              <a:cxnLst/>
              <a:rect l="l" t="t" r="r" b="b"/>
              <a:pathLst>
                <a:path w="775" h="775" extrusionOk="0">
                  <a:moveTo>
                    <a:pt x="394" y="1"/>
                  </a:moveTo>
                  <a:cubicBezTo>
                    <a:pt x="179" y="1"/>
                    <a:pt x="1" y="179"/>
                    <a:pt x="1" y="394"/>
                  </a:cubicBezTo>
                  <a:cubicBezTo>
                    <a:pt x="1" y="608"/>
                    <a:pt x="179" y="775"/>
                    <a:pt x="394" y="775"/>
                  </a:cubicBezTo>
                  <a:cubicBezTo>
                    <a:pt x="596" y="775"/>
                    <a:pt x="775" y="608"/>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37"/>
            <p:cNvSpPr/>
            <p:nvPr/>
          </p:nvSpPr>
          <p:spPr>
            <a:xfrm>
              <a:off x="7479088" y="1919617"/>
              <a:ext cx="95218" cy="95218"/>
            </a:xfrm>
            <a:custGeom>
              <a:avLst/>
              <a:gdLst/>
              <a:ahLst/>
              <a:cxnLst/>
              <a:rect l="l" t="t" r="r" b="b"/>
              <a:pathLst>
                <a:path w="775" h="775" extrusionOk="0">
                  <a:moveTo>
                    <a:pt x="394" y="1"/>
                  </a:moveTo>
                  <a:cubicBezTo>
                    <a:pt x="179" y="1"/>
                    <a:pt x="1" y="179"/>
                    <a:pt x="1" y="394"/>
                  </a:cubicBezTo>
                  <a:cubicBezTo>
                    <a:pt x="1" y="608"/>
                    <a:pt x="179" y="775"/>
                    <a:pt x="394" y="775"/>
                  </a:cubicBezTo>
                  <a:cubicBezTo>
                    <a:pt x="608" y="775"/>
                    <a:pt x="775" y="608"/>
                    <a:pt x="775" y="394"/>
                  </a:cubicBezTo>
                  <a:cubicBezTo>
                    <a:pt x="775" y="179"/>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37"/>
            <p:cNvSpPr/>
            <p:nvPr/>
          </p:nvSpPr>
          <p:spPr>
            <a:xfrm>
              <a:off x="7792142" y="1605089"/>
              <a:ext cx="95218" cy="95218"/>
            </a:xfrm>
            <a:custGeom>
              <a:avLst/>
              <a:gdLst/>
              <a:ahLst/>
              <a:cxnLst/>
              <a:rect l="l" t="t" r="r" b="b"/>
              <a:pathLst>
                <a:path w="775" h="775" extrusionOk="0">
                  <a:moveTo>
                    <a:pt x="394" y="1"/>
                  </a:moveTo>
                  <a:cubicBezTo>
                    <a:pt x="179" y="1"/>
                    <a:pt x="1" y="180"/>
                    <a:pt x="1" y="394"/>
                  </a:cubicBezTo>
                  <a:cubicBezTo>
                    <a:pt x="1" y="608"/>
                    <a:pt x="179" y="775"/>
                    <a:pt x="394" y="775"/>
                  </a:cubicBezTo>
                  <a:cubicBezTo>
                    <a:pt x="596" y="775"/>
                    <a:pt x="775" y="608"/>
                    <a:pt x="775" y="394"/>
                  </a:cubicBezTo>
                  <a:cubicBezTo>
                    <a:pt x="775" y="180"/>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37"/>
            <p:cNvSpPr/>
            <p:nvPr/>
          </p:nvSpPr>
          <p:spPr>
            <a:xfrm>
              <a:off x="7479088" y="1605089"/>
              <a:ext cx="95218" cy="95218"/>
            </a:xfrm>
            <a:custGeom>
              <a:avLst/>
              <a:gdLst/>
              <a:ahLst/>
              <a:cxnLst/>
              <a:rect l="l" t="t" r="r" b="b"/>
              <a:pathLst>
                <a:path w="775" h="775" extrusionOk="0">
                  <a:moveTo>
                    <a:pt x="394" y="1"/>
                  </a:moveTo>
                  <a:cubicBezTo>
                    <a:pt x="179" y="1"/>
                    <a:pt x="1" y="180"/>
                    <a:pt x="1" y="394"/>
                  </a:cubicBezTo>
                  <a:cubicBezTo>
                    <a:pt x="1" y="608"/>
                    <a:pt x="179" y="775"/>
                    <a:pt x="394" y="775"/>
                  </a:cubicBezTo>
                  <a:cubicBezTo>
                    <a:pt x="608" y="775"/>
                    <a:pt x="775" y="608"/>
                    <a:pt x="775" y="394"/>
                  </a:cubicBezTo>
                  <a:cubicBezTo>
                    <a:pt x="775" y="180"/>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37"/>
            <p:cNvSpPr/>
            <p:nvPr/>
          </p:nvSpPr>
          <p:spPr>
            <a:xfrm>
              <a:off x="7322562" y="1763090"/>
              <a:ext cx="95218" cy="95218"/>
            </a:xfrm>
            <a:custGeom>
              <a:avLst/>
              <a:gdLst/>
              <a:ahLst/>
              <a:cxnLst/>
              <a:rect l="l" t="t" r="r" b="b"/>
              <a:pathLst>
                <a:path w="775" h="775" extrusionOk="0">
                  <a:moveTo>
                    <a:pt x="382" y="1"/>
                  </a:moveTo>
                  <a:cubicBezTo>
                    <a:pt x="168" y="1"/>
                    <a:pt x="1" y="168"/>
                    <a:pt x="1" y="382"/>
                  </a:cubicBezTo>
                  <a:cubicBezTo>
                    <a:pt x="1" y="596"/>
                    <a:pt x="168" y="775"/>
                    <a:pt x="382" y="775"/>
                  </a:cubicBezTo>
                  <a:cubicBezTo>
                    <a:pt x="596" y="775"/>
                    <a:pt x="775" y="596"/>
                    <a:pt x="775" y="382"/>
                  </a:cubicBezTo>
                  <a:cubicBezTo>
                    <a:pt x="775" y="168"/>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37"/>
            <p:cNvSpPr/>
            <p:nvPr/>
          </p:nvSpPr>
          <p:spPr>
            <a:xfrm>
              <a:off x="7635615" y="1763090"/>
              <a:ext cx="93744" cy="95218"/>
            </a:xfrm>
            <a:custGeom>
              <a:avLst/>
              <a:gdLst/>
              <a:ahLst/>
              <a:cxnLst/>
              <a:rect l="l" t="t" r="r" b="b"/>
              <a:pathLst>
                <a:path w="763" h="775" extrusionOk="0">
                  <a:moveTo>
                    <a:pt x="382" y="1"/>
                  </a:moveTo>
                  <a:cubicBezTo>
                    <a:pt x="168" y="1"/>
                    <a:pt x="1" y="168"/>
                    <a:pt x="1" y="382"/>
                  </a:cubicBezTo>
                  <a:cubicBezTo>
                    <a:pt x="1" y="596"/>
                    <a:pt x="168" y="775"/>
                    <a:pt x="382" y="775"/>
                  </a:cubicBezTo>
                  <a:cubicBezTo>
                    <a:pt x="596" y="775"/>
                    <a:pt x="763" y="596"/>
                    <a:pt x="763" y="382"/>
                  </a:cubicBezTo>
                  <a:cubicBezTo>
                    <a:pt x="763" y="168"/>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37"/>
            <p:cNvSpPr/>
            <p:nvPr/>
          </p:nvSpPr>
          <p:spPr>
            <a:xfrm>
              <a:off x="7322562" y="1448685"/>
              <a:ext cx="95218" cy="95096"/>
            </a:xfrm>
            <a:custGeom>
              <a:avLst/>
              <a:gdLst/>
              <a:ahLst/>
              <a:cxnLst/>
              <a:rect l="l" t="t" r="r" b="b"/>
              <a:pathLst>
                <a:path w="775" h="774" extrusionOk="0">
                  <a:moveTo>
                    <a:pt x="382" y="0"/>
                  </a:moveTo>
                  <a:cubicBezTo>
                    <a:pt x="168" y="0"/>
                    <a:pt x="1" y="167"/>
                    <a:pt x="1" y="381"/>
                  </a:cubicBezTo>
                  <a:cubicBezTo>
                    <a:pt x="1" y="595"/>
                    <a:pt x="168" y="774"/>
                    <a:pt x="382" y="774"/>
                  </a:cubicBezTo>
                  <a:cubicBezTo>
                    <a:pt x="596" y="774"/>
                    <a:pt x="775" y="595"/>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37"/>
            <p:cNvSpPr/>
            <p:nvPr/>
          </p:nvSpPr>
          <p:spPr>
            <a:xfrm>
              <a:off x="7635615" y="1448685"/>
              <a:ext cx="93744" cy="95096"/>
            </a:xfrm>
            <a:custGeom>
              <a:avLst/>
              <a:gdLst/>
              <a:ahLst/>
              <a:cxnLst/>
              <a:rect l="l" t="t" r="r" b="b"/>
              <a:pathLst>
                <a:path w="763" h="774" extrusionOk="0">
                  <a:moveTo>
                    <a:pt x="382" y="0"/>
                  </a:moveTo>
                  <a:cubicBezTo>
                    <a:pt x="168" y="0"/>
                    <a:pt x="1" y="167"/>
                    <a:pt x="1" y="381"/>
                  </a:cubicBezTo>
                  <a:cubicBezTo>
                    <a:pt x="1" y="595"/>
                    <a:pt x="168" y="774"/>
                    <a:pt x="382" y="774"/>
                  </a:cubicBezTo>
                  <a:cubicBezTo>
                    <a:pt x="596" y="774"/>
                    <a:pt x="763" y="595"/>
                    <a:pt x="763" y="381"/>
                  </a:cubicBezTo>
                  <a:cubicBezTo>
                    <a:pt x="763"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37"/>
            <p:cNvSpPr/>
            <p:nvPr/>
          </p:nvSpPr>
          <p:spPr>
            <a:xfrm>
              <a:off x="7164684" y="1919617"/>
              <a:ext cx="95096" cy="95218"/>
            </a:xfrm>
            <a:custGeom>
              <a:avLst/>
              <a:gdLst/>
              <a:ahLst/>
              <a:cxnLst/>
              <a:rect l="l" t="t" r="r" b="b"/>
              <a:pathLst>
                <a:path w="774" h="775" extrusionOk="0">
                  <a:moveTo>
                    <a:pt x="393" y="1"/>
                  </a:moveTo>
                  <a:cubicBezTo>
                    <a:pt x="179" y="1"/>
                    <a:pt x="0" y="179"/>
                    <a:pt x="0" y="394"/>
                  </a:cubicBezTo>
                  <a:cubicBezTo>
                    <a:pt x="0" y="608"/>
                    <a:pt x="179" y="775"/>
                    <a:pt x="393" y="775"/>
                  </a:cubicBezTo>
                  <a:cubicBezTo>
                    <a:pt x="607" y="775"/>
                    <a:pt x="774" y="608"/>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37"/>
            <p:cNvSpPr/>
            <p:nvPr/>
          </p:nvSpPr>
          <p:spPr>
            <a:xfrm>
              <a:off x="7164684" y="1605089"/>
              <a:ext cx="95096" cy="95218"/>
            </a:xfrm>
            <a:custGeom>
              <a:avLst/>
              <a:gdLst/>
              <a:ahLst/>
              <a:cxnLst/>
              <a:rect l="l" t="t" r="r" b="b"/>
              <a:pathLst>
                <a:path w="774" h="775" extrusionOk="0">
                  <a:moveTo>
                    <a:pt x="393" y="1"/>
                  </a:moveTo>
                  <a:cubicBezTo>
                    <a:pt x="179" y="1"/>
                    <a:pt x="0" y="180"/>
                    <a:pt x="0" y="394"/>
                  </a:cubicBezTo>
                  <a:cubicBezTo>
                    <a:pt x="0" y="608"/>
                    <a:pt x="179" y="775"/>
                    <a:pt x="393" y="775"/>
                  </a:cubicBezTo>
                  <a:cubicBezTo>
                    <a:pt x="607" y="775"/>
                    <a:pt x="774" y="608"/>
                    <a:pt x="774" y="394"/>
                  </a:cubicBezTo>
                  <a:cubicBezTo>
                    <a:pt x="774" y="180"/>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37"/>
            <p:cNvSpPr/>
            <p:nvPr/>
          </p:nvSpPr>
          <p:spPr>
            <a:xfrm>
              <a:off x="7792142" y="1290685"/>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37"/>
            <p:cNvSpPr/>
            <p:nvPr/>
          </p:nvSpPr>
          <p:spPr>
            <a:xfrm>
              <a:off x="7479088" y="1290685"/>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608" y="774"/>
                    <a:pt x="775" y="607"/>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37"/>
            <p:cNvSpPr/>
            <p:nvPr/>
          </p:nvSpPr>
          <p:spPr>
            <a:xfrm>
              <a:off x="7164684" y="1290685"/>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37"/>
            <p:cNvSpPr/>
            <p:nvPr/>
          </p:nvSpPr>
          <p:spPr>
            <a:xfrm>
              <a:off x="7792142" y="2547197"/>
              <a:ext cx="95218" cy="95218"/>
            </a:xfrm>
            <a:custGeom>
              <a:avLst/>
              <a:gdLst/>
              <a:ahLst/>
              <a:cxnLst/>
              <a:rect l="l" t="t" r="r" b="b"/>
              <a:pathLst>
                <a:path w="775" h="775" extrusionOk="0">
                  <a:moveTo>
                    <a:pt x="394" y="1"/>
                  </a:moveTo>
                  <a:cubicBezTo>
                    <a:pt x="179" y="1"/>
                    <a:pt x="1" y="179"/>
                    <a:pt x="1" y="382"/>
                  </a:cubicBezTo>
                  <a:cubicBezTo>
                    <a:pt x="1" y="596"/>
                    <a:pt x="179" y="775"/>
                    <a:pt x="394" y="775"/>
                  </a:cubicBezTo>
                  <a:cubicBezTo>
                    <a:pt x="596" y="775"/>
                    <a:pt x="775" y="596"/>
                    <a:pt x="775" y="382"/>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37"/>
            <p:cNvSpPr/>
            <p:nvPr/>
          </p:nvSpPr>
          <p:spPr>
            <a:xfrm>
              <a:off x="7479088" y="2547197"/>
              <a:ext cx="95218" cy="95218"/>
            </a:xfrm>
            <a:custGeom>
              <a:avLst/>
              <a:gdLst/>
              <a:ahLst/>
              <a:cxnLst/>
              <a:rect l="l" t="t" r="r" b="b"/>
              <a:pathLst>
                <a:path w="775" h="775" extrusionOk="0">
                  <a:moveTo>
                    <a:pt x="394" y="1"/>
                  </a:moveTo>
                  <a:cubicBezTo>
                    <a:pt x="179" y="1"/>
                    <a:pt x="1" y="179"/>
                    <a:pt x="1" y="382"/>
                  </a:cubicBezTo>
                  <a:cubicBezTo>
                    <a:pt x="1" y="596"/>
                    <a:pt x="179" y="775"/>
                    <a:pt x="394" y="775"/>
                  </a:cubicBezTo>
                  <a:cubicBezTo>
                    <a:pt x="608" y="775"/>
                    <a:pt x="775" y="596"/>
                    <a:pt x="775" y="382"/>
                  </a:cubicBezTo>
                  <a:cubicBezTo>
                    <a:pt x="775" y="179"/>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37"/>
            <p:cNvSpPr/>
            <p:nvPr/>
          </p:nvSpPr>
          <p:spPr>
            <a:xfrm>
              <a:off x="7792142" y="2232670"/>
              <a:ext cx="95218" cy="95218"/>
            </a:xfrm>
            <a:custGeom>
              <a:avLst/>
              <a:gdLst/>
              <a:ahLst/>
              <a:cxnLst/>
              <a:rect l="l" t="t" r="r" b="b"/>
              <a:pathLst>
                <a:path w="775" h="775" extrusionOk="0">
                  <a:moveTo>
                    <a:pt x="394" y="1"/>
                  </a:moveTo>
                  <a:cubicBezTo>
                    <a:pt x="179" y="1"/>
                    <a:pt x="1" y="179"/>
                    <a:pt x="1" y="394"/>
                  </a:cubicBezTo>
                  <a:cubicBezTo>
                    <a:pt x="1" y="596"/>
                    <a:pt x="179" y="775"/>
                    <a:pt x="394" y="775"/>
                  </a:cubicBezTo>
                  <a:cubicBezTo>
                    <a:pt x="596" y="775"/>
                    <a:pt x="775" y="596"/>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37"/>
            <p:cNvSpPr/>
            <p:nvPr/>
          </p:nvSpPr>
          <p:spPr>
            <a:xfrm>
              <a:off x="7479088" y="2232670"/>
              <a:ext cx="95218" cy="95218"/>
            </a:xfrm>
            <a:custGeom>
              <a:avLst/>
              <a:gdLst/>
              <a:ahLst/>
              <a:cxnLst/>
              <a:rect l="l" t="t" r="r" b="b"/>
              <a:pathLst>
                <a:path w="775" h="775" extrusionOk="0">
                  <a:moveTo>
                    <a:pt x="394" y="1"/>
                  </a:moveTo>
                  <a:cubicBezTo>
                    <a:pt x="179" y="1"/>
                    <a:pt x="1" y="179"/>
                    <a:pt x="1" y="394"/>
                  </a:cubicBezTo>
                  <a:cubicBezTo>
                    <a:pt x="1" y="596"/>
                    <a:pt x="179" y="775"/>
                    <a:pt x="394" y="775"/>
                  </a:cubicBezTo>
                  <a:cubicBezTo>
                    <a:pt x="608" y="775"/>
                    <a:pt x="775" y="596"/>
                    <a:pt x="775" y="394"/>
                  </a:cubicBezTo>
                  <a:cubicBezTo>
                    <a:pt x="775" y="179"/>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37"/>
            <p:cNvSpPr/>
            <p:nvPr/>
          </p:nvSpPr>
          <p:spPr>
            <a:xfrm>
              <a:off x="7322562" y="2389196"/>
              <a:ext cx="95218" cy="95218"/>
            </a:xfrm>
            <a:custGeom>
              <a:avLst/>
              <a:gdLst/>
              <a:ahLst/>
              <a:cxnLst/>
              <a:rect l="l" t="t" r="r" b="b"/>
              <a:pathLst>
                <a:path w="775" h="775" extrusionOk="0">
                  <a:moveTo>
                    <a:pt x="382" y="1"/>
                  </a:moveTo>
                  <a:cubicBezTo>
                    <a:pt x="168" y="1"/>
                    <a:pt x="1" y="179"/>
                    <a:pt x="1" y="394"/>
                  </a:cubicBezTo>
                  <a:cubicBezTo>
                    <a:pt x="1" y="608"/>
                    <a:pt x="168" y="775"/>
                    <a:pt x="382" y="775"/>
                  </a:cubicBezTo>
                  <a:cubicBezTo>
                    <a:pt x="596" y="775"/>
                    <a:pt x="775" y="608"/>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37"/>
            <p:cNvSpPr/>
            <p:nvPr/>
          </p:nvSpPr>
          <p:spPr>
            <a:xfrm>
              <a:off x="7635615" y="2389196"/>
              <a:ext cx="93744" cy="95218"/>
            </a:xfrm>
            <a:custGeom>
              <a:avLst/>
              <a:gdLst/>
              <a:ahLst/>
              <a:cxnLst/>
              <a:rect l="l" t="t" r="r" b="b"/>
              <a:pathLst>
                <a:path w="763" h="775" extrusionOk="0">
                  <a:moveTo>
                    <a:pt x="382" y="1"/>
                  </a:moveTo>
                  <a:cubicBezTo>
                    <a:pt x="168" y="1"/>
                    <a:pt x="1" y="179"/>
                    <a:pt x="1" y="394"/>
                  </a:cubicBezTo>
                  <a:cubicBezTo>
                    <a:pt x="1" y="608"/>
                    <a:pt x="168" y="775"/>
                    <a:pt x="382" y="775"/>
                  </a:cubicBezTo>
                  <a:cubicBezTo>
                    <a:pt x="596" y="775"/>
                    <a:pt x="763" y="608"/>
                    <a:pt x="763" y="394"/>
                  </a:cubicBezTo>
                  <a:cubicBezTo>
                    <a:pt x="763"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37"/>
            <p:cNvSpPr/>
            <p:nvPr/>
          </p:nvSpPr>
          <p:spPr>
            <a:xfrm>
              <a:off x="7322562" y="2076143"/>
              <a:ext cx="95218" cy="95218"/>
            </a:xfrm>
            <a:custGeom>
              <a:avLst/>
              <a:gdLst/>
              <a:ahLst/>
              <a:cxnLst/>
              <a:rect l="l" t="t" r="r" b="b"/>
              <a:pathLst>
                <a:path w="775" h="775" extrusionOk="0">
                  <a:moveTo>
                    <a:pt x="382" y="1"/>
                  </a:moveTo>
                  <a:cubicBezTo>
                    <a:pt x="168" y="1"/>
                    <a:pt x="1" y="167"/>
                    <a:pt x="1" y="382"/>
                  </a:cubicBezTo>
                  <a:cubicBezTo>
                    <a:pt x="1" y="596"/>
                    <a:pt x="168" y="775"/>
                    <a:pt x="382" y="775"/>
                  </a:cubicBezTo>
                  <a:cubicBezTo>
                    <a:pt x="596" y="775"/>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37"/>
            <p:cNvSpPr/>
            <p:nvPr/>
          </p:nvSpPr>
          <p:spPr>
            <a:xfrm>
              <a:off x="7635615" y="2076143"/>
              <a:ext cx="93744" cy="95218"/>
            </a:xfrm>
            <a:custGeom>
              <a:avLst/>
              <a:gdLst/>
              <a:ahLst/>
              <a:cxnLst/>
              <a:rect l="l" t="t" r="r" b="b"/>
              <a:pathLst>
                <a:path w="763" h="775" extrusionOk="0">
                  <a:moveTo>
                    <a:pt x="382" y="1"/>
                  </a:moveTo>
                  <a:cubicBezTo>
                    <a:pt x="168" y="1"/>
                    <a:pt x="1" y="167"/>
                    <a:pt x="1" y="382"/>
                  </a:cubicBezTo>
                  <a:cubicBezTo>
                    <a:pt x="1" y="596"/>
                    <a:pt x="168" y="775"/>
                    <a:pt x="382" y="775"/>
                  </a:cubicBezTo>
                  <a:cubicBezTo>
                    <a:pt x="596" y="775"/>
                    <a:pt x="763" y="596"/>
                    <a:pt x="763" y="382"/>
                  </a:cubicBezTo>
                  <a:cubicBezTo>
                    <a:pt x="763"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37"/>
            <p:cNvSpPr/>
            <p:nvPr/>
          </p:nvSpPr>
          <p:spPr>
            <a:xfrm>
              <a:off x="7164684" y="2547197"/>
              <a:ext cx="95096" cy="95218"/>
            </a:xfrm>
            <a:custGeom>
              <a:avLst/>
              <a:gdLst/>
              <a:ahLst/>
              <a:cxnLst/>
              <a:rect l="l" t="t" r="r" b="b"/>
              <a:pathLst>
                <a:path w="774"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37"/>
            <p:cNvSpPr/>
            <p:nvPr/>
          </p:nvSpPr>
          <p:spPr>
            <a:xfrm>
              <a:off x="7164684" y="2232670"/>
              <a:ext cx="95096" cy="95218"/>
            </a:xfrm>
            <a:custGeom>
              <a:avLst/>
              <a:gdLst/>
              <a:ahLst/>
              <a:cxnLst/>
              <a:rect l="l" t="t" r="r" b="b"/>
              <a:pathLst>
                <a:path w="774"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37"/>
            <p:cNvSpPr/>
            <p:nvPr/>
          </p:nvSpPr>
          <p:spPr>
            <a:xfrm>
              <a:off x="7792142" y="1919617"/>
              <a:ext cx="95218" cy="95218"/>
            </a:xfrm>
            <a:custGeom>
              <a:avLst/>
              <a:gdLst/>
              <a:ahLst/>
              <a:cxnLst/>
              <a:rect l="l" t="t" r="r" b="b"/>
              <a:pathLst>
                <a:path w="775" h="775" extrusionOk="0">
                  <a:moveTo>
                    <a:pt x="394" y="1"/>
                  </a:moveTo>
                  <a:cubicBezTo>
                    <a:pt x="179" y="1"/>
                    <a:pt x="1" y="179"/>
                    <a:pt x="1" y="394"/>
                  </a:cubicBezTo>
                  <a:cubicBezTo>
                    <a:pt x="1" y="608"/>
                    <a:pt x="179" y="775"/>
                    <a:pt x="394" y="775"/>
                  </a:cubicBezTo>
                  <a:cubicBezTo>
                    <a:pt x="596" y="775"/>
                    <a:pt x="775" y="608"/>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37"/>
            <p:cNvSpPr/>
            <p:nvPr/>
          </p:nvSpPr>
          <p:spPr>
            <a:xfrm>
              <a:off x="7479088" y="1919617"/>
              <a:ext cx="95218" cy="95218"/>
            </a:xfrm>
            <a:custGeom>
              <a:avLst/>
              <a:gdLst/>
              <a:ahLst/>
              <a:cxnLst/>
              <a:rect l="l" t="t" r="r" b="b"/>
              <a:pathLst>
                <a:path w="775" h="775" extrusionOk="0">
                  <a:moveTo>
                    <a:pt x="394" y="1"/>
                  </a:moveTo>
                  <a:cubicBezTo>
                    <a:pt x="179" y="1"/>
                    <a:pt x="1" y="179"/>
                    <a:pt x="1" y="394"/>
                  </a:cubicBezTo>
                  <a:cubicBezTo>
                    <a:pt x="1" y="608"/>
                    <a:pt x="179" y="775"/>
                    <a:pt x="394" y="775"/>
                  </a:cubicBezTo>
                  <a:cubicBezTo>
                    <a:pt x="608" y="775"/>
                    <a:pt x="775" y="608"/>
                    <a:pt x="775" y="394"/>
                  </a:cubicBezTo>
                  <a:cubicBezTo>
                    <a:pt x="775" y="179"/>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37"/>
            <p:cNvSpPr/>
            <p:nvPr/>
          </p:nvSpPr>
          <p:spPr>
            <a:xfrm>
              <a:off x="7164684" y="1919617"/>
              <a:ext cx="95096" cy="95218"/>
            </a:xfrm>
            <a:custGeom>
              <a:avLst/>
              <a:gdLst/>
              <a:ahLst/>
              <a:cxnLst/>
              <a:rect l="l" t="t" r="r" b="b"/>
              <a:pathLst>
                <a:path w="774" h="775" extrusionOk="0">
                  <a:moveTo>
                    <a:pt x="393" y="1"/>
                  </a:moveTo>
                  <a:cubicBezTo>
                    <a:pt x="179" y="1"/>
                    <a:pt x="0" y="179"/>
                    <a:pt x="0" y="394"/>
                  </a:cubicBezTo>
                  <a:cubicBezTo>
                    <a:pt x="0" y="608"/>
                    <a:pt x="179" y="775"/>
                    <a:pt x="393" y="775"/>
                  </a:cubicBezTo>
                  <a:cubicBezTo>
                    <a:pt x="607" y="775"/>
                    <a:pt x="774" y="608"/>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37"/>
            <p:cNvSpPr/>
            <p:nvPr/>
          </p:nvSpPr>
          <p:spPr>
            <a:xfrm>
              <a:off x="7792142" y="3174778"/>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37"/>
            <p:cNvSpPr/>
            <p:nvPr/>
          </p:nvSpPr>
          <p:spPr>
            <a:xfrm>
              <a:off x="7479088" y="3174778"/>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608" y="774"/>
                    <a:pt x="775" y="596"/>
                    <a:pt x="775" y="381"/>
                  </a:cubicBezTo>
                  <a:cubicBezTo>
                    <a:pt x="775" y="167"/>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37"/>
            <p:cNvSpPr/>
            <p:nvPr/>
          </p:nvSpPr>
          <p:spPr>
            <a:xfrm>
              <a:off x="7792142" y="2860250"/>
              <a:ext cx="95218" cy="95218"/>
            </a:xfrm>
            <a:custGeom>
              <a:avLst/>
              <a:gdLst/>
              <a:ahLst/>
              <a:cxnLst/>
              <a:rect l="l" t="t" r="r" b="b"/>
              <a:pathLst>
                <a:path w="775" h="775" extrusionOk="0">
                  <a:moveTo>
                    <a:pt x="394" y="1"/>
                  </a:moveTo>
                  <a:cubicBezTo>
                    <a:pt x="179" y="1"/>
                    <a:pt x="1" y="167"/>
                    <a:pt x="1" y="382"/>
                  </a:cubicBezTo>
                  <a:cubicBezTo>
                    <a:pt x="1" y="596"/>
                    <a:pt x="179" y="774"/>
                    <a:pt x="394" y="774"/>
                  </a:cubicBezTo>
                  <a:cubicBezTo>
                    <a:pt x="596" y="774"/>
                    <a:pt x="775" y="596"/>
                    <a:pt x="775" y="382"/>
                  </a:cubicBezTo>
                  <a:cubicBezTo>
                    <a:pt x="775" y="167"/>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37"/>
            <p:cNvSpPr/>
            <p:nvPr/>
          </p:nvSpPr>
          <p:spPr>
            <a:xfrm>
              <a:off x="7479088" y="2860250"/>
              <a:ext cx="95218" cy="95218"/>
            </a:xfrm>
            <a:custGeom>
              <a:avLst/>
              <a:gdLst/>
              <a:ahLst/>
              <a:cxnLst/>
              <a:rect l="l" t="t" r="r" b="b"/>
              <a:pathLst>
                <a:path w="775" h="775" extrusionOk="0">
                  <a:moveTo>
                    <a:pt x="394" y="1"/>
                  </a:moveTo>
                  <a:cubicBezTo>
                    <a:pt x="179" y="1"/>
                    <a:pt x="1" y="167"/>
                    <a:pt x="1" y="382"/>
                  </a:cubicBezTo>
                  <a:cubicBezTo>
                    <a:pt x="1" y="596"/>
                    <a:pt x="179" y="774"/>
                    <a:pt x="394" y="774"/>
                  </a:cubicBezTo>
                  <a:cubicBezTo>
                    <a:pt x="608" y="774"/>
                    <a:pt x="775" y="596"/>
                    <a:pt x="775" y="382"/>
                  </a:cubicBezTo>
                  <a:cubicBezTo>
                    <a:pt x="775" y="167"/>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37"/>
            <p:cNvSpPr/>
            <p:nvPr/>
          </p:nvSpPr>
          <p:spPr>
            <a:xfrm>
              <a:off x="7322562" y="3016777"/>
              <a:ext cx="95218" cy="95218"/>
            </a:xfrm>
            <a:custGeom>
              <a:avLst/>
              <a:gdLst/>
              <a:ahLst/>
              <a:cxnLst/>
              <a:rect l="l" t="t" r="r" b="b"/>
              <a:pathLst>
                <a:path w="775" h="775" extrusionOk="0">
                  <a:moveTo>
                    <a:pt x="382" y="0"/>
                  </a:moveTo>
                  <a:cubicBezTo>
                    <a:pt x="168" y="0"/>
                    <a:pt x="1" y="179"/>
                    <a:pt x="1" y="393"/>
                  </a:cubicBezTo>
                  <a:cubicBezTo>
                    <a:pt x="1" y="608"/>
                    <a:pt x="168"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37"/>
            <p:cNvSpPr/>
            <p:nvPr/>
          </p:nvSpPr>
          <p:spPr>
            <a:xfrm>
              <a:off x="7635615" y="3016777"/>
              <a:ext cx="93744" cy="95218"/>
            </a:xfrm>
            <a:custGeom>
              <a:avLst/>
              <a:gdLst/>
              <a:ahLst/>
              <a:cxnLst/>
              <a:rect l="l" t="t" r="r" b="b"/>
              <a:pathLst>
                <a:path w="763" h="775" extrusionOk="0">
                  <a:moveTo>
                    <a:pt x="382" y="0"/>
                  </a:moveTo>
                  <a:cubicBezTo>
                    <a:pt x="168" y="0"/>
                    <a:pt x="1" y="179"/>
                    <a:pt x="1" y="393"/>
                  </a:cubicBezTo>
                  <a:cubicBezTo>
                    <a:pt x="1" y="608"/>
                    <a:pt x="168" y="774"/>
                    <a:pt x="382" y="774"/>
                  </a:cubicBezTo>
                  <a:cubicBezTo>
                    <a:pt x="596" y="774"/>
                    <a:pt x="763" y="608"/>
                    <a:pt x="763" y="393"/>
                  </a:cubicBezTo>
                  <a:cubicBezTo>
                    <a:pt x="763"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37"/>
            <p:cNvSpPr/>
            <p:nvPr/>
          </p:nvSpPr>
          <p:spPr>
            <a:xfrm>
              <a:off x="7322562" y="2705198"/>
              <a:ext cx="95218" cy="93744"/>
            </a:xfrm>
            <a:custGeom>
              <a:avLst/>
              <a:gdLst/>
              <a:ahLst/>
              <a:cxnLst/>
              <a:rect l="l" t="t" r="r" b="b"/>
              <a:pathLst>
                <a:path w="775" h="763" extrusionOk="0">
                  <a:moveTo>
                    <a:pt x="382" y="0"/>
                  </a:moveTo>
                  <a:cubicBezTo>
                    <a:pt x="168" y="0"/>
                    <a:pt x="1" y="167"/>
                    <a:pt x="1" y="381"/>
                  </a:cubicBezTo>
                  <a:cubicBezTo>
                    <a:pt x="1" y="596"/>
                    <a:pt x="168" y="762"/>
                    <a:pt x="382" y="762"/>
                  </a:cubicBezTo>
                  <a:cubicBezTo>
                    <a:pt x="596" y="762"/>
                    <a:pt x="775" y="596"/>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37"/>
            <p:cNvSpPr/>
            <p:nvPr/>
          </p:nvSpPr>
          <p:spPr>
            <a:xfrm>
              <a:off x="7635615" y="2705198"/>
              <a:ext cx="93744" cy="93744"/>
            </a:xfrm>
            <a:custGeom>
              <a:avLst/>
              <a:gdLst/>
              <a:ahLst/>
              <a:cxnLst/>
              <a:rect l="l" t="t" r="r" b="b"/>
              <a:pathLst>
                <a:path w="763" h="763" extrusionOk="0">
                  <a:moveTo>
                    <a:pt x="382" y="0"/>
                  </a:moveTo>
                  <a:cubicBezTo>
                    <a:pt x="168" y="0"/>
                    <a:pt x="1" y="167"/>
                    <a:pt x="1" y="381"/>
                  </a:cubicBezTo>
                  <a:cubicBezTo>
                    <a:pt x="1" y="596"/>
                    <a:pt x="168" y="762"/>
                    <a:pt x="382" y="762"/>
                  </a:cubicBezTo>
                  <a:cubicBezTo>
                    <a:pt x="596" y="762"/>
                    <a:pt x="763" y="596"/>
                    <a:pt x="763" y="381"/>
                  </a:cubicBezTo>
                  <a:cubicBezTo>
                    <a:pt x="763"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37"/>
            <p:cNvSpPr/>
            <p:nvPr/>
          </p:nvSpPr>
          <p:spPr>
            <a:xfrm>
              <a:off x="7164684" y="3174778"/>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37"/>
            <p:cNvSpPr/>
            <p:nvPr/>
          </p:nvSpPr>
          <p:spPr>
            <a:xfrm>
              <a:off x="7164684" y="2860250"/>
              <a:ext cx="95096" cy="95218"/>
            </a:xfrm>
            <a:custGeom>
              <a:avLst/>
              <a:gdLst/>
              <a:ahLst/>
              <a:cxnLst/>
              <a:rect l="l" t="t" r="r" b="b"/>
              <a:pathLst>
                <a:path w="774"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37"/>
            <p:cNvSpPr/>
            <p:nvPr/>
          </p:nvSpPr>
          <p:spPr>
            <a:xfrm>
              <a:off x="7792142" y="2547197"/>
              <a:ext cx="95218" cy="95218"/>
            </a:xfrm>
            <a:custGeom>
              <a:avLst/>
              <a:gdLst/>
              <a:ahLst/>
              <a:cxnLst/>
              <a:rect l="l" t="t" r="r" b="b"/>
              <a:pathLst>
                <a:path w="775" h="775" extrusionOk="0">
                  <a:moveTo>
                    <a:pt x="394" y="1"/>
                  </a:moveTo>
                  <a:cubicBezTo>
                    <a:pt x="179" y="1"/>
                    <a:pt x="1" y="179"/>
                    <a:pt x="1" y="382"/>
                  </a:cubicBezTo>
                  <a:cubicBezTo>
                    <a:pt x="1" y="596"/>
                    <a:pt x="179" y="775"/>
                    <a:pt x="394" y="775"/>
                  </a:cubicBezTo>
                  <a:cubicBezTo>
                    <a:pt x="596" y="775"/>
                    <a:pt x="775" y="596"/>
                    <a:pt x="775" y="382"/>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37"/>
            <p:cNvSpPr/>
            <p:nvPr/>
          </p:nvSpPr>
          <p:spPr>
            <a:xfrm>
              <a:off x="7479088" y="2547197"/>
              <a:ext cx="95218" cy="95218"/>
            </a:xfrm>
            <a:custGeom>
              <a:avLst/>
              <a:gdLst/>
              <a:ahLst/>
              <a:cxnLst/>
              <a:rect l="l" t="t" r="r" b="b"/>
              <a:pathLst>
                <a:path w="775" h="775" extrusionOk="0">
                  <a:moveTo>
                    <a:pt x="394" y="1"/>
                  </a:moveTo>
                  <a:cubicBezTo>
                    <a:pt x="179" y="1"/>
                    <a:pt x="1" y="179"/>
                    <a:pt x="1" y="382"/>
                  </a:cubicBezTo>
                  <a:cubicBezTo>
                    <a:pt x="1" y="596"/>
                    <a:pt x="179" y="775"/>
                    <a:pt x="394" y="775"/>
                  </a:cubicBezTo>
                  <a:cubicBezTo>
                    <a:pt x="608" y="775"/>
                    <a:pt x="775" y="596"/>
                    <a:pt x="775" y="382"/>
                  </a:cubicBezTo>
                  <a:cubicBezTo>
                    <a:pt x="775" y="179"/>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37"/>
            <p:cNvSpPr/>
            <p:nvPr/>
          </p:nvSpPr>
          <p:spPr>
            <a:xfrm>
              <a:off x="7164684" y="2547197"/>
              <a:ext cx="95096" cy="95218"/>
            </a:xfrm>
            <a:custGeom>
              <a:avLst/>
              <a:gdLst/>
              <a:ahLst/>
              <a:cxnLst/>
              <a:rect l="l" t="t" r="r" b="b"/>
              <a:pathLst>
                <a:path w="774"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37"/>
            <p:cNvSpPr/>
            <p:nvPr/>
          </p:nvSpPr>
          <p:spPr>
            <a:xfrm>
              <a:off x="7792142" y="3489305"/>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37"/>
            <p:cNvSpPr/>
            <p:nvPr/>
          </p:nvSpPr>
          <p:spPr>
            <a:xfrm>
              <a:off x="7479088" y="3489305"/>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608" y="774"/>
                    <a:pt x="775" y="596"/>
                    <a:pt x="775" y="381"/>
                  </a:cubicBezTo>
                  <a:cubicBezTo>
                    <a:pt x="775" y="167"/>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37"/>
            <p:cNvSpPr/>
            <p:nvPr/>
          </p:nvSpPr>
          <p:spPr>
            <a:xfrm>
              <a:off x="7322562" y="3644357"/>
              <a:ext cx="95218" cy="95218"/>
            </a:xfrm>
            <a:custGeom>
              <a:avLst/>
              <a:gdLst/>
              <a:ahLst/>
              <a:cxnLst/>
              <a:rect l="l" t="t" r="r" b="b"/>
              <a:pathLst>
                <a:path w="775" h="775" extrusionOk="0">
                  <a:moveTo>
                    <a:pt x="382" y="0"/>
                  </a:moveTo>
                  <a:cubicBezTo>
                    <a:pt x="168" y="0"/>
                    <a:pt x="1" y="179"/>
                    <a:pt x="1" y="381"/>
                  </a:cubicBezTo>
                  <a:cubicBezTo>
                    <a:pt x="1" y="596"/>
                    <a:pt x="168" y="774"/>
                    <a:pt x="382" y="774"/>
                  </a:cubicBezTo>
                  <a:cubicBezTo>
                    <a:pt x="596" y="774"/>
                    <a:pt x="775" y="596"/>
                    <a:pt x="775" y="381"/>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37"/>
            <p:cNvSpPr/>
            <p:nvPr/>
          </p:nvSpPr>
          <p:spPr>
            <a:xfrm>
              <a:off x="7635615" y="3644357"/>
              <a:ext cx="93744" cy="95218"/>
            </a:xfrm>
            <a:custGeom>
              <a:avLst/>
              <a:gdLst/>
              <a:ahLst/>
              <a:cxnLst/>
              <a:rect l="l" t="t" r="r" b="b"/>
              <a:pathLst>
                <a:path w="763" h="775" extrusionOk="0">
                  <a:moveTo>
                    <a:pt x="382" y="0"/>
                  </a:moveTo>
                  <a:cubicBezTo>
                    <a:pt x="168" y="0"/>
                    <a:pt x="1" y="179"/>
                    <a:pt x="1" y="381"/>
                  </a:cubicBezTo>
                  <a:cubicBezTo>
                    <a:pt x="1" y="596"/>
                    <a:pt x="168" y="774"/>
                    <a:pt x="382" y="774"/>
                  </a:cubicBezTo>
                  <a:cubicBezTo>
                    <a:pt x="596" y="774"/>
                    <a:pt x="763" y="596"/>
                    <a:pt x="763" y="381"/>
                  </a:cubicBezTo>
                  <a:cubicBezTo>
                    <a:pt x="763"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37"/>
            <p:cNvSpPr/>
            <p:nvPr/>
          </p:nvSpPr>
          <p:spPr>
            <a:xfrm>
              <a:off x="7322562" y="3331304"/>
              <a:ext cx="95218" cy="95218"/>
            </a:xfrm>
            <a:custGeom>
              <a:avLst/>
              <a:gdLst/>
              <a:ahLst/>
              <a:cxnLst/>
              <a:rect l="l" t="t" r="r" b="b"/>
              <a:pathLst>
                <a:path w="775" h="775" extrusionOk="0">
                  <a:moveTo>
                    <a:pt x="382" y="0"/>
                  </a:moveTo>
                  <a:cubicBezTo>
                    <a:pt x="168" y="0"/>
                    <a:pt x="1" y="179"/>
                    <a:pt x="1" y="393"/>
                  </a:cubicBezTo>
                  <a:cubicBezTo>
                    <a:pt x="1" y="608"/>
                    <a:pt x="168" y="774"/>
                    <a:pt x="382" y="774"/>
                  </a:cubicBezTo>
                  <a:cubicBezTo>
                    <a:pt x="596" y="774"/>
                    <a:pt x="775" y="608"/>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37"/>
            <p:cNvSpPr/>
            <p:nvPr/>
          </p:nvSpPr>
          <p:spPr>
            <a:xfrm>
              <a:off x="7635615" y="3331304"/>
              <a:ext cx="93744" cy="95218"/>
            </a:xfrm>
            <a:custGeom>
              <a:avLst/>
              <a:gdLst/>
              <a:ahLst/>
              <a:cxnLst/>
              <a:rect l="l" t="t" r="r" b="b"/>
              <a:pathLst>
                <a:path w="763" h="775" extrusionOk="0">
                  <a:moveTo>
                    <a:pt x="382" y="0"/>
                  </a:moveTo>
                  <a:cubicBezTo>
                    <a:pt x="168" y="0"/>
                    <a:pt x="1" y="179"/>
                    <a:pt x="1" y="393"/>
                  </a:cubicBezTo>
                  <a:cubicBezTo>
                    <a:pt x="1" y="608"/>
                    <a:pt x="168" y="774"/>
                    <a:pt x="382" y="774"/>
                  </a:cubicBezTo>
                  <a:cubicBezTo>
                    <a:pt x="596" y="774"/>
                    <a:pt x="763" y="608"/>
                    <a:pt x="763" y="393"/>
                  </a:cubicBezTo>
                  <a:cubicBezTo>
                    <a:pt x="763"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37"/>
            <p:cNvSpPr/>
            <p:nvPr/>
          </p:nvSpPr>
          <p:spPr>
            <a:xfrm>
              <a:off x="7164684" y="3489305"/>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37"/>
            <p:cNvSpPr/>
            <p:nvPr/>
          </p:nvSpPr>
          <p:spPr>
            <a:xfrm>
              <a:off x="7792142" y="3174778"/>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596" y="774"/>
                    <a:pt x="775" y="596"/>
                    <a:pt x="775" y="381"/>
                  </a:cubicBezTo>
                  <a:cubicBezTo>
                    <a:pt x="775" y="167"/>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37"/>
            <p:cNvSpPr/>
            <p:nvPr/>
          </p:nvSpPr>
          <p:spPr>
            <a:xfrm>
              <a:off x="7479088" y="3174778"/>
              <a:ext cx="95218" cy="95218"/>
            </a:xfrm>
            <a:custGeom>
              <a:avLst/>
              <a:gdLst/>
              <a:ahLst/>
              <a:cxnLst/>
              <a:rect l="l" t="t" r="r" b="b"/>
              <a:pathLst>
                <a:path w="775" h="775" extrusionOk="0">
                  <a:moveTo>
                    <a:pt x="394" y="0"/>
                  </a:moveTo>
                  <a:cubicBezTo>
                    <a:pt x="179" y="0"/>
                    <a:pt x="1" y="167"/>
                    <a:pt x="1" y="381"/>
                  </a:cubicBezTo>
                  <a:cubicBezTo>
                    <a:pt x="1" y="596"/>
                    <a:pt x="179" y="774"/>
                    <a:pt x="394" y="774"/>
                  </a:cubicBezTo>
                  <a:cubicBezTo>
                    <a:pt x="608" y="774"/>
                    <a:pt x="775" y="596"/>
                    <a:pt x="775" y="381"/>
                  </a:cubicBezTo>
                  <a:cubicBezTo>
                    <a:pt x="775" y="167"/>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37"/>
            <p:cNvSpPr/>
            <p:nvPr/>
          </p:nvSpPr>
          <p:spPr>
            <a:xfrm>
              <a:off x="7164684" y="3174778"/>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37"/>
            <p:cNvSpPr/>
            <p:nvPr/>
          </p:nvSpPr>
          <p:spPr>
            <a:xfrm>
              <a:off x="7164684" y="36998"/>
              <a:ext cx="95096" cy="95218"/>
            </a:xfrm>
            <a:custGeom>
              <a:avLst/>
              <a:gdLst/>
              <a:ahLst/>
              <a:cxnLst/>
              <a:rect l="l" t="t" r="r" b="b"/>
              <a:pathLst>
                <a:path w="774"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37"/>
            <p:cNvSpPr/>
            <p:nvPr/>
          </p:nvSpPr>
          <p:spPr>
            <a:xfrm>
              <a:off x="6850156" y="36998"/>
              <a:ext cx="95218" cy="95218"/>
            </a:xfrm>
            <a:custGeom>
              <a:avLst/>
              <a:gdLst/>
              <a:ahLst/>
              <a:cxnLst/>
              <a:rect l="l" t="t" r="r" b="b"/>
              <a:pathLst>
                <a:path w="775"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37"/>
            <p:cNvSpPr/>
            <p:nvPr/>
          </p:nvSpPr>
          <p:spPr>
            <a:xfrm>
              <a:off x="6538578" y="36998"/>
              <a:ext cx="93744" cy="95218"/>
            </a:xfrm>
            <a:custGeom>
              <a:avLst/>
              <a:gdLst/>
              <a:ahLst/>
              <a:cxnLst/>
              <a:rect l="l" t="t" r="r" b="b"/>
              <a:pathLst>
                <a:path w="763" h="775" extrusionOk="0">
                  <a:moveTo>
                    <a:pt x="381" y="1"/>
                  </a:moveTo>
                  <a:cubicBezTo>
                    <a:pt x="167" y="1"/>
                    <a:pt x="0" y="167"/>
                    <a:pt x="0" y="382"/>
                  </a:cubicBezTo>
                  <a:cubicBezTo>
                    <a:pt x="0" y="596"/>
                    <a:pt x="167" y="774"/>
                    <a:pt x="381" y="774"/>
                  </a:cubicBezTo>
                  <a:cubicBezTo>
                    <a:pt x="595" y="774"/>
                    <a:pt x="762" y="596"/>
                    <a:pt x="762" y="382"/>
                  </a:cubicBezTo>
                  <a:cubicBezTo>
                    <a:pt x="762"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37"/>
            <p:cNvSpPr/>
            <p:nvPr/>
          </p:nvSpPr>
          <p:spPr>
            <a:xfrm>
              <a:off x="7164684" y="663104"/>
              <a:ext cx="95096" cy="95218"/>
            </a:xfrm>
            <a:custGeom>
              <a:avLst/>
              <a:gdLst/>
              <a:ahLst/>
              <a:cxnLst/>
              <a:rect l="l" t="t" r="r" b="b"/>
              <a:pathLst>
                <a:path w="774" h="775" extrusionOk="0">
                  <a:moveTo>
                    <a:pt x="393" y="0"/>
                  </a:moveTo>
                  <a:cubicBezTo>
                    <a:pt x="179" y="0"/>
                    <a:pt x="0" y="179"/>
                    <a:pt x="0" y="393"/>
                  </a:cubicBezTo>
                  <a:cubicBezTo>
                    <a:pt x="0" y="608"/>
                    <a:pt x="179" y="774"/>
                    <a:pt x="393" y="774"/>
                  </a:cubicBezTo>
                  <a:cubicBezTo>
                    <a:pt x="607" y="774"/>
                    <a:pt x="774" y="608"/>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37"/>
            <p:cNvSpPr/>
            <p:nvPr/>
          </p:nvSpPr>
          <p:spPr>
            <a:xfrm>
              <a:off x="6850156" y="663104"/>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607" y="774"/>
                    <a:pt x="774" y="608"/>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37"/>
            <p:cNvSpPr/>
            <p:nvPr/>
          </p:nvSpPr>
          <p:spPr>
            <a:xfrm>
              <a:off x="7164684" y="351525"/>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37"/>
            <p:cNvSpPr/>
            <p:nvPr/>
          </p:nvSpPr>
          <p:spPr>
            <a:xfrm>
              <a:off x="6850156" y="351525"/>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37"/>
            <p:cNvSpPr/>
            <p:nvPr/>
          </p:nvSpPr>
          <p:spPr>
            <a:xfrm>
              <a:off x="6693630" y="506577"/>
              <a:ext cx="95218" cy="95218"/>
            </a:xfrm>
            <a:custGeom>
              <a:avLst/>
              <a:gdLst/>
              <a:ahLst/>
              <a:cxnLst/>
              <a:rect l="l" t="t" r="r" b="b"/>
              <a:pathLst>
                <a:path w="775" h="775" extrusionOk="0">
                  <a:moveTo>
                    <a:pt x="381" y="0"/>
                  </a:moveTo>
                  <a:cubicBezTo>
                    <a:pt x="167" y="0"/>
                    <a:pt x="0" y="179"/>
                    <a:pt x="0" y="381"/>
                  </a:cubicBezTo>
                  <a:cubicBezTo>
                    <a:pt x="0" y="596"/>
                    <a:pt x="167" y="774"/>
                    <a:pt x="381" y="774"/>
                  </a:cubicBezTo>
                  <a:cubicBezTo>
                    <a:pt x="596" y="774"/>
                    <a:pt x="774" y="596"/>
                    <a:pt x="774" y="381"/>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37"/>
            <p:cNvSpPr/>
            <p:nvPr/>
          </p:nvSpPr>
          <p:spPr>
            <a:xfrm>
              <a:off x="7008157" y="506577"/>
              <a:ext cx="95096" cy="95218"/>
            </a:xfrm>
            <a:custGeom>
              <a:avLst/>
              <a:gdLst/>
              <a:ahLst/>
              <a:cxnLst/>
              <a:rect l="l" t="t" r="r" b="b"/>
              <a:pathLst>
                <a:path w="774" h="775" extrusionOk="0">
                  <a:moveTo>
                    <a:pt x="381" y="0"/>
                  </a:moveTo>
                  <a:cubicBezTo>
                    <a:pt x="167" y="0"/>
                    <a:pt x="0" y="179"/>
                    <a:pt x="0" y="381"/>
                  </a:cubicBezTo>
                  <a:cubicBezTo>
                    <a:pt x="0" y="596"/>
                    <a:pt x="167" y="774"/>
                    <a:pt x="381" y="774"/>
                  </a:cubicBezTo>
                  <a:cubicBezTo>
                    <a:pt x="595" y="774"/>
                    <a:pt x="774" y="596"/>
                    <a:pt x="774" y="381"/>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37"/>
            <p:cNvSpPr/>
            <p:nvPr/>
          </p:nvSpPr>
          <p:spPr>
            <a:xfrm>
              <a:off x="6693630" y="19352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37"/>
            <p:cNvSpPr/>
            <p:nvPr/>
          </p:nvSpPr>
          <p:spPr>
            <a:xfrm>
              <a:off x="7008157" y="193524"/>
              <a:ext cx="95096" cy="95218"/>
            </a:xfrm>
            <a:custGeom>
              <a:avLst/>
              <a:gdLst/>
              <a:ahLst/>
              <a:cxnLst/>
              <a:rect l="l" t="t" r="r" b="b"/>
              <a:pathLst>
                <a:path w="774" h="775" extrusionOk="0">
                  <a:moveTo>
                    <a:pt x="381" y="0"/>
                  </a:moveTo>
                  <a:cubicBezTo>
                    <a:pt x="167" y="0"/>
                    <a:pt x="0" y="179"/>
                    <a:pt x="0" y="393"/>
                  </a:cubicBezTo>
                  <a:cubicBezTo>
                    <a:pt x="0" y="608"/>
                    <a:pt x="167" y="774"/>
                    <a:pt x="381" y="774"/>
                  </a:cubicBezTo>
                  <a:cubicBezTo>
                    <a:pt x="595" y="774"/>
                    <a:pt x="774" y="608"/>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37"/>
            <p:cNvSpPr/>
            <p:nvPr/>
          </p:nvSpPr>
          <p:spPr>
            <a:xfrm>
              <a:off x="6538578" y="663104"/>
              <a:ext cx="93744" cy="95218"/>
            </a:xfrm>
            <a:custGeom>
              <a:avLst/>
              <a:gdLst/>
              <a:ahLst/>
              <a:cxnLst/>
              <a:rect l="l" t="t" r="r" b="b"/>
              <a:pathLst>
                <a:path w="763" h="775" extrusionOk="0">
                  <a:moveTo>
                    <a:pt x="381" y="0"/>
                  </a:moveTo>
                  <a:cubicBezTo>
                    <a:pt x="167" y="0"/>
                    <a:pt x="0" y="179"/>
                    <a:pt x="0" y="393"/>
                  </a:cubicBezTo>
                  <a:cubicBezTo>
                    <a:pt x="0" y="608"/>
                    <a:pt x="167" y="774"/>
                    <a:pt x="381" y="774"/>
                  </a:cubicBezTo>
                  <a:cubicBezTo>
                    <a:pt x="595" y="774"/>
                    <a:pt x="762" y="608"/>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37"/>
            <p:cNvSpPr/>
            <p:nvPr/>
          </p:nvSpPr>
          <p:spPr>
            <a:xfrm>
              <a:off x="6538578" y="351525"/>
              <a:ext cx="93744" cy="95218"/>
            </a:xfrm>
            <a:custGeom>
              <a:avLst/>
              <a:gdLst/>
              <a:ahLst/>
              <a:cxnLst/>
              <a:rect l="l" t="t" r="r" b="b"/>
              <a:pathLst>
                <a:path w="763" h="775" extrusionOk="0">
                  <a:moveTo>
                    <a:pt x="381" y="0"/>
                  </a:moveTo>
                  <a:cubicBezTo>
                    <a:pt x="167" y="0"/>
                    <a:pt x="0" y="167"/>
                    <a:pt x="0" y="381"/>
                  </a:cubicBezTo>
                  <a:cubicBezTo>
                    <a:pt x="0" y="596"/>
                    <a:pt x="167" y="774"/>
                    <a:pt x="381" y="774"/>
                  </a:cubicBezTo>
                  <a:cubicBezTo>
                    <a:pt x="595" y="774"/>
                    <a:pt x="762" y="596"/>
                    <a:pt x="762" y="381"/>
                  </a:cubicBezTo>
                  <a:cubicBezTo>
                    <a:pt x="762"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37"/>
            <p:cNvSpPr/>
            <p:nvPr/>
          </p:nvSpPr>
          <p:spPr>
            <a:xfrm>
              <a:off x="7164684" y="36998"/>
              <a:ext cx="95096" cy="95218"/>
            </a:xfrm>
            <a:custGeom>
              <a:avLst/>
              <a:gdLst/>
              <a:ahLst/>
              <a:cxnLst/>
              <a:rect l="l" t="t" r="r" b="b"/>
              <a:pathLst>
                <a:path w="774"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37"/>
            <p:cNvSpPr/>
            <p:nvPr/>
          </p:nvSpPr>
          <p:spPr>
            <a:xfrm>
              <a:off x="6850156" y="36998"/>
              <a:ext cx="95218" cy="95218"/>
            </a:xfrm>
            <a:custGeom>
              <a:avLst/>
              <a:gdLst/>
              <a:ahLst/>
              <a:cxnLst/>
              <a:rect l="l" t="t" r="r" b="b"/>
              <a:pathLst>
                <a:path w="775"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37"/>
            <p:cNvSpPr/>
            <p:nvPr/>
          </p:nvSpPr>
          <p:spPr>
            <a:xfrm>
              <a:off x="6538578" y="36998"/>
              <a:ext cx="93744" cy="95218"/>
            </a:xfrm>
            <a:custGeom>
              <a:avLst/>
              <a:gdLst/>
              <a:ahLst/>
              <a:cxnLst/>
              <a:rect l="l" t="t" r="r" b="b"/>
              <a:pathLst>
                <a:path w="763" h="775" extrusionOk="0">
                  <a:moveTo>
                    <a:pt x="381" y="1"/>
                  </a:moveTo>
                  <a:cubicBezTo>
                    <a:pt x="167" y="1"/>
                    <a:pt x="0" y="167"/>
                    <a:pt x="0" y="382"/>
                  </a:cubicBezTo>
                  <a:cubicBezTo>
                    <a:pt x="0" y="596"/>
                    <a:pt x="167" y="774"/>
                    <a:pt x="381" y="774"/>
                  </a:cubicBezTo>
                  <a:cubicBezTo>
                    <a:pt x="595" y="774"/>
                    <a:pt x="762" y="596"/>
                    <a:pt x="762" y="382"/>
                  </a:cubicBezTo>
                  <a:cubicBezTo>
                    <a:pt x="762"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37"/>
            <p:cNvSpPr/>
            <p:nvPr/>
          </p:nvSpPr>
          <p:spPr>
            <a:xfrm>
              <a:off x="7164684" y="1290685"/>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37"/>
            <p:cNvSpPr/>
            <p:nvPr/>
          </p:nvSpPr>
          <p:spPr>
            <a:xfrm>
              <a:off x="6850156" y="1290685"/>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37"/>
            <p:cNvSpPr/>
            <p:nvPr/>
          </p:nvSpPr>
          <p:spPr>
            <a:xfrm>
              <a:off x="7164684" y="979106"/>
              <a:ext cx="95096" cy="95218"/>
            </a:xfrm>
            <a:custGeom>
              <a:avLst/>
              <a:gdLst/>
              <a:ahLst/>
              <a:cxnLst/>
              <a:rect l="l" t="t" r="r" b="b"/>
              <a:pathLst>
                <a:path w="774" h="775" extrusionOk="0">
                  <a:moveTo>
                    <a:pt x="393" y="0"/>
                  </a:moveTo>
                  <a:cubicBezTo>
                    <a:pt x="179" y="0"/>
                    <a:pt x="0" y="167"/>
                    <a:pt x="0" y="381"/>
                  </a:cubicBezTo>
                  <a:cubicBezTo>
                    <a:pt x="0" y="595"/>
                    <a:pt x="179" y="774"/>
                    <a:pt x="393" y="774"/>
                  </a:cubicBezTo>
                  <a:cubicBezTo>
                    <a:pt x="607" y="774"/>
                    <a:pt x="774" y="595"/>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37"/>
            <p:cNvSpPr/>
            <p:nvPr/>
          </p:nvSpPr>
          <p:spPr>
            <a:xfrm>
              <a:off x="6850156" y="979106"/>
              <a:ext cx="95218" cy="95218"/>
            </a:xfrm>
            <a:custGeom>
              <a:avLst/>
              <a:gdLst/>
              <a:ahLst/>
              <a:cxnLst/>
              <a:rect l="l" t="t" r="r" b="b"/>
              <a:pathLst>
                <a:path w="775" h="775" extrusionOk="0">
                  <a:moveTo>
                    <a:pt x="393" y="0"/>
                  </a:moveTo>
                  <a:cubicBezTo>
                    <a:pt x="179" y="0"/>
                    <a:pt x="0" y="167"/>
                    <a:pt x="0" y="381"/>
                  </a:cubicBezTo>
                  <a:cubicBezTo>
                    <a:pt x="0" y="595"/>
                    <a:pt x="179" y="774"/>
                    <a:pt x="393" y="774"/>
                  </a:cubicBezTo>
                  <a:cubicBezTo>
                    <a:pt x="607" y="774"/>
                    <a:pt x="774" y="595"/>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37"/>
            <p:cNvSpPr/>
            <p:nvPr/>
          </p:nvSpPr>
          <p:spPr>
            <a:xfrm>
              <a:off x="6693630" y="1135632"/>
              <a:ext cx="95218" cy="95096"/>
            </a:xfrm>
            <a:custGeom>
              <a:avLst/>
              <a:gdLst/>
              <a:ahLst/>
              <a:cxnLst/>
              <a:rect l="l" t="t" r="r" b="b"/>
              <a:pathLst>
                <a:path w="775" h="774" extrusionOk="0">
                  <a:moveTo>
                    <a:pt x="381" y="0"/>
                  </a:moveTo>
                  <a:cubicBezTo>
                    <a:pt x="167" y="0"/>
                    <a:pt x="0" y="179"/>
                    <a:pt x="0" y="393"/>
                  </a:cubicBezTo>
                  <a:cubicBezTo>
                    <a:pt x="0" y="595"/>
                    <a:pt x="167" y="774"/>
                    <a:pt x="381" y="774"/>
                  </a:cubicBezTo>
                  <a:cubicBezTo>
                    <a:pt x="596" y="774"/>
                    <a:pt x="774" y="595"/>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37"/>
            <p:cNvSpPr/>
            <p:nvPr/>
          </p:nvSpPr>
          <p:spPr>
            <a:xfrm>
              <a:off x="7008157" y="1135632"/>
              <a:ext cx="95096" cy="95096"/>
            </a:xfrm>
            <a:custGeom>
              <a:avLst/>
              <a:gdLst/>
              <a:ahLst/>
              <a:cxnLst/>
              <a:rect l="l" t="t" r="r" b="b"/>
              <a:pathLst>
                <a:path w="774" h="774" extrusionOk="0">
                  <a:moveTo>
                    <a:pt x="381" y="0"/>
                  </a:moveTo>
                  <a:cubicBezTo>
                    <a:pt x="167" y="0"/>
                    <a:pt x="0" y="179"/>
                    <a:pt x="0" y="393"/>
                  </a:cubicBezTo>
                  <a:cubicBezTo>
                    <a:pt x="0" y="595"/>
                    <a:pt x="167" y="774"/>
                    <a:pt x="381" y="774"/>
                  </a:cubicBezTo>
                  <a:cubicBezTo>
                    <a:pt x="595" y="774"/>
                    <a:pt x="774" y="595"/>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37"/>
            <p:cNvSpPr/>
            <p:nvPr/>
          </p:nvSpPr>
          <p:spPr>
            <a:xfrm>
              <a:off x="6693630" y="821105"/>
              <a:ext cx="95218" cy="95218"/>
            </a:xfrm>
            <a:custGeom>
              <a:avLst/>
              <a:gdLst/>
              <a:ahLst/>
              <a:cxnLst/>
              <a:rect l="l" t="t" r="r" b="b"/>
              <a:pathLst>
                <a:path w="775" h="775" extrusionOk="0">
                  <a:moveTo>
                    <a:pt x="381" y="0"/>
                  </a:moveTo>
                  <a:cubicBezTo>
                    <a:pt x="167" y="0"/>
                    <a:pt x="0" y="179"/>
                    <a:pt x="0" y="393"/>
                  </a:cubicBezTo>
                  <a:cubicBezTo>
                    <a:pt x="0" y="596"/>
                    <a:pt x="167" y="774"/>
                    <a:pt x="381" y="774"/>
                  </a:cubicBezTo>
                  <a:cubicBezTo>
                    <a:pt x="596" y="774"/>
                    <a:pt x="774" y="596"/>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37"/>
            <p:cNvSpPr/>
            <p:nvPr/>
          </p:nvSpPr>
          <p:spPr>
            <a:xfrm>
              <a:off x="7008157" y="821105"/>
              <a:ext cx="95096" cy="95218"/>
            </a:xfrm>
            <a:custGeom>
              <a:avLst/>
              <a:gdLst/>
              <a:ahLst/>
              <a:cxnLst/>
              <a:rect l="l" t="t" r="r" b="b"/>
              <a:pathLst>
                <a:path w="774" h="775" extrusionOk="0">
                  <a:moveTo>
                    <a:pt x="381" y="0"/>
                  </a:moveTo>
                  <a:cubicBezTo>
                    <a:pt x="167" y="0"/>
                    <a:pt x="0" y="179"/>
                    <a:pt x="0" y="393"/>
                  </a:cubicBezTo>
                  <a:cubicBezTo>
                    <a:pt x="0" y="596"/>
                    <a:pt x="167" y="774"/>
                    <a:pt x="381" y="774"/>
                  </a:cubicBezTo>
                  <a:cubicBezTo>
                    <a:pt x="595" y="774"/>
                    <a:pt x="774" y="596"/>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37"/>
            <p:cNvSpPr/>
            <p:nvPr/>
          </p:nvSpPr>
          <p:spPr>
            <a:xfrm>
              <a:off x="6538578" y="1290685"/>
              <a:ext cx="93744" cy="95218"/>
            </a:xfrm>
            <a:custGeom>
              <a:avLst/>
              <a:gdLst/>
              <a:ahLst/>
              <a:cxnLst/>
              <a:rect l="l" t="t" r="r" b="b"/>
              <a:pathLst>
                <a:path w="763" h="775" extrusionOk="0">
                  <a:moveTo>
                    <a:pt x="381" y="0"/>
                  </a:moveTo>
                  <a:cubicBezTo>
                    <a:pt x="167" y="0"/>
                    <a:pt x="0" y="179"/>
                    <a:pt x="0" y="393"/>
                  </a:cubicBezTo>
                  <a:cubicBezTo>
                    <a:pt x="0" y="607"/>
                    <a:pt x="167" y="774"/>
                    <a:pt x="381" y="774"/>
                  </a:cubicBezTo>
                  <a:cubicBezTo>
                    <a:pt x="595" y="774"/>
                    <a:pt x="762" y="607"/>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37"/>
            <p:cNvSpPr/>
            <p:nvPr/>
          </p:nvSpPr>
          <p:spPr>
            <a:xfrm>
              <a:off x="6538578" y="979106"/>
              <a:ext cx="93744" cy="95218"/>
            </a:xfrm>
            <a:custGeom>
              <a:avLst/>
              <a:gdLst/>
              <a:ahLst/>
              <a:cxnLst/>
              <a:rect l="l" t="t" r="r" b="b"/>
              <a:pathLst>
                <a:path w="763" h="775" extrusionOk="0">
                  <a:moveTo>
                    <a:pt x="381" y="0"/>
                  </a:moveTo>
                  <a:cubicBezTo>
                    <a:pt x="167" y="0"/>
                    <a:pt x="0" y="167"/>
                    <a:pt x="0" y="381"/>
                  </a:cubicBezTo>
                  <a:cubicBezTo>
                    <a:pt x="0" y="595"/>
                    <a:pt x="167" y="774"/>
                    <a:pt x="381" y="774"/>
                  </a:cubicBezTo>
                  <a:cubicBezTo>
                    <a:pt x="595" y="774"/>
                    <a:pt x="762" y="595"/>
                    <a:pt x="762" y="381"/>
                  </a:cubicBezTo>
                  <a:cubicBezTo>
                    <a:pt x="762"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37"/>
            <p:cNvSpPr/>
            <p:nvPr/>
          </p:nvSpPr>
          <p:spPr>
            <a:xfrm>
              <a:off x="7164684" y="663104"/>
              <a:ext cx="95096" cy="95218"/>
            </a:xfrm>
            <a:custGeom>
              <a:avLst/>
              <a:gdLst/>
              <a:ahLst/>
              <a:cxnLst/>
              <a:rect l="l" t="t" r="r" b="b"/>
              <a:pathLst>
                <a:path w="774" h="775" extrusionOk="0">
                  <a:moveTo>
                    <a:pt x="393" y="0"/>
                  </a:moveTo>
                  <a:cubicBezTo>
                    <a:pt x="179" y="0"/>
                    <a:pt x="0" y="179"/>
                    <a:pt x="0" y="393"/>
                  </a:cubicBezTo>
                  <a:cubicBezTo>
                    <a:pt x="0" y="608"/>
                    <a:pt x="179" y="774"/>
                    <a:pt x="393" y="774"/>
                  </a:cubicBezTo>
                  <a:cubicBezTo>
                    <a:pt x="607" y="774"/>
                    <a:pt x="774" y="608"/>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37"/>
            <p:cNvSpPr/>
            <p:nvPr/>
          </p:nvSpPr>
          <p:spPr>
            <a:xfrm>
              <a:off x="6850156" y="663104"/>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607" y="774"/>
                    <a:pt x="774" y="608"/>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37"/>
            <p:cNvSpPr/>
            <p:nvPr/>
          </p:nvSpPr>
          <p:spPr>
            <a:xfrm>
              <a:off x="6538578" y="663104"/>
              <a:ext cx="93744" cy="95218"/>
            </a:xfrm>
            <a:custGeom>
              <a:avLst/>
              <a:gdLst/>
              <a:ahLst/>
              <a:cxnLst/>
              <a:rect l="l" t="t" r="r" b="b"/>
              <a:pathLst>
                <a:path w="763" h="775" extrusionOk="0">
                  <a:moveTo>
                    <a:pt x="381" y="0"/>
                  </a:moveTo>
                  <a:cubicBezTo>
                    <a:pt x="167" y="0"/>
                    <a:pt x="0" y="179"/>
                    <a:pt x="0" y="393"/>
                  </a:cubicBezTo>
                  <a:cubicBezTo>
                    <a:pt x="0" y="608"/>
                    <a:pt x="167" y="774"/>
                    <a:pt x="381" y="774"/>
                  </a:cubicBezTo>
                  <a:cubicBezTo>
                    <a:pt x="595" y="774"/>
                    <a:pt x="762" y="608"/>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37"/>
            <p:cNvSpPr/>
            <p:nvPr/>
          </p:nvSpPr>
          <p:spPr>
            <a:xfrm>
              <a:off x="7164684" y="1919617"/>
              <a:ext cx="95096" cy="95218"/>
            </a:xfrm>
            <a:custGeom>
              <a:avLst/>
              <a:gdLst/>
              <a:ahLst/>
              <a:cxnLst/>
              <a:rect l="l" t="t" r="r" b="b"/>
              <a:pathLst>
                <a:path w="774" h="775" extrusionOk="0">
                  <a:moveTo>
                    <a:pt x="393" y="1"/>
                  </a:moveTo>
                  <a:cubicBezTo>
                    <a:pt x="179" y="1"/>
                    <a:pt x="0" y="179"/>
                    <a:pt x="0" y="394"/>
                  </a:cubicBezTo>
                  <a:cubicBezTo>
                    <a:pt x="0" y="608"/>
                    <a:pt x="179" y="775"/>
                    <a:pt x="393" y="775"/>
                  </a:cubicBezTo>
                  <a:cubicBezTo>
                    <a:pt x="607" y="775"/>
                    <a:pt x="774" y="608"/>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37"/>
            <p:cNvSpPr/>
            <p:nvPr/>
          </p:nvSpPr>
          <p:spPr>
            <a:xfrm>
              <a:off x="6850156" y="1919617"/>
              <a:ext cx="95218" cy="95218"/>
            </a:xfrm>
            <a:custGeom>
              <a:avLst/>
              <a:gdLst/>
              <a:ahLst/>
              <a:cxnLst/>
              <a:rect l="l" t="t" r="r" b="b"/>
              <a:pathLst>
                <a:path w="775" h="775" extrusionOk="0">
                  <a:moveTo>
                    <a:pt x="393" y="1"/>
                  </a:moveTo>
                  <a:cubicBezTo>
                    <a:pt x="179" y="1"/>
                    <a:pt x="0" y="179"/>
                    <a:pt x="0" y="394"/>
                  </a:cubicBezTo>
                  <a:cubicBezTo>
                    <a:pt x="0" y="608"/>
                    <a:pt x="179" y="775"/>
                    <a:pt x="393" y="775"/>
                  </a:cubicBezTo>
                  <a:cubicBezTo>
                    <a:pt x="607" y="775"/>
                    <a:pt x="774" y="608"/>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37"/>
            <p:cNvSpPr/>
            <p:nvPr/>
          </p:nvSpPr>
          <p:spPr>
            <a:xfrm>
              <a:off x="7164684" y="1605089"/>
              <a:ext cx="95096" cy="95218"/>
            </a:xfrm>
            <a:custGeom>
              <a:avLst/>
              <a:gdLst/>
              <a:ahLst/>
              <a:cxnLst/>
              <a:rect l="l" t="t" r="r" b="b"/>
              <a:pathLst>
                <a:path w="774" h="775" extrusionOk="0">
                  <a:moveTo>
                    <a:pt x="393" y="1"/>
                  </a:moveTo>
                  <a:cubicBezTo>
                    <a:pt x="179" y="1"/>
                    <a:pt x="0" y="180"/>
                    <a:pt x="0" y="394"/>
                  </a:cubicBezTo>
                  <a:cubicBezTo>
                    <a:pt x="0" y="608"/>
                    <a:pt x="179" y="775"/>
                    <a:pt x="393" y="775"/>
                  </a:cubicBezTo>
                  <a:cubicBezTo>
                    <a:pt x="607" y="775"/>
                    <a:pt x="774" y="608"/>
                    <a:pt x="774" y="394"/>
                  </a:cubicBezTo>
                  <a:cubicBezTo>
                    <a:pt x="774" y="180"/>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37"/>
            <p:cNvSpPr/>
            <p:nvPr/>
          </p:nvSpPr>
          <p:spPr>
            <a:xfrm>
              <a:off x="6850156" y="1605089"/>
              <a:ext cx="95218" cy="95218"/>
            </a:xfrm>
            <a:custGeom>
              <a:avLst/>
              <a:gdLst/>
              <a:ahLst/>
              <a:cxnLst/>
              <a:rect l="l" t="t" r="r" b="b"/>
              <a:pathLst>
                <a:path w="775" h="775" extrusionOk="0">
                  <a:moveTo>
                    <a:pt x="393" y="1"/>
                  </a:moveTo>
                  <a:cubicBezTo>
                    <a:pt x="179" y="1"/>
                    <a:pt x="0" y="180"/>
                    <a:pt x="0" y="394"/>
                  </a:cubicBezTo>
                  <a:cubicBezTo>
                    <a:pt x="0" y="608"/>
                    <a:pt x="179" y="775"/>
                    <a:pt x="393" y="775"/>
                  </a:cubicBezTo>
                  <a:cubicBezTo>
                    <a:pt x="607" y="775"/>
                    <a:pt x="774" y="608"/>
                    <a:pt x="774" y="394"/>
                  </a:cubicBezTo>
                  <a:cubicBezTo>
                    <a:pt x="774" y="180"/>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37"/>
            <p:cNvSpPr/>
            <p:nvPr/>
          </p:nvSpPr>
          <p:spPr>
            <a:xfrm>
              <a:off x="6693630" y="1763090"/>
              <a:ext cx="95218" cy="95218"/>
            </a:xfrm>
            <a:custGeom>
              <a:avLst/>
              <a:gdLst/>
              <a:ahLst/>
              <a:cxnLst/>
              <a:rect l="l" t="t" r="r" b="b"/>
              <a:pathLst>
                <a:path w="775" h="775" extrusionOk="0">
                  <a:moveTo>
                    <a:pt x="381" y="1"/>
                  </a:moveTo>
                  <a:cubicBezTo>
                    <a:pt x="167" y="1"/>
                    <a:pt x="0" y="168"/>
                    <a:pt x="0" y="382"/>
                  </a:cubicBezTo>
                  <a:cubicBezTo>
                    <a:pt x="0" y="596"/>
                    <a:pt x="167" y="775"/>
                    <a:pt x="381" y="775"/>
                  </a:cubicBezTo>
                  <a:cubicBezTo>
                    <a:pt x="596" y="775"/>
                    <a:pt x="774" y="596"/>
                    <a:pt x="774" y="382"/>
                  </a:cubicBezTo>
                  <a:cubicBezTo>
                    <a:pt x="774" y="168"/>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37"/>
            <p:cNvSpPr/>
            <p:nvPr/>
          </p:nvSpPr>
          <p:spPr>
            <a:xfrm>
              <a:off x="7008157" y="1763090"/>
              <a:ext cx="95096" cy="95218"/>
            </a:xfrm>
            <a:custGeom>
              <a:avLst/>
              <a:gdLst/>
              <a:ahLst/>
              <a:cxnLst/>
              <a:rect l="l" t="t" r="r" b="b"/>
              <a:pathLst>
                <a:path w="774" h="775" extrusionOk="0">
                  <a:moveTo>
                    <a:pt x="381" y="1"/>
                  </a:moveTo>
                  <a:cubicBezTo>
                    <a:pt x="167" y="1"/>
                    <a:pt x="0" y="168"/>
                    <a:pt x="0" y="382"/>
                  </a:cubicBezTo>
                  <a:cubicBezTo>
                    <a:pt x="0" y="596"/>
                    <a:pt x="167" y="775"/>
                    <a:pt x="381" y="775"/>
                  </a:cubicBezTo>
                  <a:cubicBezTo>
                    <a:pt x="595" y="775"/>
                    <a:pt x="774" y="596"/>
                    <a:pt x="774" y="382"/>
                  </a:cubicBezTo>
                  <a:cubicBezTo>
                    <a:pt x="774" y="168"/>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37"/>
            <p:cNvSpPr/>
            <p:nvPr/>
          </p:nvSpPr>
          <p:spPr>
            <a:xfrm>
              <a:off x="6693630" y="1448685"/>
              <a:ext cx="95218" cy="95096"/>
            </a:xfrm>
            <a:custGeom>
              <a:avLst/>
              <a:gdLst/>
              <a:ahLst/>
              <a:cxnLst/>
              <a:rect l="l" t="t" r="r" b="b"/>
              <a:pathLst>
                <a:path w="775" h="774" extrusionOk="0">
                  <a:moveTo>
                    <a:pt x="381" y="0"/>
                  </a:moveTo>
                  <a:cubicBezTo>
                    <a:pt x="167" y="0"/>
                    <a:pt x="0" y="167"/>
                    <a:pt x="0" y="381"/>
                  </a:cubicBezTo>
                  <a:cubicBezTo>
                    <a:pt x="0" y="595"/>
                    <a:pt x="167" y="774"/>
                    <a:pt x="381" y="774"/>
                  </a:cubicBezTo>
                  <a:cubicBezTo>
                    <a:pt x="596" y="774"/>
                    <a:pt x="774" y="595"/>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37"/>
            <p:cNvSpPr/>
            <p:nvPr/>
          </p:nvSpPr>
          <p:spPr>
            <a:xfrm>
              <a:off x="7008157" y="1448685"/>
              <a:ext cx="95096" cy="95096"/>
            </a:xfrm>
            <a:custGeom>
              <a:avLst/>
              <a:gdLst/>
              <a:ahLst/>
              <a:cxnLst/>
              <a:rect l="l" t="t" r="r" b="b"/>
              <a:pathLst>
                <a:path w="774" h="774" extrusionOk="0">
                  <a:moveTo>
                    <a:pt x="381" y="0"/>
                  </a:moveTo>
                  <a:cubicBezTo>
                    <a:pt x="167" y="0"/>
                    <a:pt x="0" y="167"/>
                    <a:pt x="0" y="381"/>
                  </a:cubicBezTo>
                  <a:cubicBezTo>
                    <a:pt x="0" y="595"/>
                    <a:pt x="167" y="774"/>
                    <a:pt x="381" y="774"/>
                  </a:cubicBezTo>
                  <a:cubicBezTo>
                    <a:pt x="595" y="774"/>
                    <a:pt x="774" y="595"/>
                    <a:pt x="774" y="381"/>
                  </a:cubicBezTo>
                  <a:cubicBezTo>
                    <a:pt x="774"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37"/>
            <p:cNvSpPr/>
            <p:nvPr/>
          </p:nvSpPr>
          <p:spPr>
            <a:xfrm>
              <a:off x="6538578" y="1919617"/>
              <a:ext cx="93744" cy="95218"/>
            </a:xfrm>
            <a:custGeom>
              <a:avLst/>
              <a:gdLst/>
              <a:ahLst/>
              <a:cxnLst/>
              <a:rect l="l" t="t" r="r" b="b"/>
              <a:pathLst>
                <a:path w="763" h="775" extrusionOk="0">
                  <a:moveTo>
                    <a:pt x="381" y="1"/>
                  </a:moveTo>
                  <a:cubicBezTo>
                    <a:pt x="167" y="1"/>
                    <a:pt x="0" y="179"/>
                    <a:pt x="0" y="394"/>
                  </a:cubicBezTo>
                  <a:cubicBezTo>
                    <a:pt x="0" y="608"/>
                    <a:pt x="167" y="775"/>
                    <a:pt x="381" y="775"/>
                  </a:cubicBezTo>
                  <a:cubicBezTo>
                    <a:pt x="595" y="775"/>
                    <a:pt x="762" y="608"/>
                    <a:pt x="762" y="394"/>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37"/>
            <p:cNvSpPr/>
            <p:nvPr/>
          </p:nvSpPr>
          <p:spPr>
            <a:xfrm>
              <a:off x="6538578" y="1605089"/>
              <a:ext cx="93744" cy="95218"/>
            </a:xfrm>
            <a:custGeom>
              <a:avLst/>
              <a:gdLst/>
              <a:ahLst/>
              <a:cxnLst/>
              <a:rect l="l" t="t" r="r" b="b"/>
              <a:pathLst>
                <a:path w="763" h="775" extrusionOk="0">
                  <a:moveTo>
                    <a:pt x="381" y="1"/>
                  </a:moveTo>
                  <a:cubicBezTo>
                    <a:pt x="167" y="1"/>
                    <a:pt x="0" y="180"/>
                    <a:pt x="0" y="394"/>
                  </a:cubicBezTo>
                  <a:cubicBezTo>
                    <a:pt x="0" y="608"/>
                    <a:pt x="167" y="775"/>
                    <a:pt x="381" y="775"/>
                  </a:cubicBezTo>
                  <a:cubicBezTo>
                    <a:pt x="595" y="775"/>
                    <a:pt x="762" y="608"/>
                    <a:pt x="762" y="394"/>
                  </a:cubicBezTo>
                  <a:cubicBezTo>
                    <a:pt x="762" y="180"/>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37"/>
            <p:cNvSpPr/>
            <p:nvPr/>
          </p:nvSpPr>
          <p:spPr>
            <a:xfrm>
              <a:off x="7164684" y="1290685"/>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37"/>
            <p:cNvSpPr/>
            <p:nvPr/>
          </p:nvSpPr>
          <p:spPr>
            <a:xfrm>
              <a:off x="6850156" y="1290685"/>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37"/>
            <p:cNvSpPr/>
            <p:nvPr/>
          </p:nvSpPr>
          <p:spPr>
            <a:xfrm>
              <a:off x="6538578" y="1290685"/>
              <a:ext cx="93744" cy="95218"/>
            </a:xfrm>
            <a:custGeom>
              <a:avLst/>
              <a:gdLst/>
              <a:ahLst/>
              <a:cxnLst/>
              <a:rect l="l" t="t" r="r" b="b"/>
              <a:pathLst>
                <a:path w="763" h="775" extrusionOk="0">
                  <a:moveTo>
                    <a:pt x="381" y="0"/>
                  </a:moveTo>
                  <a:cubicBezTo>
                    <a:pt x="167" y="0"/>
                    <a:pt x="0" y="179"/>
                    <a:pt x="0" y="393"/>
                  </a:cubicBezTo>
                  <a:cubicBezTo>
                    <a:pt x="0" y="607"/>
                    <a:pt x="167" y="774"/>
                    <a:pt x="381" y="774"/>
                  </a:cubicBezTo>
                  <a:cubicBezTo>
                    <a:pt x="595" y="774"/>
                    <a:pt x="762" y="607"/>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37"/>
            <p:cNvSpPr/>
            <p:nvPr/>
          </p:nvSpPr>
          <p:spPr>
            <a:xfrm>
              <a:off x="7164684" y="2547197"/>
              <a:ext cx="95096" cy="95218"/>
            </a:xfrm>
            <a:custGeom>
              <a:avLst/>
              <a:gdLst/>
              <a:ahLst/>
              <a:cxnLst/>
              <a:rect l="l" t="t" r="r" b="b"/>
              <a:pathLst>
                <a:path w="774"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37"/>
            <p:cNvSpPr/>
            <p:nvPr/>
          </p:nvSpPr>
          <p:spPr>
            <a:xfrm>
              <a:off x="6850156" y="2547197"/>
              <a:ext cx="95218" cy="95218"/>
            </a:xfrm>
            <a:custGeom>
              <a:avLst/>
              <a:gdLst/>
              <a:ahLst/>
              <a:cxnLst/>
              <a:rect l="l" t="t" r="r" b="b"/>
              <a:pathLst>
                <a:path w="775"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37"/>
            <p:cNvSpPr/>
            <p:nvPr/>
          </p:nvSpPr>
          <p:spPr>
            <a:xfrm>
              <a:off x="7164684" y="2232670"/>
              <a:ext cx="95096" cy="95218"/>
            </a:xfrm>
            <a:custGeom>
              <a:avLst/>
              <a:gdLst/>
              <a:ahLst/>
              <a:cxnLst/>
              <a:rect l="l" t="t" r="r" b="b"/>
              <a:pathLst>
                <a:path w="774"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37"/>
            <p:cNvSpPr/>
            <p:nvPr/>
          </p:nvSpPr>
          <p:spPr>
            <a:xfrm>
              <a:off x="6850156" y="2232670"/>
              <a:ext cx="95218" cy="95218"/>
            </a:xfrm>
            <a:custGeom>
              <a:avLst/>
              <a:gdLst/>
              <a:ahLst/>
              <a:cxnLst/>
              <a:rect l="l" t="t" r="r" b="b"/>
              <a:pathLst>
                <a:path w="775"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37"/>
            <p:cNvSpPr/>
            <p:nvPr/>
          </p:nvSpPr>
          <p:spPr>
            <a:xfrm>
              <a:off x="6693630" y="2389196"/>
              <a:ext cx="95218" cy="95218"/>
            </a:xfrm>
            <a:custGeom>
              <a:avLst/>
              <a:gdLst/>
              <a:ahLst/>
              <a:cxnLst/>
              <a:rect l="l" t="t" r="r" b="b"/>
              <a:pathLst>
                <a:path w="775" h="775" extrusionOk="0">
                  <a:moveTo>
                    <a:pt x="381" y="1"/>
                  </a:moveTo>
                  <a:cubicBezTo>
                    <a:pt x="167" y="1"/>
                    <a:pt x="0" y="179"/>
                    <a:pt x="0" y="394"/>
                  </a:cubicBezTo>
                  <a:cubicBezTo>
                    <a:pt x="0" y="608"/>
                    <a:pt x="167"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37"/>
            <p:cNvSpPr/>
            <p:nvPr/>
          </p:nvSpPr>
          <p:spPr>
            <a:xfrm>
              <a:off x="7008157" y="2389196"/>
              <a:ext cx="95096" cy="95218"/>
            </a:xfrm>
            <a:custGeom>
              <a:avLst/>
              <a:gdLst/>
              <a:ahLst/>
              <a:cxnLst/>
              <a:rect l="l" t="t" r="r" b="b"/>
              <a:pathLst>
                <a:path w="774" h="775" extrusionOk="0">
                  <a:moveTo>
                    <a:pt x="381" y="1"/>
                  </a:moveTo>
                  <a:cubicBezTo>
                    <a:pt x="167" y="1"/>
                    <a:pt x="0" y="179"/>
                    <a:pt x="0" y="394"/>
                  </a:cubicBezTo>
                  <a:cubicBezTo>
                    <a:pt x="0" y="608"/>
                    <a:pt x="167" y="775"/>
                    <a:pt x="381" y="775"/>
                  </a:cubicBezTo>
                  <a:cubicBezTo>
                    <a:pt x="595" y="775"/>
                    <a:pt x="774" y="608"/>
                    <a:pt x="774" y="394"/>
                  </a:cubicBezTo>
                  <a:cubicBezTo>
                    <a:pt x="774"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37"/>
            <p:cNvSpPr/>
            <p:nvPr/>
          </p:nvSpPr>
          <p:spPr>
            <a:xfrm>
              <a:off x="6693630" y="2076143"/>
              <a:ext cx="95218" cy="95218"/>
            </a:xfrm>
            <a:custGeom>
              <a:avLst/>
              <a:gdLst/>
              <a:ahLst/>
              <a:cxnLst/>
              <a:rect l="l" t="t" r="r" b="b"/>
              <a:pathLst>
                <a:path w="775" h="775" extrusionOk="0">
                  <a:moveTo>
                    <a:pt x="381" y="1"/>
                  </a:moveTo>
                  <a:cubicBezTo>
                    <a:pt x="167" y="1"/>
                    <a:pt x="0" y="167"/>
                    <a:pt x="0" y="382"/>
                  </a:cubicBezTo>
                  <a:cubicBezTo>
                    <a:pt x="0" y="596"/>
                    <a:pt x="167" y="775"/>
                    <a:pt x="381" y="775"/>
                  </a:cubicBezTo>
                  <a:cubicBezTo>
                    <a:pt x="596" y="775"/>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37"/>
            <p:cNvSpPr/>
            <p:nvPr/>
          </p:nvSpPr>
          <p:spPr>
            <a:xfrm>
              <a:off x="7008157" y="2076143"/>
              <a:ext cx="95096" cy="95218"/>
            </a:xfrm>
            <a:custGeom>
              <a:avLst/>
              <a:gdLst/>
              <a:ahLst/>
              <a:cxnLst/>
              <a:rect l="l" t="t" r="r" b="b"/>
              <a:pathLst>
                <a:path w="774" h="775" extrusionOk="0">
                  <a:moveTo>
                    <a:pt x="381" y="1"/>
                  </a:moveTo>
                  <a:cubicBezTo>
                    <a:pt x="167" y="1"/>
                    <a:pt x="0" y="167"/>
                    <a:pt x="0" y="382"/>
                  </a:cubicBezTo>
                  <a:cubicBezTo>
                    <a:pt x="0" y="596"/>
                    <a:pt x="167" y="775"/>
                    <a:pt x="381" y="775"/>
                  </a:cubicBezTo>
                  <a:cubicBezTo>
                    <a:pt x="595" y="775"/>
                    <a:pt x="774" y="596"/>
                    <a:pt x="774" y="382"/>
                  </a:cubicBezTo>
                  <a:cubicBezTo>
                    <a:pt x="774"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37"/>
            <p:cNvSpPr/>
            <p:nvPr/>
          </p:nvSpPr>
          <p:spPr>
            <a:xfrm>
              <a:off x="6538578" y="2547197"/>
              <a:ext cx="93744" cy="95218"/>
            </a:xfrm>
            <a:custGeom>
              <a:avLst/>
              <a:gdLst/>
              <a:ahLst/>
              <a:cxnLst/>
              <a:rect l="l" t="t" r="r" b="b"/>
              <a:pathLst>
                <a:path w="763" h="775" extrusionOk="0">
                  <a:moveTo>
                    <a:pt x="381" y="1"/>
                  </a:moveTo>
                  <a:cubicBezTo>
                    <a:pt x="167" y="1"/>
                    <a:pt x="0" y="179"/>
                    <a:pt x="0" y="382"/>
                  </a:cubicBezTo>
                  <a:cubicBezTo>
                    <a:pt x="0" y="596"/>
                    <a:pt x="167" y="775"/>
                    <a:pt x="381" y="775"/>
                  </a:cubicBezTo>
                  <a:cubicBezTo>
                    <a:pt x="595" y="775"/>
                    <a:pt x="762" y="596"/>
                    <a:pt x="762" y="382"/>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37"/>
            <p:cNvSpPr/>
            <p:nvPr/>
          </p:nvSpPr>
          <p:spPr>
            <a:xfrm>
              <a:off x="6538578" y="2232670"/>
              <a:ext cx="93744" cy="95218"/>
            </a:xfrm>
            <a:custGeom>
              <a:avLst/>
              <a:gdLst/>
              <a:ahLst/>
              <a:cxnLst/>
              <a:rect l="l" t="t" r="r" b="b"/>
              <a:pathLst>
                <a:path w="763" h="775" extrusionOk="0">
                  <a:moveTo>
                    <a:pt x="381" y="1"/>
                  </a:moveTo>
                  <a:cubicBezTo>
                    <a:pt x="167" y="1"/>
                    <a:pt x="0" y="179"/>
                    <a:pt x="0" y="394"/>
                  </a:cubicBezTo>
                  <a:cubicBezTo>
                    <a:pt x="0" y="596"/>
                    <a:pt x="167" y="775"/>
                    <a:pt x="381" y="775"/>
                  </a:cubicBezTo>
                  <a:cubicBezTo>
                    <a:pt x="595" y="775"/>
                    <a:pt x="762" y="596"/>
                    <a:pt x="762" y="394"/>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37"/>
            <p:cNvSpPr/>
            <p:nvPr/>
          </p:nvSpPr>
          <p:spPr>
            <a:xfrm>
              <a:off x="7164684" y="1919617"/>
              <a:ext cx="95096" cy="95218"/>
            </a:xfrm>
            <a:custGeom>
              <a:avLst/>
              <a:gdLst/>
              <a:ahLst/>
              <a:cxnLst/>
              <a:rect l="l" t="t" r="r" b="b"/>
              <a:pathLst>
                <a:path w="774" h="775" extrusionOk="0">
                  <a:moveTo>
                    <a:pt x="393" y="1"/>
                  </a:moveTo>
                  <a:cubicBezTo>
                    <a:pt x="179" y="1"/>
                    <a:pt x="0" y="179"/>
                    <a:pt x="0" y="394"/>
                  </a:cubicBezTo>
                  <a:cubicBezTo>
                    <a:pt x="0" y="608"/>
                    <a:pt x="179" y="775"/>
                    <a:pt x="393" y="775"/>
                  </a:cubicBezTo>
                  <a:cubicBezTo>
                    <a:pt x="607" y="775"/>
                    <a:pt x="774" y="608"/>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37"/>
            <p:cNvSpPr/>
            <p:nvPr/>
          </p:nvSpPr>
          <p:spPr>
            <a:xfrm>
              <a:off x="6850156" y="1919617"/>
              <a:ext cx="95218" cy="95218"/>
            </a:xfrm>
            <a:custGeom>
              <a:avLst/>
              <a:gdLst/>
              <a:ahLst/>
              <a:cxnLst/>
              <a:rect l="l" t="t" r="r" b="b"/>
              <a:pathLst>
                <a:path w="775" h="775" extrusionOk="0">
                  <a:moveTo>
                    <a:pt x="393" y="1"/>
                  </a:moveTo>
                  <a:cubicBezTo>
                    <a:pt x="179" y="1"/>
                    <a:pt x="0" y="179"/>
                    <a:pt x="0" y="394"/>
                  </a:cubicBezTo>
                  <a:cubicBezTo>
                    <a:pt x="0" y="608"/>
                    <a:pt x="179" y="775"/>
                    <a:pt x="393" y="775"/>
                  </a:cubicBezTo>
                  <a:cubicBezTo>
                    <a:pt x="607" y="775"/>
                    <a:pt x="774" y="608"/>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37"/>
            <p:cNvSpPr/>
            <p:nvPr/>
          </p:nvSpPr>
          <p:spPr>
            <a:xfrm>
              <a:off x="6538578" y="1919617"/>
              <a:ext cx="93744" cy="95218"/>
            </a:xfrm>
            <a:custGeom>
              <a:avLst/>
              <a:gdLst/>
              <a:ahLst/>
              <a:cxnLst/>
              <a:rect l="l" t="t" r="r" b="b"/>
              <a:pathLst>
                <a:path w="763" h="775" extrusionOk="0">
                  <a:moveTo>
                    <a:pt x="381" y="1"/>
                  </a:moveTo>
                  <a:cubicBezTo>
                    <a:pt x="167" y="1"/>
                    <a:pt x="0" y="179"/>
                    <a:pt x="0" y="394"/>
                  </a:cubicBezTo>
                  <a:cubicBezTo>
                    <a:pt x="0" y="608"/>
                    <a:pt x="167" y="775"/>
                    <a:pt x="381" y="775"/>
                  </a:cubicBezTo>
                  <a:cubicBezTo>
                    <a:pt x="595" y="775"/>
                    <a:pt x="762" y="608"/>
                    <a:pt x="762" y="394"/>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37"/>
            <p:cNvSpPr/>
            <p:nvPr/>
          </p:nvSpPr>
          <p:spPr>
            <a:xfrm>
              <a:off x="7164684" y="3174778"/>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37"/>
            <p:cNvSpPr/>
            <p:nvPr/>
          </p:nvSpPr>
          <p:spPr>
            <a:xfrm>
              <a:off x="6850156" y="3174778"/>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37"/>
            <p:cNvSpPr/>
            <p:nvPr/>
          </p:nvSpPr>
          <p:spPr>
            <a:xfrm>
              <a:off x="7164684" y="2860250"/>
              <a:ext cx="95096" cy="95218"/>
            </a:xfrm>
            <a:custGeom>
              <a:avLst/>
              <a:gdLst/>
              <a:ahLst/>
              <a:cxnLst/>
              <a:rect l="l" t="t" r="r" b="b"/>
              <a:pathLst>
                <a:path w="774"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37"/>
            <p:cNvSpPr/>
            <p:nvPr/>
          </p:nvSpPr>
          <p:spPr>
            <a:xfrm>
              <a:off x="6850156" y="2860250"/>
              <a:ext cx="95218" cy="95218"/>
            </a:xfrm>
            <a:custGeom>
              <a:avLst/>
              <a:gdLst/>
              <a:ahLst/>
              <a:cxnLst/>
              <a:rect l="l" t="t" r="r" b="b"/>
              <a:pathLst>
                <a:path w="775" h="775" extrusionOk="0">
                  <a:moveTo>
                    <a:pt x="393" y="1"/>
                  </a:moveTo>
                  <a:cubicBezTo>
                    <a:pt x="179" y="1"/>
                    <a:pt x="0" y="167"/>
                    <a:pt x="0" y="382"/>
                  </a:cubicBezTo>
                  <a:cubicBezTo>
                    <a:pt x="0" y="596"/>
                    <a:pt x="179" y="774"/>
                    <a:pt x="393" y="774"/>
                  </a:cubicBezTo>
                  <a:cubicBezTo>
                    <a:pt x="607" y="774"/>
                    <a:pt x="774" y="596"/>
                    <a:pt x="774" y="382"/>
                  </a:cubicBezTo>
                  <a:cubicBezTo>
                    <a:pt x="774" y="167"/>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37"/>
            <p:cNvSpPr/>
            <p:nvPr/>
          </p:nvSpPr>
          <p:spPr>
            <a:xfrm>
              <a:off x="6693630" y="3016777"/>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37"/>
            <p:cNvSpPr/>
            <p:nvPr/>
          </p:nvSpPr>
          <p:spPr>
            <a:xfrm>
              <a:off x="7008157" y="3016777"/>
              <a:ext cx="95096" cy="95218"/>
            </a:xfrm>
            <a:custGeom>
              <a:avLst/>
              <a:gdLst/>
              <a:ahLst/>
              <a:cxnLst/>
              <a:rect l="l" t="t" r="r" b="b"/>
              <a:pathLst>
                <a:path w="774" h="775" extrusionOk="0">
                  <a:moveTo>
                    <a:pt x="381" y="0"/>
                  </a:moveTo>
                  <a:cubicBezTo>
                    <a:pt x="167" y="0"/>
                    <a:pt x="0" y="179"/>
                    <a:pt x="0" y="393"/>
                  </a:cubicBezTo>
                  <a:cubicBezTo>
                    <a:pt x="0" y="608"/>
                    <a:pt x="167" y="774"/>
                    <a:pt x="381" y="774"/>
                  </a:cubicBezTo>
                  <a:cubicBezTo>
                    <a:pt x="595" y="774"/>
                    <a:pt x="774" y="608"/>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37"/>
            <p:cNvSpPr/>
            <p:nvPr/>
          </p:nvSpPr>
          <p:spPr>
            <a:xfrm>
              <a:off x="6693630" y="2705198"/>
              <a:ext cx="95218" cy="93744"/>
            </a:xfrm>
            <a:custGeom>
              <a:avLst/>
              <a:gdLst/>
              <a:ahLst/>
              <a:cxnLst/>
              <a:rect l="l" t="t" r="r" b="b"/>
              <a:pathLst>
                <a:path w="775" h="763" extrusionOk="0">
                  <a:moveTo>
                    <a:pt x="381" y="0"/>
                  </a:moveTo>
                  <a:cubicBezTo>
                    <a:pt x="167" y="0"/>
                    <a:pt x="0" y="167"/>
                    <a:pt x="0" y="381"/>
                  </a:cubicBezTo>
                  <a:cubicBezTo>
                    <a:pt x="0" y="596"/>
                    <a:pt x="167" y="762"/>
                    <a:pt x="381" y="762"/>
                  </a:cubicBezTo>
                  <a:cubicBezTo>
                    <a:pt x="596" y="762"/>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37"/>
            <p:cNvSpPr/>
            <p:nvPr/>
          </p:nvSpPr>
          <p:spPr>
            <a:xfrm>
              <a:off x="7008157" y="2705198"/>
              <a:ext cx="95096" cy="93744"/>
            </a:xfrm>
            <a:custGeom>
              <a:avLst/>
              <a:gdLst/>
              <a:ahLst/>
              <a:cxnLst/>
              <a:rect l="l" t="t" r="r" b="b"/>
              <a:pathLst>
                <a:path w="774" h="763" extrusionOk="0">
                  <a:moveTo>
                    <a:pt x="381" y="0"/>
                  </a:moveTo>
                  <a:cubicBezTo>
                    <a:pt x="167" y="0"/>
                    <a:pt x="0" y="167"/>
                    <a:pt x="0" y="381"/>
                  </a:cubicBezTo>
                  <a:cubicBezTo>
                    <a:pt x="0" y="596"/>
                    <a:pt x="167" y="762"/>
                    <a:pt x="381" y="762"/>
                  </a:cubicBezTo>
                  <a:cubicBezTo>
                    <a:pt x="595" y="762"/>
                    <a:pt x="774" y="596"/>
                    <a:pt x="774" y="381"/>
                  </a:cubicBezTo>
                  <a:cubicBezTo>
                    <a:pt x="774"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37"/>
            <p:cNvSpPr/>
            <p:nvPr/>
          </p:nvSpPr>
          <p:spPr>
            <a:xfrm>
              <a:off x="6538578" y="3174778"/>
              <a:ext cx="93744" cy="95218"/>
            </a:xfrm>
            <a:custGeom>
              <a:avLst/>
              <a:gdLst/>
              <a:ahLst/>
              <a:cxnLst/>
              <a:rect l="l" t="t" r="r" b="b"/>
              <a:pathLst>
                <a:path w="763" h="775" extrusionOk="0">
                  <a:moveTo>
                    <a:pt x="381" y="0"/>
                  </a:moveTo>
                  <a:cubicBezTo>
                    <a:pt x="167" y="0"/>
                    <a:pt x="0" y="167"/>
                    <a:pt x="0" y="381"/>
                  </a:cubicBezTo>
                  <a:cubicBezTo>
                    <a:pt x="0" y="596"/>
                    <a:pt x="167" y="774"/>
                    <a:pt x="381" y="774"/>
                  </a:cubicBezTo>
                  <a:cubicBezTo>
                    <a:pt x="595" y="774"/>
                    <a:pt x="762" y="596"/>
                    <a:pt x="762" y="381"/>
                  </a:cubicBezTo>
                  <a:cubicBezTo>
                    <a:pt x="762"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37"/>
            <p:cNvSpPr/>
            <p:nvPr/>
          </p:nvSpPr>
          <p:spPr>
            <a:xfrm>
              <a:off x="6538578" y="2860250"/>
              <a:ext cx="93744" cy="95218"/>
            </a:xfrm>
            <a:custGeom>
              <a:avLst/>
              <a:gdLst/>
              <a:ahLst/>
              <a:cxnLst/>
              <a:rect l="l" t="t" r="r" b="b"/>
              <a:pathLst>
                <a:path w="763" h="775" extrusionOk="0">
                  <a:moveTo>
                    <a:pt x="381" y="1"/>
                  </a:moveTo>
                  <a:cubicBezTo>
                    <a:pt x="167" y="1"/>
                    <a:pt x="0" y="167"/>
                    <a:pt x="0" y="382"/>
                  </a:cubicBezTo>
                  <a:cubicBezTo>
                    <a:pt x="0" y="596"/>
                    <a:pt x="167" y="774"/>
                    <a:pt x="381" y="774"/>
                  </a:cubicBezTo>
                  <a:cubicBezTo>
                    <a:pt x="595" y="774"/>
                    <a:pt x="762" y="596"/>
                    <a:pt x="762" y="382"/>
                  </a:cubicBezTo>
                  <a:cubicBezTo>
                    <a:pt x="762"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37"/>
            <p:cNvSpPr/>
            <p:nvPr/>
          </p:nvSpPr>
          <p:spPr>
            <a:xfrm>
              <a:off x="7164684" y="2547197"/>
              <a:ext cx="95096" cy="95218"/>
            </a:xfrm>
            <a:custGeom>
              <a:avLst/>
              <a:gdLst/>
              <a:ahLst/>
              <a:cxnLst/>
              <a:rect l="l" t="t" r="r" b="b"/>
              <a:pathLst>
                <a:path w="774"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37"/>
            <p:cNvSpPr/>
            <p:nvPr/>
          </p:nvSpPr>
          <p:spPr>
            <a:xfrm>
              <a:off x="6850156" y="2547197"/>
              <a:ext cx="95218" cy="95218"/>
            </a:xfrm>
            <a:custGeom>
              <a:avLst/>
              <a:gdLst/>
              <a:ahLst/>
              <a:cxnLst/>
              <a:rect l="l" t="t" r="r" b="b"/>
              <a:pathLst>
                <a:path w="775"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37"/>
            <p:cNvSpPr/>
            <p:nvPr/>
          </p:nvSpPr>
          <p:spPr>
            <a:xfrm>
              <a:off x="6538578" y="2547197"/>
              <a:ext cx="93744" cy="95218"/>
            </a:xfrm>
            <a:custGeom>
              <a:avLst/>
              <a:gdLst/>
              <a:ahLst/>
              <a:cxnLst/>
              <a:rect l="l" t="t" r="r" b="b"/>
              <a:pathLst>
                <a:path w="763" h="775" extrusionOk="0">
                  <a:moveTo>
                    <a:pt x="381" y="1"/>
                  </a:moveTo>
                  <a:cubicBezTo>
                    <a:pt x="167" y="1"/>
                    <a:pt x="0" y="179"/>
                    <a:pt x="0" y="382"/>
                  </a:cubicBezTo>
                  <a:cubicBezTo>
                    <a:pt x="0" y="596"/>
                    <a:pt x="167" y="775"/>
                    <a:pt x="381" y="775"/>
                  </a:cubicBezTo>
                  <a:cubicBezTo>
                    <a:pt x="595" y="775"/>
                    <a:pt x="762" y="596"/>
                    <a:pt x="762" y="382"/>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37"/>
            <p:cNvSpPr/>
            <p:nvPr/>
          </p:nvSpPr>
          <p:spPr>
            <a:xfrm>
              <a:off x="7164684" y="3489305"/>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37"/>
            <p:cNvSpPr/>
            <p:nvPr/>
          </p:nvSpPr>
          <p:spPr>
            <a:xfrm>
              <a:off x="6850156" y="3489305"/>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37"/>
            <p:cNvSpPr/>
            <p:nvPr/>
          </p:nvSpPr>
          <p:spPr>
            <a:xfrm>
              <a:off x="6693630" y="3644357"/>
              <a:ext cx="95218" cy="95218"/>
            </a:xfrm>
            <a:custGeom>
              <a:avLst/>
              <a:gdLst/>
              <a:ahLst/>
              <a:cxnLst/>
              <a:rect l="l" t="t" r="r" b="b"/>
              <a:pathLst>
                <a:path w="775" h="775" extrusionOk="0">
                  <a:moveTo>
                    <a:pt x="381" y="0"/>
                  </a:moveTo>
                  <a:cubicBezTo>
                    <a:pt x="167" y="0"/>
                    <a:pt x="0" y="179"/>
                    <a:pt x="0" y="381"/>
                  </a:cubicBezTo>
                  <a:cubicBezTo>
                    <a:pt x="0" y="596"/>
                    <a:pt x="167" y="774"/>
                    <a:pt x="381" y="774"/>
                  </a:cubicBezTo>
                  <a:cubicBezTo>
                    <a:pt x="596" y="774"/>
                    <a:pt x="774" y="596"/>
                    <a:pt x="774" y="381"/>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37"/>
            <p:cNvSpPr/>
            <p:nvPr/>
          </p:nvSpPr>
          <p:spPr>
            <a:xfrm>
              <a:off x="7008157" y="3644357"/>
              <a:ext cx="95096" cy="95218"/>
            </a:xfrm>
            <a:custGeom>
              <a:avLst/>
              <a:gdLst/>
              <a:ahLst/>
              <a:cxnLst/>
              <a:rect l="l" t="t" r="r" b="b"/>
              <a:pathLst>
                <a:path w="774" h="775" extrusionOk="0">
                  <a:moveTo>
                    <a:pt x="381" y="0"/>
                  </a:moveTo>
                  <a:cubicBezTo>
                    <a:pt x="167" y="0"/>
                    <a:pt x="0" y="179"/>
                    <a:pt x="0" y="381"/>
                  </a:cubicBezTo>
                  <a:cubicBezTo>
                    <a:pt x="0" y="596"/>
                    <a:pt x="167" y="774"/>
                    <a:pt x="381" y="774"/>
                  </a:cubicBezTo>
                  <a:cubicBezTo>
                    <a:pt x="595" y="774"/>
                    <a:pt x="774" y="596"/>
                    <a:pt x="774" y="381"/>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37"/>
            <p:cNvSpPr/>
            <p:nvPr/>
          </p:nvSpPr>
          <p:spPr>
            <a:xfrm>
              <a:off x="6693630" y="3331304"/>
              <a:ext cx="95218" cy="95218"/>
            </a:xfrm>
            <a:custGeom>
              <a:avLst/>
              <a:gdLst/>
              <a:ahLst/>
              <a:cxnLst/>
              <a:rect l="l" t="t" r="r" b="b"/>
              <a:pathLst>
                <a:path w="775" h="775" extrusionOk="0">
                  <a:moveTo>
                    <a:pt x="381" y="0"/>
                  </a:moveTo>
                  <a:cubicBezTo>
                    <a:pt x="167" y="0"/>
                    <a:pt x="0" y="179"/>
                    <a:pt x="0" y="393"/>
                  </a:cubicBezTo>
                  <a:cubicBezTo>
                    <a:pt x="0" y="608"/>
                    <a:pt x="167"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37"/>
            <p:cNvSpPr/>
            <p:nvPr/>
          </p:nvSpPr>
          <p:spPr>
            <a:xfrm>
              <a:off x="7008157" y="3331304"/>
              <a:ext cx="95096" cy="95218"/>
            </a:xfrm>
            <a:custGeom>
              <a:avLst/>
              <a:gdLst/>
              <a:ahLst/>
              <a:cxnLst/>
              <a:rect l="l" t="t" r="r" b="b"/>
              <a:pathLst>
                <a:path w="774" h="775" extrusionOk="0">
                  <a:moveTo>
                    <a:pt x="381" y="0"/>
                  </a:moveTo>
                  <a:cubicBezTo>
                    <a:pt x="167" y="0"/>
                    <a:pt x="0" y="179"/>
                    <a:pt x="0" y="393"/>
                  </a:cubicBezTo>
                  <a:cubicBezTo>
                    <a:pt x="0" y="608"/>
                    <a:pt x="167" y="774"/>
                    <a:pt x="381" y="774"/>
                  </a:cubicBezTo>
                  <a:cubicBezTo>
                    <a:pt x="595" y="774"/>
                    <a:pt x="774" y="608"/>
                    <a:pt x="774" y="393"/>
                  </a:cubicBezTo>
                  <a:cubicBezTo>
                    <a:pt x="774"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37"/>
            <p:cNvSpPr/>
            <p:nvPr/>
          </p:nvSpPr>
          <p:spPr>
            <a:xfrm>
              <a:off x="6538578" y="3489305"/>
              <a:ext cx="93744" cy="95218"/>
            </a:xfrm>
            <a:custGeom>
              <a:avLst/>
              <a:gdLst/>
              <a:ahLst/>
              <a:cxnLst/>
              <a:rect l="l" t="t" r="r" b="b"/>
              <a:pathLst>
                <a:path w="763" h="775" extrusionOk="0">
                  <a:moveTo>
                    <a:pt x="381" y="0"/>
                  </a:moveTo>
                  <a:cubicBezTo>
                    <a:pt x="167" y="0"/>
                    <a:pt x="0" y="167"/>
                    <a:pt x="0" y="381"/>
                  </a:cubicBezTo>
                  <a:cubicBezTo>
                    <a:pt x="0" y="596"/>
                    <a:pt x="167" y="774"/>
                    <a:pt x="381" y="774"/>
                  </a:cubicBezTo>
                  <a:cubicBezTo>
                    <a:pt x="595" y="774"/>
                    <a:pt x="762" y="596"/>
                    <a:pt x="762" y="381"/>
                  </a:cubicBezTo>
                  <a:cubicBezTo>
                    <a:pt x="762"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37"/>
            <p:cNvSpPr/>
            <p:nvPr/>
          </p:nvSpPr>
          <p:spPr>
            <a:xfrm>
              <a:off x="7164684" y="3174778"/>
              <a:ext cx="95096" cy="95218"/>
            </a:xfrm>
            <a:custGeom>
              <a:avLst/>
              <a:gdLst/>
              <a:ahLst/>
              <a:cxnLst/>
              <a:rect l="l" t="t" r="r" b="b"/>
              <a:pathLst>
                <a:path w="774"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37"/>
            <p:cNvSpPr/>
            <p:nvPr/>
          </p:nvSpPr>
          <p:spPr>
            <a:xfrm>
              <a:off x="6850156" y="3174778"/>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7" y="774"/>
                    <a:pt x="774" y="596"/>
                    <a:pt x="774" y="381"/>
                  </a:cubicBezTo>
                  <a:cubicBezTo>
                    <a:pt x="774" y="167"/>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37"/>
            <p:cNvSpPr/>
            <p:nvPr/>
          </p:nvSpPr>
          <p:spPr>
            <a:xfrm>
              <a:off x="6538578" y="3174778"/>
              <a:ext cx="93744" cy="95218"/>
            </a:xfrm>
            <a:custGeom>
              <a:avLst/>
              <a:gdLst/>
              <a:ahLst/>
              <a:cxnLst/>
              <a:rect l="l" t="t" r="r" b="b"/>
              <a:pathLst>
                <a:path w="763" h="775" extrusionOk="0">
                  <a:moveTo>
                    <a:pt x="381" y="0"/>
                  </a:moveTo>
                  <a:cubicBezTo>
                    <a:pt x="167" y="0"/>
                    <a:pt x="0" y="167"/>
                    <a:pt x="0" y="381"/>
                  </a:cubicBezTo>
                  <a:cubicBezTo>
                    <a:pt x="0" y="596"/>
                    <a:pt x="167" y="774"/>
                    <a:pt x="381" y="774"/>
                  </a:cubicBezTo>
                  <a:cubicBezTo>
                    <a:pt x="595" y="774"/>
                    <a:pt x="762" y="596"/>
                    <a:pt x="762" y="381"/>
                  </a:cubicBezTo>
                  <a:cubicBezTo>
                    <a:pt x="762"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37"/>
            <p:cNvSpPr/>
            <p:nvPr/>
          </p:nvSpPr>
          <p:spPr>
            <a:xfrm>
              <a:off x="6538578" y="36998"/>
              <a:ext cx="93744" cy="95218"/>
            </a:xfrm>
            <a:custGeom>
              <a:avLst/>
              <a:gdLst/>
              <a:ahLst/>
              <a:cxnLst/>
              <a:rect l="l" t="t" r="r" b="b"/>
              <a:pathLst>
                <a:path w="763" h="775" extrusionOk="0">
                  <a:moveTo>
                    <a:pt x="381" y="1"/>
                  </a:moveTo>
                  <a:cubicBezTo>
                    <a:pt x="167" y="1"/>
                    <a:pt x="0" y="167"/>
                    <a:pt x="0" y="382"/>
                  </a:cubicBezTo>
                  <a:cubicBezTo>
                    <a:pt x="0" y="596"/>
                    <a:pt x="167" y="774"/>
                    <a:pt x="381" y="774"/>
                  </a:cubicBezTo>
                  <a:cubicBezTo>
                    <a:pt x="595" y="774"/>
                    <a:pt x="762" y="596"/>
                    <a:pt x="762" y="382"/>
                  </a:cubicBezTo>
                  <a:cubicBezTo>
                    <a:pt x="762"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37"/>
            <p:cNvSpPr/>
            <p:nvPr/>
          </p:nvSpPr>
          <p:spPr>
            <a:xfrm>
              <a:off x="6222576" y="36998"/>
              <a:ext cx="95218" cy="95218"/>
            </a:xfrm>
            <a:custGeom>
              <a:avLst/>
              <a:gdLst/>
              <a:ahLst/>
              <a:cxnLst/>
              <a:rect l="l" t="t" r="r" b="b"/>
              <a:pathLst>
                <a:path w="775" h="775" extrusionOk="0">
                  <a:moveTo>
                    <a:pt x="393" y="1"/>
                  </a:moveTo>
                  <a:cubicBezTo>
                    <a:pt x="179" y="1"/>
                    <a:pt x="0" y="167"/>
                    <a:pt x="0" y="382"/>
                  </a:cubicBezTo>
                  <a:cubicBezTo>
                    <a:pt x="0" y="596"/>
                    <a:pt x="179" y="774"/>
                    <a:pt x="393" y="774"/>
                  </a:cubicBezTo>
                  <a:cubicBezTo>
                    <a:pt x="608" y="774"/>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37"/>
            <p:cNvSpPr/>
            <p:nvPr/>
          </p:nvSpPr>
          <p:spPr>
            <a:xfrm>
              <a:off x="6538578" y="663104"/>
              <a:ext cx="93744" cy="95218"/>
            </a:xfrm>
            <a:custGeom>
              <a:avLst/>
              <a:gdLst/>
              <a:ahLst/>
              <a:cxnLst/>
              <a:rect l="l" t="t" r="r" b="b"/>
              <a:pathLst>
                <a:path w="763" h="775" extrusionOk="0">
                  <a:moveTo>
                    <a:pt x="381" y="0"/>
                  </a:moveTo>
                  <a:cubicBezTo>
                    <a:pt x="167" y="0"/>
                    <a:pt x="0" y="179"/>
                    <a:pt x="0" y="393"/>
                  </a:cubicBezTo>
                  <a:cubicBezTo>
                    <a:pt x="0" y="608"/>
                    <a:pt x="167" y="774"/>
                    <a:pt x="381" y="774"/>
                  </a:cubicBezTo>
                  <a:cubicBezTo>
                    <a:pt x="595" y="774"/>
                    <a:pt x="762" y="608"/>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37"/>
            <p:cNvSpPr/>
            <p:nvPr/>
          </p:nvSpPr>
          <p:spPr>
            <a:xfrm>
              <a:off x="6222576" y="663104"/>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37"/>
            <p:cNvSpPr/>
            <p:nvPr/>
          </p:nvSpPr>
          <p:spPr>
            <a:xfrm>
              <a:off x="6538578" y="351525"/>
              <a:ext cx="93744" cy="95218"/>
            </a:xfrm>
            <a:custGeom>
              <a:avLst/>
              <a:gdLst/>
              <a:ahLst/>
              <a:cxnLst/>
              <a:rect l="l" t="t" r="r" b="b"/>
              <a:pathLst>
                <a:path w="763" h="775" extrusionOk="0">
                  <a:moveTo>
                    <a:pt x="381" y="0"/>
                  </a:moveTo>
                  <a:cubicBezTo>
                    <a:pt x="167" y="0"/>
                    <a:pt x="0" y="167"/>
                    <a:pt x="0" y="381"/>
                  </a:cubicBezTo>
                  <a:cubicBezTo>
                    <a:pt x="0" y="596"/>
                    <a:pt x="167" y="774"/>
                    <a:pt x="381" y="774"/>
                  </a:cubicBezTo>
                  <a:cubicBezTo>
                    <a:pt x="595" y="774"/>
                    <a:pt x="762" y="596"/>
                    <a:pt x="762" y="381"/>
                  </a:cubicBezTo>
                  <a:cubicBezTo>
                    <a:pt x="762"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37"/>
            <p:cNvSpPr/>
            <p:nvPr/>
          </p:nvSpPr>
          <p:spPr>
            <a:xfrm>
              <a:off x="6222576" y="351525"/>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8" y="774"/>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37"/>
            <p:cNvSpPr/>
            <p:nvPr/>
          </p:nvSpPr>
          <p:spPr>
            <a:xfrm>
              <a:off x="6066049" y="506577"/>
              <a:ext cx="95218" cy="95218"/>
            </a:xfrm>
            <a:custGeom>
              <a:avLst/>
              <a:gdLst/>
              <a:ahLst/>
              <a:cxnLst/>
              <a:rect l="l" t="t" r="r" b="b"/>
              <a:pathLst>
                <a:path w="775" h="775" extrusionOk="0">
                  <a:moveTo>
                    <a:pt x="393" y="0"/>
                  </a:moveTo>
                  <a:cubicBezTo>
                    <a:pt x="179" y="0"/>
                    <a:pt x="0" y="179"/>
                    <a:pt x="0" y="381"/>
                  </a:cubicBezTo>
                  <a:cubicBezTo>
                    <a:pt x="0" y="596"/>
                    <a:pt x="179" y="774"/>
                    <a:pt x="393" y="774"/>
                  </a:cubicBezTo>
                  <a:cubicBezTo>
                    <a:pt x="596" y="774"/>
                    <a:pt x="774" y="596"/>
                    <a:pt x="774" y="381"/>
                  </a:cubicBezTo>
                  <a:cubicBezTo>
                    <a:pt x="774" y="179"/>
                    <a:pt x="596"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37"/>
            <p:cNvSpPr/>
            <p:nvPr/>
          </p:nvSpPr>
          <p:spPr>
            <a:xfrm>
              <a:off x="6380577" y="506577"/>
              <a:ext cx="95218" cy="95218"/>
            </a:xfrm>
            <a:custGeom>
              <a:avLst/>
              <a:gdLst/>
              <a:ahLst/>
              <a:cxnLst/>
              <a:rect l="l" t="t" r="r" b="b"/>
              <a:pathLst>
                <a:path w="775" h="775" extrusionOk="0">
                  <a:moveTo>
                    <a:pt x="381" y="0"/>
                  </a:moveTo>
                  <a:cubicBezTo>
                    <a:pt x="179" y="0"/>
                    <a:pt x="0" y="179"/>
                    <a:pt x="0" y="381"/>
                  </a:cubicBezTo>
                  <a:cubicBezTo>
                    <a:pt x="0" y="596"/>
                    <a:pt x="179" y="774"/>
                    <a:pt x="381" y="774"/>
                  </a:cubicBezTo>
                  <a:cubicBezTo>
                    <a:pt x="596" y="774"/>
                    <a:pt x="774" y="596"/>
                    <a:pt x="774" y="381"/>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37"/>
            <p:cNvSpPr/>
            <p:nvPr/>
          </p:nvSpPr>
          <p:spPr>
            <a:xfrm>
              <a:off x="6066049" y="193524"/>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596" y="774"/>
                    <a:pt x="774" y="608"/>
                    <a:pt x="774" y="393"/>
                  </a:cubicBezTo>
                  <a:cubicBezTo>
                    <a:pt x="774" y="179"/>
                    <a:pt x="596"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37"/>
            <p:cNvSpPr/>
            <p:nvPr/>
          </p:nvSpPr>
          <p:spPr>
            <a:xfrm>
              <a:off x="6380577" y="193524"/>
              <a:ext cx="95218" cy="95218"/>
            </a:xfrm>
            <a:custGeom>
              <a:avLst/>
              <a:gdLst/>
              <a:ahLst/>
              <a:cxnLst/>
              <a:rect l="l" t="t" r="r" b="b"/>
              <a:pathLst>
                <a:path w="775" h="775" extrusionOk="0">
                  <a:moveTo>
                    <a:pt x="381" y="0"/>
                  </a:moveTo>
                  <a:cubicBezTo>
                    <a:pt x="179" y="0"/>
                    <a:pt x="0" y="179"/>
                    <a:pt x="0" y="393"/>
                  </a:cubicBezTo>
                  <a:cubicBezTo>
                    <a:pt x="0" y="608"/>
                    <a:pt x="179"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37"/>
            <p:cNvSpPr/>
            <p:nvPr/>
          </p:nvSpPr>
          <p:spPr>
            <a:xfrm>
              <a:off x="6538578" y="36998"/>
              <a:ext cx="93744" cy="95218"/>
            </a:xfrm>
            <a:custGeom>
              <a:avLst/>
              <a:gdLst/>
              <a:ahLst/>
              <a:cxnLst/>
              <a:rect l="l" t="t" r="r" b="b"/>
              <a:pathLst>
                <a:path w="763" h="775" extrusionOk="0">
                  <a:moveTo>
                    <a:pt x="381" y="1"/>
                  </a:moveTo>
                  <a:cubicBezTo>
                    <a:pt x="167" y="1"/>
                    <a:pt x="0" y="167"/>
                    <a:pt x="0" y="382"/>
                  </a:cubicBezTo>
                  <a:cubicBezTo>
                    <a:pt x="0" y="596"/>
                    <a:pt x="167" y="774"/>
                    <a:pt x="381" y="774"/>
                  </a:cubicBezTo>
                  <a:cubicBezTo>
                    <a:pt x="595" y="774"/>
                    <a:pt x="762" y="596"/>
                    <a:pt x="762" y="382"/>
                  </a:cubicBezTo>
                  <a:cubicBezTo>
                    <a:pt x="762"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37"/>
            <p:cNvSpPr/>
            <p:nvPr/>
          </p:nvSpPr>
          <p:spPr>
            <a:xfrm>
              <a:off x="6222576" y="36998"/>
              <a:ext cx="95218" cy="95218"/>
            </a:xfrm>
            <a:custGeom>
              <a:avLst/>
              <a:gdLst/>
              <a:ahLst/>
              <a:cxnLst/>
              <a:rect l="l" t="t" r="r" b="b"/>
              <a:pathLst>
                <a:path w="775" h="775" extrusionOk="0">
                  <a:moveTo>
                    <a:pt x="393" y="1"/>
                  </a:moveTo>
                  <a:cubicBezTo>
                    <a:pt x="179" y="1"/>
                    <a:pt x="0" y="167"/>
                    <a:pt x="0" y="382"/>
                  </a:cubicBezTo>
                  <a:cubicBezTo>
                    <a:pt x="0" y="596"/>
                    <a:pt x="179" y="774"/>
                    <a:pt x="393" y="774"/>
                  </a:cubicBezTo>
                  <a:cubicBezTo>
                    <a:pt x="608" y="774"/>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37"/>
            <p:cNvSpPr/>
            <p:nvPr/>
          </p:nvSpPr>
          <p:spPr>
            <a:xfrm>
              <a:off x="6538578" y="1290685"/>
              <a:ext cx="93744" cy="95218"/>
            </a:xfrm>
            <a:custGeom>
              <a:avLst/>
              <a:gdLst/>
              <a:ahLst/>
              <a:cxnLst/>
              <a:rect l="l" t="t" r="r" b="b"/>
              <a:pathLst>
                <a:path w="763" h="775" extrusionOk="0">
                  <a:moveTo>
                    <a:pt x="381" y="0"/>
                  </a:moveTo>
                  <a:cubicBezTo>
                    <a:pt x="167" y="0"/>
                    <a:pt x="0" y="179"/>
                    <a:pt x="0" y="393"/>
                  </a:cubicBezTo>
                  <a:cubicBezTo>
                    <a:pt x="0" y="607"/>
                    <a:pt x="167" y="774"/>
                    <a:pt x="381" y="774"/>
                  </a:cubicBezTo>
                  <a:cubicBezTo>
                    <a:pt x="595" y="774"/>
                    <a:pt x="762" y="607"/>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37"/>
            <p:cNvSpPr/>
            <p:nvPr/>
          </p:nvSpPr>
          <p:spPr>
            <a:xfrm>
              <a:off x="6222576" y="1290685"/>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37"/>
            <p:cNvSpPr/>
            <p:nvPr/>
          </p:nvSpPr>
          <p:spPr>
            <a:xfrm>
              <a:off x="6538578" y="979106"/>
              <a:ext cx="93744" cy="95218"/>
            </a:xfrm>
            <a:custGeom>
              <a:avLst/>
              <a:gdLst/>
              <a:ahLst/>
              <a:cxnLst/>
              <a:rect l="l" t="t" r="r" b="b"/>
              <a:pathLst>
                <a:path w="763" h="775" extrusionOk="0">
                  <a:moveTo>
                    <a:pt x="381" y="0"/>
                  </a:moveTo>
                  <a:cubicBezTo>
                    <a:pt x="167" y="0"/>
                    <a:pt x="0" y="167"/>
                    <a:pt x="0" y="381"/>
                  </a:cubicBezTo>
                  <a:cubicBezTo>
                    <a:pt x="0" y="595"/>
                    <a:pt x="167" y="774"/>
                    <a:pt x="381" y="774"/>
                  </a:cubicBezTo>
                  <a:cubicBezTo>
                    <a:pt x="595" y="774"/>
                    <a:pt x="762" y="595"/>
                    <a:pt x="762" y="381"/>
                  </a:cubicBezTo>
                  <a:cubicBezTo>
                    <a:pt x="762"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37"/>
            <p:cNvSpPr/>
            <p:nvPr/>
          </p:nvSpPr>
          <p:spPr>
            <a:xfrm>
              <a:off x="6222576" y="979106"/>
              <a:ext cx="95218" cy="95218"/>
            </a:xfrm>
            <a:custGeom>
              <a:avLst/>
              <a:gdLst/>
              <a:ahLst/>
              <a:cxnLst/>
              <a:rect l="l" t="t" r="r" b="b"/>
              <a:pathLst>
                <a:path w="775" h="775" extrusionOk="0">
                  <a:moveTo>
                    <a:pt x="393" y="0"/>
                  </a:moveTo>
                  <a:cubicBezTo>
                    <a:pt x="179" y="0"/>
                    <a:pt x="0" y="167"/>
                    <a:pt x="0" y="381"/>
                  </a:cubicBezTo>
                  <a:cubicBezTo>
                    <a:pt x="0" y="595"/>
                    <a:pt x="179" y="774"/>
                    <a:pt x="393" y="774"/>
                  </a:cubicBezTo>
                  <a:cubicBezTo>
                    <a:pt x="608" y="774"/>
                    <a:pt x="774" y="595"/>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37"/>
            <p:cNvSpPr/>
            <p:nvPr/>
          </p:nvSpPr>
          <p:spPr>
            <a:xfrm>
              <a:off x="6066049" y="1135632"/>
              <a:ext cx="95218" cy="95096"/>
            </a:xfrm>
            <a:custGeom>
              <a:avLst/>
              <a:gdLst/>
              <a:ahLst/>
              <a:cxnLst/>
              <a:rect l="l" t="t" r="r" b="b"/>
              <a:pathLst>
                <a:path w="775" h="774" extrusionOk="0">
                  <a:moveTo>
                    <a:pt x="393" y="0"/>
                  </a:moveTo>
                  <a:cubicBezTo>
                    <a:pt x="179" y="0"/>
                    <a:pt x="0" y="179"/>
                    <a:pt x="0" y="393"/>
                  </a:cubicBezTo>
                  <a:cubicBezTo>
                    <a:pt x="0" y="595"/>
                    <a:pt x="179" y="774"/>
                    <a:pt x="393" y="774"/>
                  </a:cubicBezTo>
                  <a:cubicBezTo>
                    <a:pt x="596" y="774"/>
                    <a:pt x="774" y="595"/>
                    <a:pt x="774" y="393"/>
                  </a:cubicBezTo>
                  <a:cubicBezTo>
                    <a:pt x="774" y="179"/>
                    <a:pt x="596"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37"/>
            <p:cNvSpPr/>
            <p:nvPr/>
          </p:nvSpPr>
          <p:spPr>
            <a:xfrm>
              <a:off x="6380577" y="1135632"/>
              <a:ext cx="95218" cy="95096"/>
            </a:xfrm>
            <a:custGeom>
              <a:avLst/>
              <a:gdLst/>
              <a:ahLst/>
              <a:cxnLst/>
              <a:rect l="l" t="t" r="r" b="b"/>
              <a:pathLst>
                <a:path w="775" h="774" extrusionOk="0">
                  <a:moveTo>
                    <a:pt x="381" y="0"/>
                  </a:moveTo>
                  <a:cubicBezTo>
                    <a:pt x="179" y="0"/>
                    <a:pt x="0" y="179"/>
                    <a:pt x="0" y="393"/>
                  </a:cubicBezTo>
                  <a:cubicBezTo>
                    <a:pt x="0" y="595"/>
                    <a:pt x="179" y="774"/>
                    <a:pt x="381" y="774"/>
                  </a:cubicBezTo>
                  <a:cubicBezTo>
                    <a:pt x="596" y="774"/>
                    <a:pt x="774" y="595"/>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37"/>
            <p:cNvSpPr/>
            <p:nvPr/>
          </p:nvSpPr>
          <p:spPr>
            <a:xfrm>
              <a:off x="6066049" y="821105"/>
              <a:ext cx="95218" cy="95218"/>
            </a:xfrm>
            <a:custGeom>
              <a:avLst/>
              <a:gdLst/>
              <a:ahLst/>
              <a:cxnLst/>
              <a:rect l="l" t="t" r="r" b="b"/>
              <a:pathLst>
                <a:path w="775" h="775" extrusionOk="0">
                  <a:moveTo>
                    <a:pt x="393" y="0"/>
                  </a:moveTo>
                  <a:cubicBezTo>
                    <a:pt x="179" y="0"/>
                    <a:pt x="0" y="179"/>
                    <a:pt x="0" y="393"/>
                  </a:cubicBezTo>
                  <a:cubicBezTo>
                    <a:pt x="0" y="596"/>
                    <a:pt x="179" y="774"/>
                    <a:pt x="393" y="774"/>
                  </a:cubicBezTo>
                  <a:cubicBezTo>
                    <a:pt x="596" y="774"/>
                    <a:pt x="774" y="596"/>
                    <a:pt x="774" y="393"/>
                  </a:cubicBezTo>
                  <a:cubicBezTo>
                    <a:pt x="774" y="179"/>
                    <a:pt x="596"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37"/>
            <p:cNvSpPr/>
            <p:nvPr/>
          </p:nvSpPr>
          <p:spPr>
            <a:xfrm>
              <a:off x="6380577" y="821105"/>
              <a:ext cx="95218" cy="95218"/>
            </a:xfrm>
            <a:custGeom>
              <a:avLst/>
              <a:gdLst/>
              <a:ahLst/>
              <a:cxnLst/>
              <a:rect l="l" t="t" r="r" b="b"/>
              <a:pathLst>
                <a:path w="775" h="775" extrusionOk="0">
                  <a:moveTo>
                    <a:pt x="381" y="0"/>
                  </a:moveTo>
                  <a:cubicBezTo>
                    <a:pt x="179" y="0"/>
                    <a:pt x="0" y="179"/>
                    <a:pt x="0" y="393"/>
                  </a:cubicBezTo>
                  <a:cubicBezTo>
                    <a:pt x="0" y="596"/>
                    <a:pt x="179" y="774"/>
                    <a:pt x="381" y="774"/>
                  </a:cubicBezTo>
                  <a:cubicBezTo>
                    <a:pt x="596" y="774"/>
                    <a:pt x="774" y="596"/>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37"/>
            <p:cNvSpPr/>
            <p:nvPr/>
          </p:nvSpPr>
          <p:spPr>
            <a:xfrm>
              <a:off x="6538578" y="663104"/>
              <a:ext cx="93744" cy="95218"/>
            </a:xfrm>
            <a:custGeom>
              <a:avLst/>
              <a:gdLst/>
              <a:ahLst/>
              <a:cxnLst/>
              <a:rect l="l" t="t" r="r" b="b"/>
              <a:pathLst>
                <a:path w="763" h="775" extrusionOk="0">
                  <a:moveTo>
                    <a:pt x="381" y="0"/>
                  </a:moveTo>
                  <a:cubicBezTo>
                    <a:pt x="167" y="0"/>
                    <a:pt x="0" y="179"/>
                    <a:pt x="0" y="393"/>
                  </a:cubicBezTo>
                  <a:cubicBezTo>
                    <a:pt x="0" y="608"/>
                    <a:pt x="167" y="774"/>
                    <a:pt x="381" y="774"/>
                  </a:cubicBezTo>
                  <a:cubicBezTo>
                    <a:pt x="595" y="774"/>
                    <a:pt x="762" y="608"/>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37"/>
            <p:cNvSpPr/>
            <p:nvPr/>
          </p:nvSpPr>
          <p:spPr>
            <a:xfrm>
              <a:off x="6222576" y="663104"/>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608" y="774"/>
                    <a:pt x="774" y="608"/>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37"/>
            <p:cNvSpPr/>
            <p:nvPr/>
          </p:nvSpPr>
          <p:spPr>
            <a:xfrm>
              <a:off x="6538578" y="1919617"/>
              <a:ext cx="93744" cy="95218"/>
            </a:xfrm>
            <a:custGeom>
              <a:avLst/>
              <a:gdLst/>
              <a:ahLst/>
              <a:cxnLst/>
              <a:rect l="l" t="t" r="r" b="b"/>
              <a:pathLst>
                <a:path w="763" h="775" extrusionOk="0">
                  <a:moveTo>
                    <a:pt x="381" y="1"/>
                  </a:moveTo>
                  <a:cubicBezTo>
                    <a:pt x="167" y="1"/>
                    <a:pt x="0" y="179"/>
                    <a:pt x="0" y="394"/>
                  </a:cubicBezTo>
                  <a:cubicBezTo>
                    <a:pt x="0" y="608"/>
                    <a:pt x="167" y="775"/>
                    <a:pt x="381" y="775"/>
                  </a:cubicBezTo>
                  <a:cubicBezTo>
                    <a:pt x="595" y="775"/>
                    <a:pt x="762" y="608"/>
                    <a:pt x="762" y="394"/>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37"/>
            <p:cNvSpPr/>
            <p:nvPr/>
          </p:nvSpPr>
          <p:spPr>
            <a:xfrm>
              <a:off x="6222576" y="1919617"/>
              <a:ext cx="95218" cy="95218"/>
            </a:xfrm>
            <a:custGeom>
              <a:avLst/>
              <a:gdLst/>
              <a:ahLst/>
              <a:cxnLst/>
              <a:rect l="l" t="t" r="r" b="b"/>
              <a:pathLst>
                <a:path w="775" h="775" extrusionOk="0">
                  <a:moveTo>
                    <a:pt x="393" y="1"/>
                  </a:moveTo>
                  <a:cubicBezTo>
                    <a:pt x="179" y="1"/>
                    <a:pt x="0" y="179"/>
                    <a:pt x="0" y="394"/>
                  </a:cubicBezTo>
                  <a:cubicBezTo>
                    <a:pt x="0" y="608"/>
                    <a:pt x="179" y="775"/>
                    <a:pt x="393" y="775"/>
                  </a:cubicBezTo>
                  <a:cubicBezTo>
                    <a:pt x="608" y="775"/>
                    <a:pt x="774" y="608"/>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37"/>
            <p:cNvSpPr/>
            <p:nvPr/>
          </p:nvSpPr>
          <p:spPr>
            <a:xfrm>
              <a:off x="6538578" y="1605089"/>
              <a:ext cx="93744" cy="95218"/>
            </a:xfrm>
            <a:custGeom>
              <a:avLst/>
              <a:gdLst/>
              <a:ahLst/>
              <a:cxnLst/>
              <a:rect l="l" t="t" r="r" b="b"/>
              <a:pathLst>
                <a:path w="763" h="775" extrusionOk="0">
                  <a:moveTo>
                    <a:pt x="381" y="1"/>
                  </a:moveTo>
                  <a:cubicBezTo>
                    <a:pt x="167" y="1"/>
                    <a:pt x="0" y="180"/>
                    <a:pt x="0" y="394"/>
                  </a:cubicBezTo>
                  <a:cubicBezTo>
                    <a:pt x="0" y="608"/>
                    <a:pt x="167" y="775"/>
                    <a:pt x="381" y="775"/>
                  </a:cubicBezTo>
                  <a:cubicBezTo>
                    <a:pt x="595" y="775"/>
                    <a:pt x="762" y="608"/>
                    <a:pt x="762" y="394"/>
                  </a:cubicBezTo>
                  <a:cubicBezTo>
                    <a:pt x="762" y="180"/>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37"/>
            <p:cNvSpPr/>
            <p:nvPr/>
          </p:nvSpPr>
          <p:spPr>
            <a:xfrm>
              <a:off x="6222576" y="1605089"/>
              <a:ext cx="95218" cy="95218"/>
            </a:xfrm>
            <a:custGeom>
              <a:avLst/>
              <a:gdLst/>
              <a:ahLst/>
              <a:cxnLst/>
              <a:rect l="l" t="t" r="r" b="b"/>
              <a:pathLst>
                <a:path w="775" h="775" extrusionOk="0">
                  <a:moveTo>
                    <a:pt x="393" y="1"/>
                  </a:moveTo>
                  <a:cubicBezTo>
                    <a:pt x="179" y="1"/>
                    <a:pt x="0" y="180"/>
                    <a:pt x="0" y="394"/>
                  </a:cubicBezTo>
                  <a:cubicBezTo>
                    <a:pt x="0" y="608"/>
                    <a:pt x="179" y="775"/>
                    <a:pt x="393" y="775"/>
                  </a:cubicBezTo>
                  <a:cubicBezTo>
                    <a:pt x="608" y="775"/>
                    <a:pt x="774" y="608"/>
                    <a:pt x="774" y="394"/>
                  </a:cubicBezTo>
                  <a:cubicBezTo>
                    <a:pt x="774" y="180"/>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37"/>
            <p:cNvSpPr/>
            <p:nvPr/>
          </p:nvSpPr>
          <p:spPr>
            <a:xfrm>
              <a:off x="6066049" y="1763090"/>
              <a:ext cx="95218" cy="95218"/>
            </a:xfrm>
            <a:custGeom>
              <a:avLst/>
              <a:gdLst/>
              <a:ahLst/>
              <a:cxnLst/>
              <a:rect l="l" t="t" r="r" b="b"/>
              <a:pathLst>
                <a:path w="775" h="775" extrusionOk="0">
                  <a:moveTo>
                    <a:pt x="393" y="1"/>
                  </a:moveTo>
                  <a:cubicBezTo>
                    <a:pt x="179" y="1"/>
                    <a:pt x="0" y="168"/>
                    <a:pt x="0" y="382"/>
                  </a:cubicBezTo>
                  <a:cubicBezTo>
                    <a:pt x="0" y="596"/>
                    <a:pt x="179" y="775"/>
                    <a:pt x="393" y="775"/>
                  </a:cubicBezTo>
                  <a:cubicBezTo>
                    <a:pt x="596" y="775"/>
                    <a:pt x="774" y="596"/>
                    <a:pt x="774" y="382"/>
                  </a:cubicBezTo>
                  <a:cubicBezTo>
                    <a:pt x="774" y="168"/>
                    <a:pt x="596"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37"/>
            <p:cNvSpPr/>
            <p:nvPr/>
          </p:nvSpPr>
          <p:spPr>
            <a:xfrm>
              <a:off x="6380577" y="1763090"/>
              <a:ext cx="95218" cy="95218"/>
            </a:xfrm>
            <a:custGeom>
              <a:avLst/>
              <a:gdLst/>
              <a:ahLst/>
              <a:cxnLst/>
              <a:rect l="l" t="t" r="r" b="b"/>
              <a:pathLst>
                <a:path w="775" h="775" extrusionOk="0">
                  <a:moveTo>
                    <a:pt x="381" y="1"/>
                  </a:moveTo>
                  <a:cubicBezTo>
                    <a:pt x="179" y="1"/>
                    <a:pt x="0" y="168"/>
                    <a:pt x="0" y="382"/>
                  </a:cubicBezTo>
                  <a:cubicBezTo>
                    <a:pt x="0" y="596"/>
                    <a:pt x="179" y="775"/>
                    <a:pt x="381" y="775"/>
                  </a:cubicBezTo>
                  <a:cubicBezTo>
                    <a:pt x="596" y="775"/>
                    <a:pt x="774" y="596"/>
                    <a:pt x="774" y="382"/>
                  </a:cubicBezTo>
                  <a:cubicBezTo>
                    <a:pt x="774" y="168"/>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37"/>
            <p:cNvSpPr/>
            <p:nvPr/>
          </p:nvSpPr>
          <p:spPr>
            <a:xfrm>
              <a:off x="6066049" y="1448685"/>
              <a:ext cx="95218" cy="95096"/>
            </a:xfrm>
            <a:custGeom>
              <a:avLst/>
              <a:gdLst/>
              <a:ahLst/>
              <a:cxnLst/>
              <a:rect l="l" t="t" r="r" b="b"/>
              <a:pathLst>
                <a:path w="775" h="774" extrusionOk="0">
                  <a:moveTo>
                    <a:pt x="393" y="0"/>
                  </a:moveTo>
                  <a:cubicBezTo>
                    <a:pt x="179" y="0"/>
                    <a:pt x="0" y="167"/>
                    <a:pt x="0" y="381"/>
                  </a:cubicBezTo>
                  <a:cubicBezTo>
                    <a:pt x="0" y="595"/>
                    <a:pt x="179" y="774"/>
                    <a:pt x="393" y="774"/>
                  </a:cubicBezTo>
                  <a:cubicBezTo>
                    <a:pt x="596" y="774"/>
                    <a:pt x="774" y="595"/>
                    <a:pt x="774" y="381"/>
                  </a:cubicBezTo>
                  <a:cubicBezTo>
                    <a:pt x="774" y="167"/>
                    <a:pt x="596"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37"/>
            <p:cNvSpPr/>
            <p:nvPr/>
          </p:nvSpPr>
          <p:spPr>
            <a:xfrm>
              <a:off x="6380577" y="1448685"/>
              <a:ext cx="95218" cy="95096"/>
            </a:xfrm>
            <a:custGeom>
              <a:avLst/>
              <a:gdLst/>
              <a:ahLst/>
              <a:cxnLst/>
              <a:rect l="l" t="t" r="r" b="b"/>
              <a:pathLst>
                <a:path w="775" h="774" extrusionOk="0">
                  <a:moveTo>
                    <a:pt x="381" y="0"/>
                  </a:moveTo>
                  <a:cubicBezTo>
                    <a:pt x="179" y="0"/>
                    <a:pt x="0" y="167"/>
                    <a:pt x="0" y="381"/>
                  </a:cubicBezTo>
                  <a:cubicBezTo>
                    <a:pt x="0" y="595"/>
                    <a:pt x="179" y="774"/>
                    <a:pt x="381" y="774"/>
                  </a:cubicBezTo>
                  <a:cubicBezTo>
                    <a:pt x="596" y="774"/>
                    <a:pt x="774" y="595"/>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37"/>
            <p:cNvSpPr/>
            <p:nvPr/>
          </p:nvSpPr>
          <p:spPr>
            <a:xfrm>
              <a:off x="6538578" y="1290685"/>
              <a:ext cx="93744" cy="95218"/>
            </a:xfrm>
            <a:custGeom>
              <a:avLst/>
              <a:gdLst/>
              <a:ahLst/>
              <a:cxnLst/>
              <a:rect l="l" t="t" r="r" b="b"/>
              <a:pathLst>
                <a:path w="763" h="775" extrusionOk="0">
                  <a:moveTo>
                    <a:pt x="381" y="0"/>
                  </a:moveTo>
                  <a:cubicBezTo>
                    <a:pt x="167" y="0"/>
                    <a:pt x="0" y="179"/>
                    <a:pt x="0" y="393"/>
                  </a:cubicBezTo>
                  <a:cubicBezTo>
                    <a:pt x="0" y="607"/>
                    <a:pt x="167" y="774"/>
                    <a:pt x="381" y="774"/>
                  </a:cubicBezTo>
                  <a:cubicBezTo>
                    <a:pt x="595" y="774"/>
                    <a:pt x="762" y="607"/>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37"/>
            <p:cNvSpPr/>
            <p:nvPr/>
          </p:nvSpPr>
          <p:spPr>
            <a:xfrm>
              <a:off x="6222576" y="1290685"/>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37"/>
            <p:cNvSpPr/>
            <p:nvPr/>
          </p:nvSpPr>
          <p:spPr>
            <a:xfrm>
              <a:off x="6538578" y="2547197"/>
              <a:ext cx="93744" cy="95218"/>
            </a:xfrm>
            <a:custGeom>
              <a:avLst/>
              <a:gdLst/>
              <a:ahLst/>
              <a:cxnLst/>
              <a:rect l="l" t="t" r="r" b="b"/>
              <a:pathLst>
                <a:path w="763" h="775" extrusionOk="0">
                  <a:moveTo>
                    <a:pt x="381" y="1"/>
                  </a:moveTo>
                  <a:cubicBezTo>
                    <a:pt x="167" y="1"/>
                    <a:pt x="0" y="179"/>
                    <a:pt x="0" y="382"/>
                  </a:cubicBezTo>
                  <a:cubicBezTo>
                    <a:pt x="0" y="596"/>
                    <a:pt x="167" y="775"/>
                    <a:pt x="381" y="775"/>
                  </a:cubicBezTo>
                  <a:cubicBezTo>
                    <a:pt x="595" y="775"/>
                    <a:pt x="762" y="596"/>
                    <a:pt x="762" y="382"/>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37"/>
            <p:cNvSpPr/>
            <p:nvPr/>
          </p:nvSpPr>
          <p:spPr>
            <a:xfrm>
              <a:off x="6222576" y="2547197"/>
              <a:ext cx="95218" cy="95218"/>
            </a:xfrm>
            <a:custGeom>
              <a:avLst/>
              <a:gdLst/>
              <a:ahLst/>
              <a:cxnLst/>
              <a:rect l="l" t="t" r="r" b="b"/>
              <a:pathLst>
                <a:path w="775" h="775" extrusionOk="0">
                  <a:moveTo>
                    <a:pt x="393" y="1"/>
                  </a:moveTo>
                  <a:cubicBezTo>
                    <a:pt x="179" y="1"/>
                    <a:pt x="0" y="179"/>
                    <a:pt x="0" y="382"/>
                  </a:cubicBezTo>
                  <a:cubicBezTo>
                    <a:pt x="0" y="596"/>
                    <a:pt x="179" y="775"/>
                    <a:pt x="393" y="775"/>
                  </a:cubicBezTo>
                  <a:cubicBezTo>
                    <a:pt x="608" y="775"/>
                    <a:pt x="774" y="596"/>
                    <a:pt x="774" y="382"/>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37"/>
            <p:cNvSpPr/>
            <p:nvPr/>
          </p:nvSpPr>
          <p:spPr>
            <a:xfrm>
              <a:off x="6538578" y="2232670"/>
              <a:ext cx="93744" cy="95218"/>
            </a:xfrm>
            <a:custGeom>
              <a:avLst/>
              <a:gdLst/>
              <a:ahLst/>
              <a:cxnLst/>
              <a:rect l="l" t="t" r="r" b="b"/>
              <a:pathLst>
                <a:path w="763" h="775" extrusionOk="0">
                  <a:moveTo>
                    <a:pt x="381" y="1"/>
                  </a:moveTo>
                  <a:cubicBezTo>
                    <a:pt x="167" y="1"/>
                    <a:pt x="0" y="179"/>
                    <a:pt x="0" y="394"/>
                  </a:cubicBezTo>
                  <a:cubicBezTo>
                    <a:pt x="0" y="596"/>
                    <a:pt x="167" y="775"/>
                    <a:pt x="381" y="775"/>
                  </a:cubicBezTo>
                  <a:cubicBezTo>
                    <a:pt x="595" y="775"/>
                    <a:pt x="762" y="596"/>
                    <a:pt x="762" y="394"/>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37"/>
            <p:cNvSpPr/>
            <p:nvPr/>
          </p:nvSpPr>
          <p:spPr>
            <a:xfrm>
              <a:off x="6222576" y="2232670"/>
              <a:ext cx="95218" cy="95218"/>
            </a:xfrm>
            <a:custGeom>
              <a:avLst/>
              <a:gdLst/>
              <a:ahLst/>
              <a:cxnLst/>
              <a:rect l="l" t="t" r="r" b="b"/>
              <a:pathLst>
                <a:path w="775" h="775" extrusionOk="0">
                  <a:moveTo>
                    <a:pt x="393" y="1"/>
                  </a:moveTo>
                  <a:cubicBezTo>
                    <a:pt x="179" y="1"/>
                    <a:pt x="0" y="179"/>
                    <a:pt x="0" y="394"/>
                  </a:cubicBezTo>
                  <a:cubicBezTo>
                    <a:pt x="0" y="596"/>
                    <a:pt x="179" y="775"/>
                    <a:pt x="393" y="775"/>
                  </a:cubicBezTo>
                  <a:cubicBezTo>
                    <a:pt x="608" y="775"/>
                    <a:pt x="774" y="596"/>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37"/>
            <p:cNvSpPr/>
            <p:nvPr/>
          </p:nvSpPr>
          <p:spPr>
            <a:xfrm>
              <a:off x="6066049" y="2389196"/>
              <a:ext cx="95218" cy="95218"/>
            </a:xfrm>
            <a:custGeom>
              <a:avLst/>
              <a:gdLst/>
              <a:ahLst/>
              <a:cxnLst/>
              <a:rect l="l" t="t" r="r" b="b"/>
              <a:pathLst>
                <a:path w="775" h="775" extrusionOk="0">
                  <a:moveTo>
                    <a:pt x="393" y="1"/>
                  </a:moveTo>
                  <a:cubicBezTo>
                    <a:pt x="179" y="1"/>
                    <a:pt x="0" y="179"/>
                    <a:pt x="0" y="394"/>
                  </a:cubicBezTo>
                  <a:cubicBezTo>
                    <a:pt x="0" y="608"/>
                    <a:pt x="179" y="775"/>
                    <a:pt x="393" y="775"/>
                  </a:cubicBezTo>
                  <a:cubicBezTo>
                    <a:pt x="596" y="775"/>
                    <a:pt x="774" y="608"/>
                    <a:pt x="774" y="394"/>
                  </a:cubicBezTo>
                  <a:cubicBezTo>
                    <a:pt x="774" y="179"/>
                    <a:pt x="596"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37"/>
            <p:cNvSpPr/>
            <p:nvPr/>
          </p:nvSpPr>
          <p:spPr>
            <a:xfrm>
              <a:off x="6380577" y="2389196"/>
              <a:ext cx="95218" cy="95218"/>
            </a:xfrm>
            <a:custGeom>
              <a:avLst/>
              <a:gdLst/>
              <a:ahLst/>
              <a:cxnLst/>
              <a:rect l="l" t="t" r="r" b="b"/>
              <a:pathLst>
                <a:path w="775" h="775" extrusionOk="0">
                  <a:moveTo>
                    <a:pt x="381" y="1"/>
                  </a:moveTo>
                  <a:cubicBezTo>
                    <a:pt x="179" y="1"/>
                    <a:pt x="0" y="179"/>
                    <a:pt x="0" y="394"/>
                  </a:cubicBezTo>
                  <a:cubicBezTo>
                    <a:pt x="0" y="608"/>
                    <a:pt x="179" y="775"/>
                    <a:pt x="381" y="775"/>
                  </a:cubicBezTo>
                  <a:cubicBezTo>
                    <a:pt x="596" y="775"/>
                    <a:pt x="774" y="608"/>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37"/>
            <p:cNvSpPr/>
            <p:nvPr/>
          </p:nvSpPr>
          <p:spPr>
            <a:xfrm>
              <a:off x="6066049" y="2076143"/>
              <a:ext cx="95218" cy="95218"/>
            </a:xfrm>
            <a:custGeom>
              <a:avLst/>
              <a:gdLst/>
              <a:ahLst/>
              <a:cxnLst/>
              <a:rect l="l" t="t" r="r" b="b"/>
              <a:pathLst>
                <a:path w="775" h="775" extrusionOk="0">
                  <a:moveTo>
                    <a:pt x="393" y="1"/>
                  </a:moveTo>
                  <a:cubicBezTo>
                    <a:pt x="179" y="1"/>
                    <a:pt x="0" y="167"/>
                    <a:pt x="0" y="382"/>
                  </a:cubicBezTo>
                  <a:cubicBezTo>
                    <a:pt x="0" y="596"/>
                    <a:pt x="179" y="775"/>
                    <a:pt x="393" y="775"/>
                  </a:cubicBezTo>
                  <a:cubicBezTo>
                    <a:pt x="596" y="775"/>
                    <a:pt x="774" y="596"/>
                    <a:pt x="774" y="382"/>
                  </a:cubicBezTo>
                  <a:cubicBezTo>
                    <a:pt x="774" y="167"/>
                    <a:pt x="596"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37"/>
            <p:cNvSpPr/>
            <p:nvPr/>
          </p:nvSpPr>
          <p:spPr>
            <a:xfrm>
              <a:off x="6380577" y="2076143"/>
              <a:ext cx="95218" cy="95218"/>
            </a:xfrm>
            <a:custGeom>
              <a:avLst/>
              <a:gdLst/>
              <a:ahLst/>
              <a:cxnLst/>
              <a:rect l="l" t="t" r="r" b="b"/>
              <a:pathLst>
                <a:path w="775" h="775" extrusionOk="0">
                  <a:moveTo>
                    <a:pt x="381" y="1"/>
                  </a:moveTo>
                  <a:cubicBezTo>
                    <a:pt x="179" y="1"/>
                    <a:pt x="0" y="167"/>
                    <a:pt x="0" y="382"/>
                  </a:cubicBezTo>
                  <a:cubicBezTo>
                    <a:pt x="0" y="596"/>
                    <a:pt x="179" y="775"/>
                    <a:pt x="381" y="775"/>
                  </a:cubicBezTo>
                  <a:cubicBezTo>
                    <a:pt x="596" y="775"/>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37"/>
            <p:cNvSpPr/>
            <p:nvPr/>
          </p:nvSpPr>
          <p:spPr>
            <a:xfrm>
              <a:off x="6538578" y="1919617"/>
              <a:ext cx="93744" cy="95218"/>
            </a:xfrm>
            <a:custGeom>
              <a:avLst/>
              <a:gdLst/>
              <a:ahLst/>
              <a:cxnLst/>
              <a:rect l="l" t="t" r="r" b="b"/>
              <a:pathLst>
                <a:path w="763" h="775" extrusionOk="0">
                  <a:moveTo>
                    <a:pt x="381" y="1"/>
                  </a:moveTo>
                  <a:cubicBezTo>
                    <a:pt x="167" y="1"/>
                    <a:pt x="0" y="179"/>
                    <a:pt x="0" y="394"/>
                  </a:cubicBezTo>
                  <a:cubicBezTo>
                    <a:pt x="0" y="608"/>
                    <a:pt x="167" y="775"/>
                    <a:pt x="381" y="775"/>
                  </a:cubicBezTo>
                  <a:cubicBezTo>
                    <a:pt x="595" y="775"/>
                    <a:pt x="762" y="608"/>
                    <a:pt x="762" y="394"/>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37"/>
            <p:cNvSpPr/>
            <p:nvPr/>
          </p:nvSpPr>
          <p:spPr>
            <a:xfrm>
              <a:off x="6222576" y="1919617"/>
              <a:ext cx="95218" cy="95218"/>
            </a:xfrm>
            <a:custGeom>
              <a:avLst/>
              <a:gdLst/>
              <a:ahLst/>
              <a:cxnLst/>
              <a:rect l="l" t="t" r="r" b="b"/>
              <a:pathLst>
                <a:path w="775" h="775" extrusionOk="0">
                  <a:moveTo>
                    <a:pt x="393" y="1"/>
                  </a:moveTo>
                  <a:cubicBezTo>
                    <a:pt x="179" y="1"/>
                    <a:pt x="0" y="179"/>
                    <a:pt x="0" y="394"/>
                  </a:cubicBezTo>
                  <a:cubicBezTo>
                    <a:pt x="0" y="608"/>
                    <a:pt x="179" y="775"/>
                    <a:pt x="393" y="775"/>
                  </a:cubicBezTo>
                  <a:cubicBezTo>
                    <a:pt x="608" y="775"/>
                    <a:pt x="774" y="608"/>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37"/>
            <p:cNvSpPr/>
            <p:nvPr/>
          </p:nvSpPr>
          <p:spPr>
            <a:xfrm>
              <a:off x="6538578" y="3174778"/>
              <a:ext cx="93744" cy="95218"/>
            </a:xfrm>
            <a:custGeom>
              <a:avLst/>
              <a:gdLst/>
              <a:ahLst/>
              <a:cxnLst/>
              <a:rect l="l" t="t" r="r" b="b"/>
              <a:pathLst>
                <a:path w="763" h="775" extrusionOk="0">
                  <a:moveTo>
                    <a:pt x="381" y="0"/>
                  </a:moveTo>
                  <a:cubicBezTo>
                    <a:pt x="167" y="0"/>
                    <a:pt x="0" y="167"/>
                    <a:pt x="0" y="381"/>
                  </a:cubicBezTo>
                  <a:cubicBezTo>
                    <a:pt x="0" y="596"/>
                    <a:pt x="167" y="774"/>
                    <a:pt x="381" y="774"/>
                  </a:cubicBezTo>
                  <a:cubicBezTo>
                    <a:pt x="595" y="774"/>
                    <a:pt x="762" y="596"/>
                    <a:pt x="762" y="381"/>
                  </a:cubicBezTo>
                  <a:cubicBezTo>
                    <a:pt x="762"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37"/>
            <p:cNvSpPr/>
            <p:nvPr/>
          </p:nvSpPr>
          <p:spPr>
            <a:xfrm>
              <a:off x="6222576" y="3174778"/>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8" y="774"/>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37"/>
            <p:cNvSpPr/>
            <p:nvPr/>
          </p:nvSpPr>
          <p:spPr>
            <a:xfrm>
              <a:off x="6538578" y="2860250"/>
              <a:ext cx="93744" cy="95218"/>
            </a:xfrm>
            <a:custGeom>
              <a:avLst/>
              <a:gdLst/>
              <a:ahLst/>
              <a:cxnLst/>
              <a:rect l="l" t="t" r="r" b="b"/>
              <a:pathLst>
                <a:path w="763" h="775" extrusionOk="0">
                  <a:moveTo>
                    <a:pt x="381" y="1"/>
                  </a:moveTo>
                  <a:cubicBezTo>
                    <a:pt x="167" y="1"/>
                    <a:pt x="0" y="167"/>
                    <a:pt x="0" y="382"/>
                  </a:cubicBezTo>
                  <a:cubicBezTo>
                    <a:pt x="0" y="596"/>
                    <a:pt x="167" y="774"/>
                    <a:pt x="381" y="774"/>
                  </a:cubicBezTo>
                  <a:cubicBezTo>
                    <a:pt x="595" y="774"/>
                    <a:pt x="762" y="596"/>
                    <a:pt x="762" y="382"/>
                  </a:cubicBezTo>
                  <a:cubicBezTo>
                    <a:pt x="762"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37"/>
            <p:cNvSpPr/>
            <p:nvPr/>
          </p:nvSpPr>
          <p:spPr>
            <a:xfrm>
              <a:off x="6222576" y="2860250"/>
              <a:ext cx="95218" cy="95218"/>
            </a:xfrm>
            <a:custGeom>
              <a:avLst/>
              <a:gdLst/>
              <a:ahLst/>
              <a:cxnLst/>
              <a:rect l="l" t="t" r="r" b="b"/>
              <a:pathLst>
                <a:path w="775" h="775" extrusionOk="0">
                  <a:moveTo>
                    <a:pt x="393" y="1"/>
                  </a:moveTo>
                  <a:cubicBezTo>
                    <a:pt x="179" y="1"/>
                    <a:pt x="0" y="167"/>
                    <a:pt x="0" y="382"/>
                  </a:cubicBezTo>
                  <a:cubicBezTo>
                    <a:pt x="0" y="596"/>
                    <a:pt x="179" y="774"/>
                    <a:pt x="393" y="774"/>
                  </a:cubicBezTo>
                  <a:cubicBezTo>
                    <a:pt x="608" y="774"/>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37"/>
            <p:cNvSpPr/>
            <p:nvPr/>
          </p:nvSpPr>
          <p:spPr>
            <a:xfrm>
              <a:off x="6066049" y="3016777"/>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596" y="774"/>
                    <a:pt x="774" y="608"/>
                    <a:pt x="774" y="393"/>
                  </a:cubicBezTo>
                  <a:cubicBezTo>
                    <a:pt x="774" y="179"/>
                    <a:pt x="596"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37"/>
            <p:cNvSpPr/>
            <p:nvPr/>
          </p:nvSpPr>
          <p:spPr>
            <a:xfrm>
              <a:off x="6380577" y="3016777"/>
              <a:ext cx="95218" cy="95218"/>
            </a:xfrm>
            <a:custGeom>
              <a:avLst/>
              <a:gdLst/>
              <a:ahLst/>
              <a:cxnLst/>
              <a:rect l="l" t="t" r="r" b="b"/>
              <a:pathLst>
                <a:path w="775" h="775" extrusionOk="0">
                  <a:moveTo>
                    <a:pt x="381" y="0"/>
                  </a:moveTo>
                  <a:cubicBezTo>
                    <a:pt x="179" y="0"/>
                    <a:pt x="0" y="179"/>
                    <a:pt x="0" y="393"/>
                  </a:cubicBezTo>
                  <a:cubicBezTo>
                    <a:pt x="0" y="608"/>
                    <a:pt x="179"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37"/>
            <p:cNvSpPr/>
            <p:nvPr/>
          </p:nvSpPr>
          <p:spPr>
            <a:xfrm>
              <a:off x="6066049" y="2705198"/>
              <a:ext cx="95218" cy="93744"/>
            </a:xfrm>
            <a:custGeom>
              <a:avLst/>
              <a:gdLst/>
              <a:ahLst/>
              <a:cxnLst/>
              <a:rect l="l" t="t" r="r" b="b"/>
              <a:pathLst>
                <a:path w="775" h="763" extrusionOk="0">
                  <a:moveTo>
                    <a:pt x="393" y="0"/>
                  </a:moveTo>
                  <a:cubicBezTo>
                    <a:pt x="179" y="0"/>
                    <a:pt x="0" y="167"/>
                    <a:pt x="0" y="381"/>
                  </a:cubicBezTo>
                  <a:cubicBezTo>
                    <a:pt x="0" y="596"/>
                    <a:pt x="179" y="762"/>
                    <a:pt x="393" y="762"/>
                  </a:cubicBezTo>
                  <a:cubicBezTo>
                    <a:pt x="596" y="762"/>
                    <a:pt x="774" y="596"/>
                    <a:pt x="774" y="381"/>
                  </a:cubicBezTo>
                  <a:cubicBezTo>
                    <a:pt x="774" y="167"/>
                    <a:pt x="596"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37"/>
            <p:cNvSpPr/>
            <p:nvPr/>
          </p:nvSpPr>
          <p:spPr>
            <a:xfrm>
              <a:off x="6380577" y="2705198"/>
              <a:ext cx="95218" cy="93744"/>
            </a:xfrm>
            <a:custGeom>
              <a:avLst/>
              <a:gdLst/>
              <a:ahLst/>
              <a:cxnLst/>
              <a:rect l="l" t="t" r="r" b="b"/>
              <a:pathLst>
                <a:path w="775" h="763" extrusionOk="0">
                  <a:moveTo>
                    <a:pt x="381" y="0"/>
                  </a:moveTo>
                  <a:cubicBezTo>
                    <a:pt x="179" y="0"/>
                    <a:pt x="0" y="167"/>
                    <a:pt x="0" y="381"/>
                  </a:cubicBezTo>
                  <a:cubicBezTo>
                    <a:pt x="0" y="596"/>
                    <a:pt x="179" y="762"/>
                    <a:pt x="381" y="762"/>
                  </a:cubicBezTo>
                  <a:cubicBezTo>
                    <a:pt x="596" y="762"/>
                    <a:pt x="774" y="596"/>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37"/>
            <p:cNvSpPr/>
            <p:nvPr/>
          </p:nvSpPr>
          <p:spPr>
            <a:xfrm>
              <a:off x="6538578" y="2547197"/>
              <a:ext cx="93744" cy="95218"/>
            </a:xfrm>
            <a:custGeom>
              <a:avLst/>
              <a:gdLst/>
              <a:ahLst/>
              <a:cxnLst/>
              <a:rect l="l" t="t" r="r" b="b"/>
              <a:pathLst>
                <a:path w="763" h="775" extrusionOk="0">
                  <a:moveTo>
                    <a:pt x="381" y="1"/>
                  </a:moveTo>
                  <a:cubicBezTo>
                    <a:pt x="167" y="1"/>
                    <a:pt x="0" y="179"/>
                    <a:pt x="0" y="382"/>
                  </a:cubicBezTo>
                  <a:cubicBezTo>
                    <a:pt x="0" y="596"/>
                    <a:pt x="167" y="775"/>
                    <a:pt x="381" y="775"/>
                  </a:cubicBezTo>
                  <a:cubicBezTo>
                    <a:pt x="595" y="775"/>
                    <a:pt x="762" y="596"/>
                    <a:pt x="762" y="382"/>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37"/>
            <p:cNvSpPr/>
            <p:nvPr/>
          </p:nvSpPr>
          <p:spPr>
            <a:xfrm>
              <a:off x="6222576" y="2547197"/>
              <a:ext cx="95218" cy="95218"/>
            </a:xfrm>
            <a:custGeom>
              <a:avLst/>
              <a:gdLst/>
              <a:ahLst/>
              <a:cxnLst/>
              <a:rect l="l" t="t" r="r" b="b"/>
              <a:pathLst>
                <a:path w="775" h="775" extrusionOk="0">
                  <a:moveTo>
                    <a:pt x="393" y="1"/>
                  </a:moveTo>
                  <a:cubicBezTo>
                    <a:pt x="179" y="1"/>
                    <a:pt x="0" y="179"/>
                    <a:pt x="0" y="382"/>
                  </a:cubicBezTo>
                  <a:cubicBezTo>
                    <a:pt x="0" y="596"/>
                    <a:pt x="179" y="775"/>
                    <a:pt x="393" y="775"/>
                  </a:cubicBezTo>
                  <a:cubicBezTo>
                    <a:pt x="608" y="775"/>
                    <a:pt x="774" y="596"/>
                    <a:pt x="774" y="382"/>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37"/>
            <p:cNvSpPr/>
            <p:nvPr/>
          </p:nvSpPr>
          <p:spPr>
            <a:xfrm>
              <a:off x="6538578" y="3489305"/>
              <a:ext cx="93744" cy="95218"/>
            </a:xfrm>
            <a:custGeom>
              <a:avLst/>
              <a:gdLst/>
              <a:ahLst/>
              <a:cxnLst/>
              <a:rect l="l" t="t" r="r" b="b"/>
              <a:pathLst>
                <a:path w="763" h="775" extrusionOk="0">
                  <a:moveTo>
                    <a:pt x="381" y="0"/>
                  </a:moveTo>
                  <a:cubicBezTo>
                    <a:pt x="167" y="0"/>
                    <a:pt x="0" y="167"/>
                    <a:pt x="0" y="381"/>
                  </a:cubicBezTo>
                  <a:cubicBezTo>
                    <a:pt x="0" y="596"/>
                    <a:pt x="167" y="774"/>
                    <a:pt x="381" y="774"/>
                  </a:cubicBezTo>
                  <a:cubicBezTo>
                    <a:pt x="595" y="774"/>
                    <a:pt x="762" y="596"/>
                    <a:pt x="762" y="381"/>
                  </a:cubicBezTo>
                  <a:cubicBezTo>
                    <a:pt x="762"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37"/>
            <p:cNvSpPr/>
            <p:nvPr/>
          </p:nvSpPr>
          <p:spPr>
            <a:xfrm>
              <a:off x="6222576" y="3489305"/>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8" y="774"/>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37"/>
            <p:cNvSpPr/>
            <p:nvPr/>
          </p:nvSpPr>
          <p:spPr>
            <a:xfrm>
              <a:off x="6066049" y="3644357"/>
              <a:ext cx="95218" cy="95218"/>
            </a:xfrm>
            <a:custGeom>
              <a:avLst/>
              <a:gdLst/>
              <a:ahLst/>
              <a:cxnLst/>
              <a:rect l="l" t="t" r="r" b="b"/>
              <a:pathLst>
                <a:path w="775" h="775" extrusionOk="0">
                  <a:moveTo>
                    <a:pt x="393" y="0"/>
                  </a:moveTo>
                  <a:cubicBezTo>
                    <a:pt x="179" y="0"/>
                    <a:pt x="0" y="179"/>
                    <a:pt x="0" y="381"/>
                  </a:cubicBezTo>
                  <a:cubicBezTo>
                    <a:pt x="0" y="596"/>
                    <a:pt x="179" y="774"/>
                    <a:pt x="393" y="774"/>
                  </a:cubicBezTo>
                  <a:cubicBezTo>
                    <a:pt x="596" y="774"/>
                    <a:pt x="774" y="596"/>
                    <a:pt x="774" y="381"/>
                  </a:cubicBezTo>
                  <a:cubicBezTo>
                    <a:pt x="774" y="179"/>
                    <a:pt x="596"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37"/>
            <p:cNvSpPr/>
            <p:nvPr/>
          </p:nvSpPr>
          <p:spPr>
            <a:xfrm>
              <a:off x="6380577" y="3644357"/>
              <a:ext cx="95218" cy="95218"/>
            </a:xfrm>
            <a:custGeom>
              <a:avLst/>
              <a:gdLst/>
              <a:ahLst/>
              <a:cxnLst/>
              <a:rect l="l" t="t" r="r" b="b"/>
              <a:pathLst>
                <a:path w="775" h="775" extrusionOk="0">
                  <a:moveTo>
                    <a:pt x="381" y="0"/>
                  </a:moveTo>
                  <a:cubicBezTo>
                    <a:pt x="179" y="0"/>
                    <a:pt x="0" y="179"/>
                    <a:pt x="0" y="381"/>
                  </a:cubicBezTo>
                  <a:cubicBezTo>
                    <a:pt x="0" y="596"/>
                    <a:pt x="179" y="774"/>
                    <a:pt x="381" y="774"/>
                  </a:cubicBezTo>
                  <a:cubicBezTo>
                    <a:pt x="596" y="774"/>
                    <a:pt x="774" y="596"/>
                    <a:pt x="774" y="381"/>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37"/>
            <p:cNvSpPr/>
            <p:nvPr/>
          </p:nvSpPr>
          <p:spPr>
            <a:xfrm>
              <a:off x="6066049" y="3331304"/>
              <a:ext cx="95218" cy="95218"/>
            </a:xfrm>
            <a:custGeom>
              <a:avLst/>
              <a:gdLst/>
              <a:ahLst/>
              <a:cxnLst/>
              <a:rect l="l" t="t" r="r" b="b"/>
              <a:pathLst>
                <a:path w="775" h="775" extrusionOk="0">
                  <a:moveTo>
                    <a:pt x="393" y="0"/>
                  </a:moveTo>
                  <a:cubicBezTo>
                    <a:pt x="179" y="0"/>
                    <a:pt x="0" y="179"/>
                    <a:pt x="0" y="393"/>
                  </a:cubicBezTo>
                  <a:cubicBezTo>
                    <a:pt x="0" y="608"/>
                    <a:pt x="179" y="774"/>
                    <a:pt x="393" y="774"/>
                  </a:cubicBezTo>
                  <a:cubicBezTo>
                    <a:pt x="596" y="774"/>
                    <a:pt x="774" y="608"/>
                    <a:pt x="774" y="393"/>
                  </a:cubicBezTo>
                  <a:cubicBezTo>
                    <a:pt x="774" y="179"/>
                    <a:pt x="596"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37"/>
            <p:cNvSpPr/>
            <p:nvPr/>
          </p:nvSpPr>
          <p:spPr>
            <a:xfrm>
              <a:off x="6380577" y="3331304"/>
              <a:ext cx="95218" cy="95218"/>
            </a:xfrm>
            <a:custGeom>
              <a:avLst/>
              <a:gdLst/>
              <a:ahLst/>
              <a:cxnLst/>
              <a:rect l="l" t="t" r="r" b="b"/>
              <a:pathLst>
                <a:path w="775" h="775" extrusionOk="0">
                  <a:moveTo>
                    <a:pt x="381" y="0"/>
                  </a:moveTo>
                  <a:cubicBezTo>
                    <a:pt x="179" y="0"/>
                    <a:pt x="0" y="179"/>
                    <a:pt x="0" y="393"/>
                  </a:cubicBezTo>
                  <a:cubicBezTo>
                    <a:pt x="0" y="608"/>
                    <a:pt x="179" y="774"/>
                    <a:pt x="381" y="774"/>
                  </a:cubicBezTo>
                  <a:cubicBezTo>
                    <a:pt x="596" y="774"/>
                    <a:pt x="774" y="608"/>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37"/>
            <p:cNvSpPr/>
            <p:nvPr/>
          </p:nvSpPr>
          <p:spPr>
            <a:xfrm>
              <a:off x="6538578" y="3174778"/>
              <a:ext cx="93744" cy="95218"/>
            </a:xfrm>
            <a:custGeom>
              <a:avLst/>
              <a:gdLst/>
              <a:ahLst/>
              <a:cxnLst/>
              <a:rect l="l" t="t" r="r" b="b"/>
              <a:pathLst>
                <a:path w="763" h="775" extrusionOk="0">
                  <a:moveTo>
                    <a:pt x="381" y="0"/>
                  </a:moveTo>
                  <a:cubicBezTo>
                    <a:pt x="167" y="0"/>
                    <a:pt x="0" y="167"/>
                    <a:pt x="0" y="381"/>
                  </a:cubicBezTo>
                  <a:cubicBezTo>
                    <a:pt x="0" y="596"/>
                    <a:pt x="167" y="774"/>
                    <a:pt x="381" y="774"/>
                  </a:cubicBezTo>
                  <a:cubicBezTo>
                    <a:pt x="595" y="774"/>
                    <a:pt x="762" y="596"/>
                    <a:pt x="762" y="381"/>
                  </a:cubicBezTo>
                  <a:cubicBezTo>
                    <a:pt x="762"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37"/>
            <p:cNvSpPr/>
            <p:nvPr/>
          </p:nvSpPr>
          <p:spPr>
            <a:xfrm>
              <a:off x="6222576" y="3174778"/>
              <a:ext cx="95218" cy="95218"/>
            </a:xfrm>
            <a:custGeom>
              <a:avLst/>
              <a:gdLst/>
              <a:ahLst/>
              <a:cxnLst/>
              <a:rect l="l" t="t" r="r" b="b"/>
              <a:pathLst>
                <a:path w="775" h="775" extrusionOk="0">
                  <a:moveTo>
                    <a:pt x="393" y="0"/>
                  </a:moveTo>
                  <a:cubicBezTo>
                    <a:pt x="179" y="0"/>
                    <a:pt x="0" y="167"/>
                    <a:pt x="0" y="381"/>
                  </a:cubicBezTo>
                  <a:cubicBezTo>
                    <a:pt x="0" y="596"/>
                    <a:pt x="179" y="774"/>
                    <a:pt x="393" y="774"/>
                  </a:cubicBezTo>
                  <a:cubicBezTo>
                    <a:pt x="608" y="774"/>
                    <a:pt x="774" y="596"/>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37"/>
            <p:cNvSpPr/>
            <p:nvPr/>
          </p:nvSpPr>
          <p:spPr>
            <a:xfrm>
              <a:off x="9048777" y="4099316"/>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37"/>
            <p:cNvSpPr/>
            <p:nvPr/>
          </p:nvSpPr>
          <p:spPr>
            <a:xfrm>
              <a:off x="9048777" y="3784789"/>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37"/>
            <p:cNvSpPr/>
            <p:nvPr/>
          </p:nvSpPr>
          <p:spPr>
            <a:xfrm>
              <a:off x="9048777" y="4726774"/>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37"/>
            <p:cNvSpPr/>
            <p:nvPr/>
          </p:nvSpPr>
          <p:spPr>
            <a:xfrm>
              <a:off x="9048777" y="4413721"/>
              <a:ext cx="95218" cy="95218"/>
            </a:xfrm>
            <a:custGeom>
              <a:avLst/>
              <a:gdLst/>
              <a:ahLst/>
              <a:cxnLst/>
              <a:rect l="l" t="t" r="r" b="b"/>
              <a:pathLst>
                <a:path w="775" h="775" extrusionOk="0">
                  <a:moveTo>
                    <a:pt x="381" y="1"/>
                  </a:moveTo>
                  <a:cubicBezTo>
                    <a:pt x="167" y="1"/>
                    <a:pt x="0" y="180"/>
                    <a:pt x="0" y="394"/>
                  </a:cubicBezTo>
                  <a:cubicBezTo>
                    <a:pt x="0" y="608"/>
                    <a:pt x="167" y="775"/>
                    <a:pt x="381" y="775"/>
                  </a:cubicBezTo>
                  <a:cubicBezTo>
                    <a:pt x="596" y="775"/>
                    <a:pt x="774" y="608"/>
                    <a:pt x="774" y="394"/>
                  </a:cubicBezTo>
                  <a:cubicBezTo>
                    <a:pt x="774" y="180"/>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37"/>
            <p:cNvSpPr/>
            <p:nvPr/>
          </p:nvSpPr>
          <p:spPr>
            <a:xfrm>
              <a:off x="9048777" y="4099316"/>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37"/>
            <p:cNvSpPr/>
            <p:nvPr/>
          </p:nvSpPr>
          <p:spPr>
            <a:xfrm>
              <a:off x="9048777" y="5041302"/>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37"/>
            <p:cNvSpPr/>
            <p:nvPr/>
          </p:nvSpPr>
          <p:spPr>
            <a:xfrm>
              <a:off x="9048777" y="4726774"/>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37"/>
            <p:cNvSpPr/>
            <p:nvPr/>
          </p:nvSpPr>
          <p:spPr>
            <a:xfrm>
              <a:off x="9048777" y="4099316"/>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37"/>
            <p:cNvSpPr/>
            <p:nvPr/>
          </p:nvSpPr>
          <p:spPr>
            <a:xfrm>
              <a:off x="8734250" y="4099316"/>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37"/>
            <p:cNvSpPr/>
            <p:nvPr/>
          </p:nvSpPr>
          <p:spPr>
            <a:xfrm>
              <a:off x="9048777" y="3784789"/>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37"/>
            <p:cNvSpPr/>
            <p:nvPr/>
          </p:nvSpPr>
          <p:spPr>
            <a:xfrm>
              <a:off x="8734250" y="3784789"/>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37"/>
            <p:cNvSpPr/>
            <p:nvPr/>
          </p:nvSpPr>
          <p:spPr>
            <a:xfrm>
              <a:off x="8576249" y="3942790"/>
              <a:ext cx="95218" cy="95218"/>
            </a:xfrm>
            <a:custGeom>
              <a:avLst/>
              <a:gdLst/>
              <a:ahLst/>
              <a:cxnLst/>
              <a:rect l="l" t="t" r="r" b="b"/>
              <a:pathLst>
                <a:path w="775" h="775" extrusionOk="0">
                  <a:moveTo>
                    <a:pt x="393" y="0"/>
                  </a:moveTo>
                  <a:cubicBezTo>
                    <a:pt x="179" y="0"/>
                    <a:pt x="1" y="167"/>
                    <a:pt x="1" y="381"/>
                  </a:cubicBezTo>
                  <a:cubicBezTo>
                    <a:pt x="1" y="595"/>
                    <a:pt x="179" y="774"/>
                    <a:pt x="393" y="774"/>
                  </a:cubicBezTo>
                  <a:cubicBezTo>
                    <a:pt x="608" y="774"/>
                    <a:pt x="774" y="595"/>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37"/>
            <p:cNvSpPr/>
            <p:nvPr/>
          </p:nvSpPr>
          <p:spPr>
            <a:xfrm>
              <a:off x="8890776" y="3942790"/>
              <a:ext cx="95218" cy="95218"/>
            </a:xfrm>
            <a:custGeom>
              <a:avLst/>
              <a:gdLst/>
              <a:ahLst/>
              <a:cxnLst/>
              <a:rect l="l" t="t" r="r" b="b"/>
              <a:pathLst>
                <a:path w="775" h="775" extrusionOk="0">
                  <a:moveTo>
                    <a:pt x="393" y="0"/>
                  </a:moveTo>
                  <a:cubicBezTo>
                    <a:pt x="179" y="0"/>
                    <a:pt x="0" y="167"/>
                    <a:pt x="0" y="381"/>
                  </a:cubicBezTo>
                  <a:cubicBezTo>
                    <a:pt x="0" y="595"/>
                    <a:pt x="179" y="774"/>
                    <a:pt x="393" y="774"/>
                  </a:cubicBezTo>
                  <a:cubicBezTo>
                    <a:pt x="608" y="774"/>
                    <a:pt x="774" y="595"/>
                    <a:pt x="774" y="381"/>
                  </a:cubicBezTo>
                  <a:cubicBezTo>
                    <a:pt x="774" y="167"/>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37"/>
            <p:cNvSpPr/>
            <p:nvPr/>
          </p:nvSpPr>
          <p:spPr>
            <a:xfrm>
              <a:off x="8419722" y="4099316"/>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37"/>
            <p:cNvSpPr/>
            <p:nvPr/>
          </p:nvSpPr>
          <p:spPr>
            <a:xfrm>
              <a:off x="8419722" y="3784789"/>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37"/>
            <p:cNvSpPr/>
            <p:nvPr/>
          </p:nvSpPr>
          <p:spPr>
            <a:xfrm>
              <a:off x="9048777" y="4726774"/>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37"/>
            <p:cNvSpPr/>
            <p:nvPr/>
          </p:nvSpPr>
          <p:spPr>
            <a:xfrm>
              <a:off x="8734250" y="4726774"/>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37"/>
            <p:cNvSpPr/>
            <p:nvPr/>
          </p:nvSpPr>
          <p:spPr>
            <a:xfrm>
              <a:off x="9048777" y="4413721"/>
              <a:ext cx="95218" cy="95218"/>
            </a:xfrm>
            <a:custGeom>
              <a:avLst/>
              <a:gdLst/>
              <a:ahLst/>
              <a:cxnLst/>
              <a:rect l="l" t="t" r="r" b="b"/>
              <a:pathLst>
                <a:path w="775" h="775" extrusionOk="0">
                  <a:moveTo>
                    <a:pt x="381" y="1"/>
                  </a:moveTo>
                  <a:cubicBezTo>
                    <a:pt x="167" y="1"/>
                    <a:pt x="0" y="180"/>
                    <a:pt x="0" y="394"/>
                  </a:cubicBezTo>
                  <a:cubicBezTo>
                    <a:pt x="0" y="608"/>
                    <a:pt x="167" y="775"/>
                    <a:pt x="381" y="775"/>
                  </a:cubicBezTo>
                  <a:cubicBezTo>
                    <a:pt x="596" y="775"/>
                    <a:pt x="774" y="608"/>
                    <a:pt x="774" y="394"/>
                  </a:cubicBezTo>
                  <a:cubicBezTo>
                    <a:pt x="774" y="180"/>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37"/>
            <p:cNvSpPr/>
            <p:nvPr/>
          </p:nvSpPr>
          <p:spPr>
            <a:xfrm>
              <a:off x="8734250" y="4413721"/>
              <a:ext cx="95218" cy="95218"/>
            </a:xfrm>
            <a:custGeom>
              <a:avLst/>
              <a:gdLst/>
              <a:ahLst/>
              <a:cxnLst/>
              <a:rect l="l" t="t" r="r" b="b"/>
              <a:pathLst>
                <a:path w="775" h="775" extrusionOk="0">
                  <a:moveTo>
                    <a:pt x="381" y="1"/>
                  </a:moveTo>
                  <a:cubicBezTo>
                    <a:pt x="167" y="1"/>
                    <a:pt x="0" y="180"/>
                    <a:pt x="0" y="394"/>
                  </a:cubicBezTo>
                  <a:cubicBezTo>
                    <a:pt x="0" y="608"/>
                    <a:pt x="167" y="775"/>
                    <a:pt x="381" y="775"/>
                  </a:cubicBezTo>
                  <a:cubicBezTo>
                    <a:pt x="596" y="775"/>
                    <a:pt x="774" y="608"/>
                    <a:pt x="774" y="394"/>
                  </a:cubicBezTo>
                  <a:cubicBezTo>
                    <a:pt x="774" y="180"/>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37"/>
            <p:cNvSpPr/>
            <p:nvPr/>
          </p:nvSpPr>
          <p:spPr>
            <a:xfrm>
              <a:off x="8576249" y="4570248"/>
              <a:ext cx="95218" cy="93744"/>
            </a:xfrm>
            <a:custGeom>
              <a:avLst/>
              <a:gdLst/>
              <a:ahLst/>
              <a:cxnLst/>
              <a:rect l="l" t="t" r="r" b="b"/>
              <a:pathLst>
                <a:path w="775" h="763" extrusionOk="0">
                  <a:moveTo>
                    <a:pt x="393" y="1"/>
                  </a:moveTo>
                  <a:cubicBezTo>
                    <a:pt x="179" y="1"/>
                    <a:pt x="1" y="168"/>
                    <a:pt x="1" y="382"/>
                  </a:cubicBezTo>
                  <a:cubicBezTo>
                    <a:pt x="1" y="596"/>
                    <a:pt x="179" y="763"/>
                    <a:pt x="393" y="763"/>
                  </a:cubicBezTo>
                  <a:cubicBezTo>
                    <a:pt x="608" y="763"/>
                    <a:pt x="774" y="596"/>
                    <a:pt x="774" y="382"/>
                  </a:cubicBezTo>
                  <a:cubicBezTo>
                    <a:pt x="774" y="168"/>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37"/>
            <p:cNvSpPr/>
            <p:nvPr/>
          </p:nvSpPr>
          <p:spPr>
            <a:xfrm>
              <a:off x="8890776" y="4570248"/>
              <a:ext cx="95218" cy="93744"/>
            </a:xfrm>
            <a:custGeom>
              <a:avLst/>
              <a:gdLst/>
              <a:ahLst/>
              <a:cxnLst/>
              <a:rect l="l" t="t" r="r" b="b"/>
              <a:pathLst>
                <a:path w="775" h="763" extrusionOk="0">
                  <a:moveTo>
                    <a:pt x="393" y="1"/>
                  </a:moveTo>
                  <a:cubicBezTo>
                    <a:pt x="179" y="1"/>
                    <a:pt x="0" y="168"/>
                    <a:pt x="0" y="382"/>
                  </a:cubicBezTo>
                  <a:cubicBezTo>
                    <a:pt x="0" y="596"/>
                    <a:pt x="179" y="763"/>
                    <a:pt x="393" y="763"/>
                  </a:cubicBezTo>
                  <a:cubicBezTo>
                    <a:pt x="608" y="763"/>
                    <a:pt x="774" y="596"/>
                    <a:pt x="774" y="382"/>
                  </a:cubicBezTo>
                  <a:cubicBezTo>
                    <a:pt x="774" y="168"/>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37"/>
            <p:cNvSpPr/>
            <p:nvPr/>
          </p:nvSpPr>
          <p:spPr>
            <a:xfrm>
              <a:off x="8576249" y="4257195"/>
              <a:ext cx="95218" cy="95218"/>
            </a:xfrm>
            <a:custGeom>
              <a:avLst/>
              <a:gdLst/>
              <a:ahLst/>
              <a:cxnLst/>
              <a:rect l="l" t="t" r="r" b="b"/>
              <a:pathLst>
                <a:path w="775" h="775" extrusionOk="0">
                  <a:moveTo>
                    <a:pt x="393" y="1"/>
                  </a:moveTo>
                  <a:cubicBezTo>
                    <a:pt x="179" y="1"/>
                    <a:pt x="1" y="168"/>
                    <a:pt x="1" y="382"/>
                  </a:cubicBezTo>
                  <a:cubicBezTo>
                    <a:pt x="1" y="596"/>
                    <a:pt x="179" y="775"/>
                    <a:pt x="393" y="775"/>
                  </a:cubicBezTo>
                  <a:cubicBezTo>
                    <a:pt x="608" y="775"/>
                    <a:pt x="774" y="596"/>
                    <a:pt x="774" y="382"/>
                  </a:cubicBezTo>
                  <a:cubicBezTo>
                    <a:pt x="774" y="168"/>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37"/>
            <p:cNvSpPr/>
            <p:nvPr/>
          </p:nvSpPr>
          <p:spPr>
            <a:xfrm>
              <a:off x="8890776" y="4257195"/>
              <a:ext cx="95218" cy="95218"/>
            </a:xfrm>
            <a:custGeom>
              <a:avLst/>
              <a:gdLst/>
              <a:ahLst/>
              <a:cxnLst/>
              <a:rect l="l" t="t" r="r" b="b"/>
              <a:pathLst>
                <a:path w="775" h="775" extrusionOk="0">
                  <a:moveTo>
                    <a:pt x="393" y="1"/>
                  </a:moveTo>
                  <a:cubicBezTo>
                    <a:pt x="179" y="1"/>
                    <a:pt x="0" y="168"/>
                    <a:pt x="0" y="382"/>
                  </a:cubicBezTo>
                  <a:cubicBezTo>
                    <a:pt x="0" y="596"/>
                    <a:pt x="179" y="775"/>
                    <a:pt x="393" y="775"/>
                  </a:cubicBezTo>
                  <a:cubicBezTo>
                    <a:pt x="608" y="775"/>
                    <a:pt x="774" y="596"/>
                    <a:pt x="774" y="382"/>
                  </a:cubicBezTo>
                  <a:cubicBezTo>
                    <a:pt x="774" y="168"/>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37"/>
            <p:cNvSpPr/>
            <p:nvPr/>
          </p:nvSpPr>
          <p:spPr>
            <a:xfrm>
              <a:off x="8419722" y="4726774"/>
              <a:ext cx="95218" cy="95218"/>
            </a:xfrm>
            <a:custGeom>
              <a:avLst/>
              <a:gdLst/>
              <a:ahLst/>
              <a:cxnLst/>
              <a:rect l="l" t="t" r="r" b="b"/>
              <a:pathLst>
                <a:path w="775" h="775" extrusionOk="0">
                  <a:moveTo>
                    <a:pt x="382" y="1"/>
                  </a:moveTo>
                  <a:cubicBezTo>
                    <a:pt x="167" y="1"/>
                    <a:pt x="1" y="179"/>
                    <a:pt x="1" y="394"/>
                  </a:cubicBezTo>
                  <a:cubicBezTo>
                    <a:pt x="1" y="596"/>
                    <a:pt x="167"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37"/>
            <p:cNvSpPr/>
            <p:nvPr/>
          </p:nvSpPr>
          <p:spPr>
            <a:xfrm>
              <a:off x="8419722" y="4413721"/>
              <a:ext cx="95218" cy="95218"/>
            </a:xfrm>
            <a:custGeom>
              <a:avLst/>
              <a:gdLst/>
              <a:ahLst/>
              <a:cxnLst/>
              <a:rect l="l" t="t" r="r" b="b"/>
              <a:pathLst>
                <a:path w="775" h="775" extrusionOk="0">
                  <a:moveTo>
                    <a:pt x="382" y="1"/>
                  </a:moveTo>
                  <a:cubicBezTo>
                    <a:pt x="167" y="1"/>
                    <a:pt x="1" y="180"/>
                    <a:pt x="1" y="394"/>
                  </a:cubicBezTo>
                  <a:cubicBezTo>
                    <a:pt x="1" y="608"/>
                    <a:pt x="167" y="775"/>
                    <a:pt x="382" y="775"/>
                  </a:cubicBezTo>
                  <a:cubicBezTo>
                    <a:pt x="596" y="775"/>
                    <a:pt x="775" y="608"/>
                    <a:pt x="775" y="394"/>
                  </a:cubicBezTo>
                  <a:cubicBezTo>
                    <a:pt x="775" y="180"/>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37"/>
            <p:cNvSpPr/>
            <p:nvPr/>
          </p:nvSpPr>
          <p:spPr>
            <a:xfrm>
              <a:off x="9048777" y="4099316"/>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37"/>
            <p:cNvSpPr/>
            <p:nvPr/>
          </p:nvSpPr>
          <p:spPr>
            <a:xfrm>
              <a:off x="8734250" y="4099316"/>
              <a:ext cx="95218" cy="95218"/>
            </a:xfrm>
            <a:custGeom>
              <a:avLst/>
              <a:gdLst/>
              <a:ahLst/>
              <a:cxnLst/>
              <a:rect l="l" t="t" r="r" b="b"/>
              <a:pathLst>
                <a:path w="775" h="775" extrusionOk="0">
                  <a:moveTo>
                    <a:pt x="381" y="0"/>
                  </a:moveTo>
                  <a:cubicBezTo>
                    <a:pt x="167" y="0"/>
                    <a:pt x="0" y="179"/>
                    <a:pt x="0" y="393"/>
                  </a:cubicBezTo>
                  <a:cubicBezTo>
                    <a:pt x="0" y="607"/>
                    <a:pt x="167" y="774"/>
                    <a:pt x="381" y="774"/>
                  </a:cubicBezTo>
                  <a:cubicBezTo>
                    <a:pt x="596" y="774"/>
                    <a:pt x="774" y="607"/>
                    <a:pt x="774" y="393"/>
                  </a:cubicBezTo>
                  <a:cubicBezTo>
                    <a:pt x="774" y="179"/>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37"/>
            <p:cNvSpPr/>
            <p:nvPr/>
          </p:nvSpPr>
          <p:spPr>
            <a:xfrm>
              <a:off x="8419722" y="4099316"/>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37"/>
            <p:cNvSpPr/>
            <p:nvPr/>
          </p:nvSpPr>
          <p:spPr>
            <a:xfrm>
              <a:off x="9048777" y="5041302"/>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37"/>
            <p:cNvSpPr/>
            <p:nvPr/>
          </p:nvSpPr>
          <p:spPr>
            <a:xfrm>
              <a:off x="8734250" y="5041302"/>
              <a:ext cx="95218" cy="95218"/>
            </a:xfrm>
            <a:custGeom>
              <a:avLst/>
              <a:gdLst/>
              <a:ahLst/>
              <a:cxnLst/>
              <a:rect l="l" t="t" r="r" b="b"/>
              <a:pathLst>
                <a:path w="775" h="775" extrusionOk="0">
                  <a:moveTo>
                    <a:pt x="381" y="1"/>
                  </a:moveTo>
                  <a:cubicBezTo>
                    <a:pt x="167" y="1"/>
                    <a:pt x="0" y="179"/>
                    <a:pt x="0" y="382"/>
                  </a:cubicBezTo>
                  <a:cubicBezTo>
                    <a:pt x="0" y="596"/>
                    <a:pt x="167" y="775"/>
                    <a:pt x="381" y="775"/>
                  </a:cubicBezTo>
                  <a:cubicBezTo>
                    <a:pt x="596" y="775"/>
                    <a:pt x="774" y="596"/>
                    <a:pt x="774" y="382"/>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37"/>
            <p:cNvSpPr/>
            <p:nvPr/>
          </p:nvSpPr>
          <p:spPr>
            <a:xfrm>
              <a:off x="8576249" y="4884775"/>
              <a:ext cx="95218" cy="95218"/>
            </a:xfrm>
            <a:custGeom>
              <a:avLst/>
              <a:gdLst/>
              <a:ahLst/>
              <a:cxnLst/>
              <a:rect l="l" t="t" r="r" b="b"/>
              <a:pathLst>
                <a:path w="775" h="775" extrusionOk="0">
                  <a:moveTo>
                    <a:pt x="393" y="1"/>
                  </a:moveTo>
                  <a:cubicBezTo>
                    <a:pt x="179" y="1"/>
                    <a:pt x="1" y="167"/>
                    <a:pt x="1" y="382"/>
                  </a:cubicBezTo>
                  <a:cubicBezTo>
                    <a:pt x="1" y="596"/>
                    <a:pt x="179" y="775"/>
                    <a:pt x="393" y="775"/>
                  </a:cubicBezTo>
                  <a:cubicBezTo>
                    <a:pt x="608" y="775"/>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37"/>
            <p:cNvSpPr/>
            <p:nvPr/>
          </p:nvSpPr>
          <p:spPr>
            <a:xfrm>
              <a:off x="8890776" y="4884775"/>
              <a:ext cx="95218" cy="95218"/>
            </a:xfrm>
            <a:custGeom>
              <a:avLst/>
              <a:gdLst/>
              <a:ahLst/>
              <a:cxnLst/>
              <a:rect l="l" t="t" r="r" b="b"/>
              <a:pathLst>
                <a:path w="775" h="775" extrusionOk="0">
                  <a:moveTo>
                    <a:pt x="393" y="1"/>
                  </a:moveTo>
                  <a:cubicBezTo>
                    <a:pt x="179" y="1"/>
                    <a:pt x="0" y="167"/>
                    <a:pt x="0" y="382"/>
                  </a:cubicBezTo>
                  <a:cubicBezTo>
                    <a:pt x="0" y="596"/>
                    <a:pt x="179" y="775"/>
                    <a:pt x="393" y="775"/>
                  </a:cubicBezTo>
                  <a:cubicBezTo>
                    <a:pt x="608" y="775"/>
                    <a:pt x="774" y="596"/>
                    <a:pt x="774" y="382"/>
                  </a:cubicBezTo>
                  <a:cubicBezTo>
                    <a:pt x="774" y="167"/>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37"/>
            <p:cNvSpPr/>
            <p:nvPr/>
          </p:nvSpPr>
          <p:spPr>
            <a:xfrm>
              <a:off x="8419722" y="5041302"/>
              <a:ext cx="95218" cy="95218"/>
            </a:xfrm>
            <a:custGeom>
              <a:avLst/>
              <a:gdLst/>
              <a:ahLst/>
              <a:cxnLst/>
              <a:rect l="l" t="t" r="r" b="b"/>
              <a:pathLst>
                <a:path w="775" h="775" extrusionOk="0">
                  <a:moveTo>
                    <a:pt x="382" y="1"/>
                  </a:moveTo>
                  <a:cubicBezTo>
                    <a:pt x="167" y="1"/>
                    <a:pt x="1" y="179"/>
                    <a:pt x="1" y="382"/>
                  </a:cubicBezTo>
                  <a:cubicBezTo>
                    <a:pt x="1" y="596"/>
                    <a:pt x="167"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37"/>
            <p:cNvSpPr/>
            <p:nvPr/>
          </p:nvSpPr>
          <p:spPr>
            <a:xfrm>
              <a:off x="9048777" y="4726774"/>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37"/>
            <p:cNvSpPr/>
            <p:nvPr/>
          </p:nvSpPr>
          <p:spPr>
            <a:xfrm>
              <a:off x="8734250" y="4726774"/>
              <a:ext cx="95218" cy="95218"/>
            </a:xfrm>
            <a:custGeom>
              <a:avLst/>
              <a:gdLst/>
              <a:ahLst/>
              <a:cxnLst/>
              <a:rect l="l" t="t" r="r" b="b"/>
              <a:pathLst>
                <a:path w="775" h="775" extrusionOk="0">
                  <a:moveTo>
                    <a:pt x="381" y="1"/>
                  </a:moveTo>
                  <a:cubicBezTo>
                    <a:pt x="167" y="1"/>
                    <a:pt x="0" y="179"/>
                    <a:pt x="0" y="394"/>
                  </a:cubicBezTo>
                  <a:cubicBezTo>
                    <a:pt x="0" y="596"/>
                    <a:pt x="167" y="775"/>
                    <a:pt x="381" y="775"/>
                  </a:cubicBezTo>
                  <a:cubicBezTo>
                    <a:pt x="596" y="775"/>
                    <a:pt x="774" y="596"/>
                    <a:pt x="774" y="394"/>
                  </a:cubicBezTo>
                  <a:cubicBezTo>
                    <a:pt x="774" y="179"/>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37"/>
            <p:cNvSpPr/>
            <p:nvPr/>
          </p:nvSpPr>
          <p:spPr>
            <a:xfrm>
              <a:off x="8419722" y="4726774"/>
              <a:ext cx="95218" cy="95218"/>
            </a:xfrm>
            <a:custGeom>
              <a:avLst/>
              <a:gdLst/>
              <a:ahLst/>
              <a:cxnLst/>
              <a:rect l="l" t="t" r="r" b="b"/>
              <a:pathLst>
                <a:path w="775" h="775" extrusionOk="0">
                  <a:moveTo>
                    <a:pt x="382" y="1"/>
                  </a:moveTo>
                  <a:cubicBezTo>
                    <a:pt x="167" y="1"/>
                    <a:pt x="1" y="179"/>
                    <a:pt x="1" y="394"/>
                  </a:cubicBezTo>
                  <a:cubicBezTo>
                    <a:pt x="1" y="596"/>
                    <a:pt x="167"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37"/>
            <p:cNvSpPr/>
            <p:nvPr/>
          </p:nvSpPr>
          <p:spPr>
            <a:xfrm>
              <a:off x="8419722" y="4099316"/>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37"/>
            <p:cNvSpPr/>
            <p:nvPr/>
          </p:nvSpPr>
          <p:spPr>
            <a:xfrm>
              <a:off x="8106669" y="4099316"/>
              <a:ext cx="95218" cy="95218"/>
            </a:xfrm>
            <a:custGeom>
              <a:avLst/>
              <a:gdLst/>
              <a:ahLst/>
              <a:cxnLst/>
              <a:rect l="l" t="t" r="r" b="b"/>
              <a:pathLst>
                <a:path w="775" h="775" extrusionOk="0">
                  <a:moveTo>
                    <a:pt x="382" y="0"/>
                  </a:moveTo>
                  <a:cubicBezTo>
                    <a:pt x="179" y="0"/>
                    <a:pt x="1" y="179"/>
                    <a:pt x="1" y="393"/>
                  </a:cubicBezTo>
                  <a:cubicBezTo>
                    <a:pt x="1" y="607"/>
                    <a:pt x="179"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37"/>
            <p:cNvSpPr/>
            <p:nvPr/>
          </p:nvSpPr>
          <p:spPr>
            <a:xfrm>
              <a:off x="8419722" y="3784789"/>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37"/>
            <p:cNvSpPr/>
            <p:nvPr/>
          </p:nvSpPr>
          <p:spPr>
            <a:xfrm>
              <a:off x="8106669" y="3784789"/>
              <a:ext cx="95218" cy="95218"/>
            </a:xfrm>
            <a:custGeom>
              <a:avLst/>
              <a:gdLst/>
              <a:ahLst/>
              <a:cxnLst/>
              <a:rect l="l" t="t" r="r" b="b"/>
              <a:pathLst>
                <a:path w="775" h="775" extrusionOk="0">
                  <a:moveTo>
                    <a:pt x="382" y="0"/>
                  </a:moveTo>
                  <a:cubicBezTo>
                    <a:pt x="179" y="0"/>
                    <a:pt x="1" y="179"/>
                    <a:pt x="1" y="393"/>
                  </a:cubicBezTo>
                  <a:cubicBezTo>
                    <a:pt x="1" y="607"/>
                    <a:pt x="179"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37"/>
            <p:cNvSpPr/>
            <p:nvPr/>
          </p:nvSpPr>
          <p:spPr>
            <a:xfrm>
              <a:off x="7950142" y="3942790"/>
              <a:ext cx="95218" cy="95218"/>
            </a:xfrm>
            <a:custGeom>
              <a:avLst/>
              <a:gdLst/>
              <a:ahLst/>
              <a:cxnLst/>
              <a:rect l="l" t="t" r="r" b="b"/>
              <a:pathLst>
                <a:path w="775" h="775" extrusionOk="0">
                  <a:moveTo>
                    <a:pt x="382" y="0"/>
                  </a:moveTo>
                  <a:cubicBezTo>
                    <a:pt x="167" y="0"/>
                    <a:pt x="1" y="167"/>
                    <a:pt x="1" y="381"/>
                  </a:cubicBezTo>
                  <a:cubicBezTo>
                    <a:pt x="1" y="595"/>
                    <a:pt x="167" y="774"/>
                    <a:pt x="382" y="774"/>
                  </a:cubicBezTo>
                  <a:cubicBezTo>
                    <a:pt x="596" y="774"/>
                    <a:pt x="775" y="595"/>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37"/>
            <p:cNvSpPr/>
            <p:nvPr/>
          </p:nvSpPr>
          <p:spPr>
            <a:xfrm>
              <a:off x="8263196" y="3942790"/>
              <a:ext cx="95218" cy="95218"/>
            </a:xfrm>
            <a:custGeom>
              <a:avLst/>
              <a:gdLst/>
              <a:ahLst/>
              <a:cxnLst/>
              <a:rect l="l" t="t" r="r" b="b"/>
              <a:pathLst>
                <a:path w="775" h="775" extrusionOk="0">
                  <a:moveTo>
                    <a:pt x="394" y="0"/>
                  </a:moveTo>
                  <a:cubicBezTo>
                    <a:pt x="179" y="0"/>
                    <a:pt x="1" y="167"/>
                    <a:pt x="1" y="381"/>
                  </a:cubicBezTo>
                  <a:cubicBezTo>
                    <a:pt x="1" y="595"/>
                    <a:pt x="179" y="774"/>
                    <a:pt x="394" y="774"/>
                  </a:cubicBezTo>
                  <a:cubicBezTo>
                    <a:pt x="608" y="774"/>
                    <a:pt x="775" y="595"/>
                    <a:pt x="775" y="381"/>
                  </a:cubicBezTo>
                  <a:cubicBezTo>
                    <a:pt x="775" y="167"/>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37"/>
            <p:cNvSpPr/>
            <p:nvPr/>
          </p:nvSpPr>
          <p:spPr>
            <a:xfrm>
              <a:off x="7792142" y="4099316"/>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37"/>
            <p:cNvSpPr/>
            <p:nvPr/>
          </p:nvSpPr>
          <p:spPr>
            <a:xfrm>
              <a:off x="7792142" y="3784789"/>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37"/>
            <p:cNvSpPr/>
            <p:nvPr/>
          </p:nvSpPr>
          <p:spPr>
            <a:xfrm>
              <a:off x="8419722" y="4726774"/>
              <a:ext cx="95218" cy="95218"/>
            </a:xfrm>
            <a:custGeom>
              <a:avLst/>
              <a:gdLst/>
              <a:ahLst/>
              <a:cxnLst/>
              <a:rect l="l" t="t" r="r" b="b"/>
              <a:pathLst>
                <a:path w="775" h="775" extrusionOk="0">
                  <a:moveTo>
                    <a:pt x="382" y="1"/>
                  </a:moveTo>
                  <a:cubicBezTo>
                    <a:pt x="167" y="1"/>
                    <a:pt x="1" y="179"/>
                    <a:pt x="1" y="394"/>
                  </a:cubicBezTo>
                  <a:cubicBezTo>
                    <a:pt x="1" y="596"/>
                    <a:pt x="167"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37"/>
            <p:cNvSpPr/>
            <p:nvPr/>
          </p:nvSpPr>
          <p:spPr>
            <a:xfrm>
              <a:off x="8106669" y="4726774"/>
              <a:ext cx="95218" cy="95218"/>
            </a:xfrm>
            <a:custGeom>
              <a:avLst/>
              <a:gdLst/>
              <a:ahLst/>
              <a:cxnLst/>
              <a:rect l="l" t="t" r="r" b="b"/>
              <a:pathLst>
                <a:path w="775" h="775" extrusionOk="0">
                  <a:moveTo>
                    <a:pt x="382" y="1"/>
                  </a:moveTo>
                  <a:cubicBezTo>
                    <a:pt x="179" y="1"/>
                    <a:pt x="1" y="179"/>
                    <a:pt x="1" y="394"/>
                  </a:cubicBezTo>
                  <a:cubicBezTo>
                    <a:pt x="1" y="596"/>
                    <a:pt x="179"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37"/>
            <p:cNvSpPr/>
            <p:nvPr/>
          </p:nvSpPr>
          <p:spPr>
            <a:xfrm>
              <a:off x="8419722" y="4413721"/>
              <a:ext cx="95218" cy="95218"/>
            </a:xfrm>
            <a:custGeom>
              <a:avLst/>
              <a:gdLst/>
              <a:ahLst/>
              <a:cxnLst/>
              <a:rect l="l" t="t" r="r" b="b"/>
              <a:pathLst>
                <a:path w="775" h="775" extrusionOk="0">
                  <a:moveTo>
                    <a:pt x="382" y="1"/>
                  </a:moveTo>
                  <a:cubicBezTo>
                    <a:pt x="167" y="1"/>
                    <a:pt x="1" y="180"/>
                    <a:pt x="1" y="394"/>
                  </a:cubicBezTo>
                  <a:cubicBezTo>
                    <a:pt x="1" y="608"/>
                    <a:pt x="167" y="775"/>
                    <a:pt x="382" y="775"/>
                  </a:cubicBezTo>
                  <a:cubicBezTo>
                    <a:pt x="596" y="775"/>
                    <a:pt x="775" y="608"/>
                    <a:pt x="775" y="394"/>
                  </a:cubicBezTo>
                  <a:cubicBezTo>
                    <a:pt x="775" y="180"/>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37"/>
            <p:cNvSpPr/>
            <p:nvPr/>
          </p:nvSpPr>
          <p:spPr>
            <a:xfrm>
              <a:off x="8106669" y="4413721"/>
              <a:ext cx="95218" cy="95218"/>
            </a:xfrm>
            <a:custGeom>
              <a:avLst/>
              <a:gdLst/>
              <a:ahLst/>
              <a:cxnLst/>
              <a:rect l="l" t="t" r="r" b="b"/>
              <a:pathLst>
                <a:path w="775" h="775" extrusionOk="0">
                  <a:moveTo>
                    <a:pt x="382" y="1"/>
                  </a:moveTo>
                  <a:cubicBezTo>
                    <a:pt x="179" y="1"/>
                    <a:pt x="1" y="180"/>
                    <a:pt x="1" y="394"/>
                  </a:cubicBezTo>
                  <a:cubicBezTo>
                    <a:pt x="1" y="608"/>
                    <a:pt x="179" y="775"/>
                    <a:pt x="382" y="775"/>
                  </a:cubicBezTo>
                  <a:cubicBezTo>
                    <a:pt x="596" y="775"/>
                    <a:pt x="775" y="608"/>
                    <a:pt x="775" y="394"/>
                  </a:cubicBezTo>
                  <a:cubicBezTo>
                    <a:pt x="775" y="180"/>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37"/>
            <p:cNvSpPr/>
            <p:nvPr/>
          </p:nvSpPr>
          <p:spPr>
            <a:xfrm>
              <a:off x="7950142" y="4570248"/>
              <a:ext cx="95218" cy="93744"/>
            </a:xfrm>
            <a:custGeom>
              <a:avLst/>
              <a:gdLst/>
              <a:ahLst/>
              <a:cxnLst/>
              <a:rect l="l" t="t" r="r" b="b"/>
              <a:pathLst>
                <a:path w="775" h="763" extrusionOk="0">
                  <a:moveTo>
                    <a:pt x="382" y="1"/>
                  </a:moveTo>
                  <a:cubicBezTo>
                    <a:pt x="167" y="1"/>
                    <a:pt x="1" y="168"/>
                    <a:pt x="1" y="382"/>
                  </a:cubicBezTo>
                  <a:cubicBezTo>
                    <a:pt x="1" y="596"/>
                    <a:pt x="167" y="763"/>
                    <a:pt x="382" y="763"/>
                  </a:cubicBezTo>
                  <a:cubicBezTo>
                    <a:pt x="596" y="763"/>
                    <a:pt x="775" y="596"/>
                    <a:pt x="775" y="382"/>
                  </a:cubicBezTo>
                  <a:cubicBezTo>
                    <a:pt x="775" y="168"/>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37"/>
            <p:cNvSpPr/>
            <p:nvPr/>
          </p:nvSpPr>
          <p:spPr>
            <a:xfrm>
              <a:off x="8263196" y="4570248"/>
              <a:ext cx="95218" cy="93744"/>
            </a:xfrm>
            <a:custGeom>
              <a:avLst/>
              <a:gdLst/>
              <a:ahLst/>
              <a:cxnLst/>
              <a:rect l="l" t="t" r="r" b="b"/>
              <a:pathLst>
                <a:path w="775" h="763" extrusionOk="0">
                  <a:moveTo>
                    <a:pt x="394" y="1"/>
                  </a:moveTo>
                  <a:cubicBezTo>
                    <a:pt x="179" y="1"/>
                    <a:pt x="1" y="168"/>
                    <a:pt x="1" y="382"/>
                  </a:cubicBezTo>
                  <a:cubicBezTo>
                    <a:pt x="1" y="596"/>
                    <a:pt x="179" y="763"/>
                    <a:pt x="394" y="763"/>
                  </a:cubicBezTo>
                  <a:cubicBezTo>
                    <a:pt x="608" y="763"/>
                    <a:pt x="775" y="596"/>
                    <a:pt x="775" y="382"/>
                  </a:cubicBezTo>
                  <a:cubicBezTo>
                    <a:pt x="775" y="168"/>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37"/>
            <p:cNvSpPr/>
            <p:nvPr/>
          </p:nvSpPr>
          <p:spPr>
            <a:xfrm>
              <a:off x="7950142" y="4257195"/>
              <a:ext cx="95218" cy="95218"/>
            </a:xfrm>
            <a:custGeom>
              <a:avLst/>
              <a:gdLst/>
              <a:ahLst/>
              <a:cxnLst/>
              <a:rect l="l" t="t" r="r" b="b"/>
              <a:pathLst>
                <a:path w="775" h="775" extrusionOk="0">
                  <a:moveTo>
                    <a:pt x="382" y="1"/>
                  </a:moveTo>
                  <a:cubicBezTo>
                    <a:pt x="167" y="1"/>
                    <a:pt x="1" y="168"/>
                    <a:pt x="1" y="382"/>
                  </a:cubicBezTo>
                  <a:cubicBezTo>
                    <a:pt x="1" y="596"/>
                    <a:pt x="167" y="775"/>
                    <a:pt x="382" y="775"/>
                  </a:cubicBezTo>
                  <a:cubicBezTo>
                    <a:pt x="596" y="775"/>
                    <a:pt x="775" y="596"/>
                    <a:pt x="775" y="382"/>
                  </a:cubicBezTo>
                  <a:cubicBezTo>
                    <a:pt x="775" y="168"/>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37"/>
            <p:cNvSpPr/>
            <p:nvPr/>
          </p:nvSpPr>
          <p:spPr>
            <a:xfrm>
              <a:off x="8263196" y="4257195"/>
              <a:ext cx="95218" cy="95218"/>
            </a:xfrm>
            <a:custGeom>
              <a:avLst/>
              <a:gdLst/>
              <a:ahLst/>
              <a:cxnLst/>
              <a:rect l="l" t="t" r="r" b="b"/>
              <a:pathLst>
                <a:path w="775" h="775" extrusionOk="0">
                  <a:moveTo>
                    <a:pt x="394" y="1"/>
                  </a:moveTo>
                  <a:cubicBezTo>
                    <a:pt x="179" y="1"/>
                    <a:pt x="1" y="168"/>
                    <a:pt x="1" y="382"/>
                  </a:cubicBezTo>
                  <a:cubicBezTo>
                    <a:pt x="1" y="596"/>
                    <a:pt x="179" y="775"/>
                    <a:pt x="394" y="775"/>
                  </a:cubicBezTo>
                  <a:cubicBezTo>
                    <a:pt x="608" y="775"/>
                    <a:pt x="775" y="596"/>
                    <a:pt x="775" y="382"/>
                  </a:cubicBezTo>
                  <a:cubicBezTo>
                    <a:pt x="775" y="168"/>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37"/>
            <p:cNvSpPr/>
            <p:nvPr/>
          </p:nvSpPr>
          <p:spPr>
            <a:xfrm>
              <a:off x="7792142" y="4726774"/>
              <a:ext cx="95218" cy="95218"/>
            </a:xfrm>
            <a:custGeom>
              <a:avLst/>
              <a:gdLst/>
              <a:ahLst/>
              <a:cxnLst/>
              <a:rect l="l" t="t" r="r" b="b"/>
              <a:pathLst>
                <a:path w="775" h="775" extrusionOk="0">
                  <a:moveTo>
                    <a:pt x="394" y="1"/>
                  </a:moveTo>
                  <a:cubicBezTo>
                    <a:pt x="179" y="1"/>
                    <a:pt x="1" y="179"/>
                    <a:pt x="1" y="394"/>
                  </a:cubicBezTo>
                  <a:cubicBezTo>
                    <a:pt x="1" y="596"/>
                    <a:pt x="179" y="775"/>
                    <a:pt x="394" y="775"/>
                  </a:cubicBezTo>
                  <a:cubicBezTo>
                    <a:pt x="596" y="775"/>
                    <a:pt x="775" y="596"/>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37"/>
            <p:cNvSpPr/>
            <p:nvPr/>
          </p:nvSpPr>
          <p:spPr>
            <a:xfrm>
              <a:off x="7792142" y="4413721"/>
              <a:ext cx="95218" cy="95218"/>
            </a:xfrm>
            <a:custGeom>
              <a:avLst/>
              <a:gdLst/>
              <a:ahLst/>
              <a:cxnLst/>
              <a:rect l="l" t="t" r="r" b="b"/>
              <a:pathLst>
                <a:path w="775" h="775" extrusionOk="0">
                  <a:moveTo>
                    <a:pt x="394" y="1"/>
                  </a:moveTo>
                  <a:cubicBezTo>
                    <a:pt x="179" y="1"/>
                    <a:pt x="1" y="180"/>
                    <a:pt x="1" y="394"/>
                  </a:cubicBezTo>
                  <a:cubicBezTo>
                    <a:pt x="1" y="608"/>
                    <a:pt x="179" y="775"/>
                    <a:pt x="394" y="775"/>
                  </a:cubicBezTo>
                  <a:cubicBezTo>
                    <a:pt x="596" y="775"/>
                    <a:pt x="775" y="608"/>
                    <a:pt x="775" y="394"/>
                  </a:cubicBezTo>
                  <a:cubicBezTo>
                    <a:pt x="775" y="180"/>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37"/>
            <p:cNvSpPr/>
            <p:nvPr/>
          </p:nvSpPr>
          <p:spPr>
            <a:xfrm>
              <a:off x="8419722" y="4099316"/>
              <a:ext cx="95218" cy="95218"/>
            </a:xfrm>
            <a:custGeom>
              <a:avLst/>
              <a:gdLst/>
              <a:ahLst/>
              <a:cxnLst/>
              <a:rect l="l" t="t" r="r" b="b"/>
              <a:pathLst>
                <a:path w="775" h="775" extrusionOk="0">
                  <a:moveTo>
                    <a:pt x="382" y="0"/>
                  </a:moveTo>
                  <a:cubicBezTo>
                    <a:pt x="167" y="0"/>
                    <a:pt x="1" y="179"/>
                    <a:pt x="1" y="393"/>
                  </a:cubicBezTo>
                  <a:cubicBezTo>
                    <a:pt x="1" y="607"/>
                    <a:pt x="167"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37"/>
            <p:cNvSpPr/>
            <p:nvPr/>
          </p:nvSpPr>
          <p:spPr>
            <a:xfrm>
              <a:off x="8106669" y="4099316"/>
              <a:ext cx="95218" cy="95218"/>
            </a:xfrm>
            <a:custGeom>
              <a:avLst/>
              <a:gdLst/>
              <a:ahLst/>
              <a:cxnLst/>
              <a:rect l="l" t="t" r="r" b="b"/>
              <a:pathLst>
                <a:path w="775" h="775" extrusionOk="0">
                  <a:moveTo>
                    <a:pt x="382" y="0"/>
                  </a:moveTo>
                  <a:cubicBezTo>
                    <a:pt x="179" y="0"/>
                    <a:pt x="1" y="179"/>
                    <a:pt x="1" y="393"/>
                  </a:cubicBezTo>
                  <a:cubicBezTo>
                    <a:pt x="1" y="607"/>
                    <a:pt x="179" y="774"/>
                    <a:pt x="382" y="774"/>
                  </a:cubicBezTo>
                  <a:cubicBezTo>
                    <a:pt x="596" y="774"/>
                    <a:pt x="775" y="607"/>
                    <a:pt x="775" y="393"/>
                  </a:cubicBezTo>
                  <a:cubicBezTo>
                    <a:pt x="775" y="179"/>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37"/>
            <p:cNvSpPr/>
            <p:nvPr/>
          </p:nvSpPr>
          <p:spPr>
            <a:xfrm>
              <a:off x="7792142" y="4099316"/>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37"/>
            <p:cNvSpPr/>
            <p:nvPr/>
          </p:nvSpPr>
          <p:spPr>
            <a:xfrm>
              <a:off x="8419722" y="5041302"/>
              <a:ext cx="95218" cy="95218"/>
            </a:xfrm>
            <a:custGeom>
              <a:avLst/>
              <a:gdLst/>
              <a:ahLst/>
              <a:cxnLst/>
              <a:rect l="l" t="t" r="r" b="b"/>
              <a:pathLst>
                <a:path w="775" h="775" extrusionOk="0">
                  <a:moveTo>
                    <a:pt x="382" y="1"/>
                  </a:moveTo>
                  <a:cubicBezTo>
                    <a:pt x="167" y="1"/>
                    <a:pt x="1" y="179"/>
                    <a:pt x="1" y="382"/>
                  </a:cubicBezTo>
                  <a:cubicBezTo>
                    <a:pt x="1" y="596"/>
                    <a:pt x="167"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37"/>
            <p:cNvSpPr/>
            <p:nvPr/>
          </p:nvSpPr>
          <p:spPr>
            <a:xfrm>
              <a:off x="8106669" y="5041302"/>
              <a:ext cx="95218" cy="95218"/>
            </a:xfrm>
            <a:custGeom>
              <a:avLst/>
              <a:gdLst/>
              <a:ahLst/>
              <a:cxnLst/>
              <a:rect l="l" t="t" r="r" b="b"/>
              <a:pathLst>
                <a:path w="775" h="775" extrusionOk="0">
                  <a:moveTo>
                    <a:pt x="382" y="1"/>
                  </a:moveTo>
                  <a:cubicBezTo>
                    <a:pt x="179" y="1"/>
                    <a:pt x="1" y="179"/>
                    <a:pt x="1" y="382"/>
                  </a:cubicBezTo>
                  <a:cubicBezTo>
                    <a:pt x="1" y="596"/>
                    <a:pt x="179" y="775"/>
                    <a:pt x="382" y="775"/>
                  </a:cubicBezTo>
                  <a:cubicBezTo>
                    <a:pt x="596" y="775"/>
                    <a:pt x="775" y="596"/>
                    <a:pt x="775" y="382"/>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37"/>
            <p:cNvSpPr/>
            <p:nvPr/>
          </p:nvSpPr>
          <p:spPr>
            <a:xfrm>
              <a:off x="7950142" y="4884775"/>
              <a:ext cx="95218" cy="95218"/>
            </a:xfrm>
            <a:custGeom>
              <a:avLst/>
              <a:gdLst/>
              <a:ahLst/>
              <a:cxnLst/>
              <a:rect l="l" t="t" r="r" b="b"/>
              <a:pathLst>
                <a:path w="775" h="775" extrusionOk="0">
                  <a:moveTo>
                    <a:pt x="382" y="1"/>
                  </a:moveTo>
                  <a:cubicBezTo>
                    <a:pt x="167" y="1"/>
                    <a:pt x="1" y="167"/>
                    <a:pt x="1" y="382"/>
                  </a:cubicBezTo>
                  <a:cubicBezTo>
                    <a:pt x="1" y="596"/>
                    <a:pt x="167" y="775"/>
                    <a:pt x="382" y="775"/>
                  </a:cubicBezTo>
                  <a:cubicBezTo>
                    <a:pt x="596" y="775"/>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37"/>
            <p:cNvSpPr/>
            <p:nvPr/>
          </p:nvSpPr>
          <p:spPr>
            <a:xfrm>
              <a:off x="8263196" y="4884775"/>
              <a:ext cx="95218" cy="95218"/>
            </a:xfrm>
            <a:custGeom>
              <a:avLst/>
              <a:gdLst/>
              <a:ahLst/>
              <a:cxnLst/>
              <a:rect l="l" t="t" r="r" b="b"/>
              <a:pathLst>
                <a:path w="775" h="775" extrusionOk="0">
                  <a:moveTo>
                    <a:pt x="394" y="1"/>
                  </a:moveTo>
                  <a:cubicBezTo>
                    <a:pt x="179" y="1"/>
                    <a:pt x="1" y="167"/>
                    <a:pt x="1" y="382"/>
                  </a:cubicBezTo>
                  <a:cubicBezTo>
                    <a:pt x="1" y="596"/>
                    <a:pt x="179" y="775"/>
                    <a:pt x="394" y="775"/>
                  </a:cubicBezTo>
                  <a:cubicBezTo>
                    <a:pt x="608" y="775"/>
                    <a:pt x="775" y="596"/>
                    <a:pt x="775" y="382"/>
                  </a:cubicBezTo>
                  <a:cubicBezTo>
                    <a:pt x="775" y="167"/>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37"/>
            <p:cNvSpPr/>
            <p:nvPr/>
          </p:nvSpPr>
          <p:spPr>
            <a:xfrm>
              <a:off x="7792142" y="5041302"/>
              <a:ext cx="95218" cy="95218"/>
            </a:xfrm>
            <a:custGeom>
              <a:avLst/>
              <a:gdLst/>
              <a:ahLst/>
              <a:cxnLst/>
              <a:rect l="l" t="t" r="r" b="b"/>
              <a:pathLst>
                <a:path w="775" h="775" extrusionOk="0">
                  <a:moveTo>
                    <a:pt x="394" y="1"/>
                  </a:moveTo>
                  <a:cubicBezTo>
                    <a:pt x="179" y="1"/>
                    <a:pt x="1" y="179"/>
                    <a:pt x="1" y="382"/>
                  </a:cubicBezTo>
                  <a:cubicBezTo>
                    <a:pt x="1" y="596"/>
                    <a:pt x="179" y="775"/>
                    <a:pt x="394" y="775"/>
                  </a:cubicBezTo>
                  <a:cubicBezTo>
                    <a:pt x="596" y="775"/>
                    <a:pt x="775" y="596"/>
                    <a:pt x="775" y="382"/>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37"/>
            <p:cNvSpPr/>
            <p:nvPr/>
          </p:nvSpPr>
          <p:spPr>
            <a:xfrm>
              <a:off x="8419722" y="4726774"/>
              <a:ext cx="95218" cy="95218"/>
            </a:xfrm>
            <a:custGeom>
              <a:avLst/>
              <a:gdLst/>
              <a:ahLst/>
              <a:cxnLst/>
              <a:rect l="l" t="t" r="r" b="b"/>
              <a:pathLst>
                <a:path w="775" h="775" extrusionOk="0">
                  <a:moveTo>
                    <a:pt x="382" y="1"/>
                  </a:moveTo>
                  <a:cubicBezTo>
                    <a:pt x="167" y="1"/>
                    <a:pt x="1" y="179"/>
                    <a:pt x="1" y="394"/>
                  </a:cubicBezTo>
                  <a:cubicBezTo>
                    <a:pt x="1" y="596"/>
                    <a:pt x="167"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37"/>
            <p:cNvSpPr/>
            <p:nvPr/>
          </p:nvSpPr>
          <p:spPr>
            <a:xfrm>
              <a:off x="8106669" y="4726774"/>
              <a:ext cx="95218" cy="95218"/>
            </a:xfrm>
            <a:custGeom>
              <a:avLst/>
              <a:gdLst/>
              <a:ahLst/>
              <a:cxnLst/>
              <a:rect l="l" t="t" r="r" b="b"/>
              <a:pathLst>
                <a:path w="775" h="775" extrusionOk="0">
                  <a:moveTo>
                    <a:pt x="382" y="1"/>
                  </a:moveTo>
                  <a:cubicBezTo>
                    <a:pt x="179" y="1"/>
                    <a:pt x="1" y="179"/>
                    <a:pt x="1" y="394"/>
                  </a:cubicBezTo>
                  <a:cubicBezTo>
                    <a:pt x="1" y="596"/>
                    <a:pt x="179" y="775"/>
                    <a:pt x="382" y="775"/>
                  </a:cubicBezTo>
                  <a:cubicBezTo>
                    <a:pt x="596" y="775"/>
                    <a:pt x="775" y="596"/>
                    <a:pt x="775" y="394"/>
                  </a:cubicBezTo>
                  <a:cubicBezTo>
                    <a:pt x="775" y="179"/>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37"/>
            <p:cNvSpPr/>
            <p:nvPr/>
          </p:nvSpPr>
          <p:spPr>
            <a:xfrm>
              <a:off x="7792142" y="4726774"/>
              <a:ext cx="95218" cy="95218"/>
            </a:xfrm>
            <a:custGeom>
              <a:avLst/>
              <a:gdLst/>
              <a:ahLst/>
              <a:cxnLst/>
              <a:rect l="l" t="t" r="r" b="b"/>
              <a:pathLst>
                <a:path w="775" h="775" extrusionOk="0">
                  <a:moveTo>
                    <a:pt x="394" y="1"/>
                  </a:moveTo>
                  <a:cubicBezTo>
                    <a:pt x="179" y="1"/>
                    <a:pt x="1" y="179"/>
                    <a:pt x="1" y="394"/>
                  </a:cubicBezTo>
                  <a:cubicBezTo>
                    <a:pt x="1" y="596"/>
                    <a:pt x="179" y="775"/>
                    <a:pt x="394" y="775"/>
                  </a:cubicBezTo>
                  <a:cubicBezTo>
                    <a:pt x="596" y="775"/>
                    <a:pt x="775" y="596"/>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37"/>
            <p:cNvSpPr/>
            <p:nvPr/>
          </p:nvSpPr>
          <p:spPr>
            <a:xfrm>
              <a:off x="7792142" y="4099316"/>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37"/>
            <p:cNvSpPr/>
            <p:nvPr/>
          </p:nvSpPr>
          <p:spPr>
            <a:xfrm>
              <a:off x="7479088" y="4099316"/>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608" y="774"/>
                    <a:pt x="775" y="607"/>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37"/>
            <p:cNvSpPr/>
            <p:nvPr/>
          </p:nvSpPr>
          <p:spPr>
            <a:xfrm>
              <a:off x="7792142" y="3784789"/>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37"/>
            <p:cNvSpPr/>
            <p:nvPr/>
          </p:nvSpPr>
          <p:spPr>
            <a:xfrm>
              <a:off x="7479088" y="3784789"/>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608" y="774"/>
                    <a:pt x="775" y="607"/>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37"/>
            <p:cNvSpPr/>
            <p:nvPr/>
          </p:nvSpPr>
          <p:spPr>
            <a:xfrm>
              <a:off x="7322562" y="3942790"/>
              <a:ext cx="95218" cy="95218"/>
            </a:xfrm>
            <a:custGeom>
              <a:avLst/>
              <a:gdLst/>
              <a:ahLst/>
              <a:cxnLst/>
              <a:rect l="l" t="t" r="r" b="b"/>
              <a:pathLst>
                <a:path w="775" h="775" extrusionOk="0">
                  <a:moveTo>
                    <a:pt x="382" y="0"/>
                  </a:moveTo>
                  <a:cubicBezTo>
                    <a:pt x="168" y="0"/>
                    <a:pt x="1" y="167"/>
                    <a:pt x="1" y="381"/>
                  </a:cubicBezTo>
                  <a:cubicBezTo>
                    <a:pt x="1" y="595"/>
                    <a:pt x="168" y="774"/>
                    <a:pt x="382" y="774"/>
                  </a:cubicBezTo>
                  <a:cubicBezTo>
                    <a:pt x="596" y="774"/>
                    <a:pt x="775" y="595"/>
                    <a:pt x="775" y="381"/>
                  </a:cubicBezTo>
                  <a:cubicBezTo>
                    <a:pt x="775"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37"/>
            <p:cNvSpPr/>
            <p:nvPr/>
          </p:nvSpPr>
          <p:spPr>
            <a:xfrm>
              <a:off x="7635615" y="3942790"/>
              <a:ext cx="93744" cy="95218"/>
            </a:xfrm>
            <a:custGeom>
              <a:avLst/>
              <a:gdLst/>
              <a:ahLst/>
              <a:cxnLst/>
              <a:rect l="l" t="t" r="r" b="b"/>
              <a:pathLst>
                <a:path w="763" h="775" extrusionOk="0">
                  <a:moveTo>
                    <a:pt x="382" y="0"/>
                  </a:moveTo>
                  <a:cubicBezTo>
                    <a:pt x="168" y="0"/>
                    <a:pt x="1" y="167"/>
                    <a:pt x="1" y="381"/>
                  </a:cubicBezTo>
                  <a:cubicBezTo>
                    <a:pt x="1" y="595"/>
                    <a:pt x="168" y="774"/>
                    <a:pt x="382" y="774"/>
                  </a:cubicBezTo>
                  <a:cubicBezTo>
                    <a:pt x="596" y="774"/>
                    <a:pt x="763" y="595"/>
                    <a:pt x="763" y="381"/>
                  </a:cubicBezTo>
                  <a:cubicBezTo>
                    <a:pt x="763" y="167"/>
                    <a:pt x="596"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37"/>
            <p:cNvSpPr/>
            <p:nvPr/>
          </p:nvSpPr>
          <p:spPr>
            <a:xfrm>
              <a:off x="7164684" y="4099316"/>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37"/>
            <p:cNvSpPr/>
            <p:nvPr/>
          </p:nvSpPr>
          <p:spPr>
            <a:xfrm>
              <a:off x="7164684" y="3784789"/>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37"/>
            <p:cNvSpPr/>
            <p:nvPr/>
          </p:nvSpPr>
          <p:spPr>
            <a:xfrm>
              <a:off x="7792142" y="4726774"/>
              <a:ext cx="95218" cy="95218"/>
            </a:xfrm>
            <a:custGeom>
              <a:avLst/>
              <a:gdLst/>
              <a:ahLst/>
              <a:cxnLst/>
              <a:rect l="l" t="t" r="r" b="b"/>
              <a:pathLst>
                <a:path w="775" h="775" extrusionOk="0">
                  <a:moveTo>
                    <a:pt x="394" y="1"/>
                  </a:moveTo>
                  <a:cubicBezTo>
                    <a:pt x="179" y="1"/>
                    <a:pt x="1" y="179"/>
                    <a:pt x="1" y="394"/>
                  </a:cubicBezTo>
                  <a:cubicBezTo>
                    <a:pt x="1" y="596"/>
                    <a:pt x="179" y="775"/>
                    <a:pt x="394" y="775"/>
                  </a:cubicBezTo>
                  <a:cubicBezTo>
                    <a:pt x="596" y="775"/>
                    <a:pt x="775" y="596"/>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37"/>
            <p:cNvSpPr/>
            <p:nvPr/>
          </p:nvSpPr>
          <p:spPr>
            <a:xfrm>
              <a:off x="7479088" y="4726774"/>
              <a:ext cx="95218" cy="95218"/>
            </a:xfrm>
            <a:custGeom>
              <a:avLst/>
              <a:gdLst/>
              <a:ahLst/>
              <a:cxnLst/>
              <a:rect l="l" t="t" r="r" b="b"/>
              <a:pathLst>
                <a:path w="775" h="775" extrusionOk="0">
                  <a:moveTo>
                    <a:pt x="394" y="1"/>
                  </a:moveTo>
                  <a:cubicBezTo>
                    <a:pt x="179" y="1"/>
                    <a:pt x="1" y="179"/>
                    <a:pt x="1" y="394"/>
                  </a:cubicBezTo>
                  <a:cubicBezTo>
                    <a:pt x="1" y="596"/>
                    <a:pt x="179" y="775"/>
                    <a:pt x="394" y="775"/>
                  </a:cubicBezTo>
                  <a:cubicBezTo>
                    <a:pt x="608" y="775"/>
                    <a:pt x="775" y="596"/>
                    <a:pt x="775" y="394"/>
                  </a:cubicBezTo>
                  <a:cubicBezTo>
                    <a:pt x="775" y="179"/>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37"/>
            <p:cNvSpPr/>
            <p:nvPr/>
          </p:nvSpPr>
          <p:spPr>
            <a:xfrm>
              <a:off x="7792142" y="4413721"/>
              <a:ext cx="95218" cy="95218"/>
            </a:xfrm>
            <a:custGeom>
              <a:avLst/>
              <a:gdLst/>
              <a:ahLst/>
              <a:cxnLst/>
              <a:rect l="l" t="t" r="r" b="b"/>
              <a:pathLst>
                <a:path w="775" h="775" extrusionOk="0">
                  <a:moveTo>
                    <a:pt x="394" y="1"/>
                  </a:moveTo>
                  <a:cubicBezTo>
                    <a:pt x="179" y="1"/>
                    <a:pt x="1" y="180"/>
                    <a:pt x="1" y="394"/>
                  </a:cubicBezTo>
                  <a:cubicBezTo>
                    <a:pt x="1" y="608"/>
                    <a:pt x="179" y="775"/>
                    <a:pt x="394" y="775"/>
                  </a:cubicBezTo>
                  <a:cubicBezTo>
                    <a:pt x="596" y="775"/>
                    <a:pt x="775" y="608"/>
                    <a:pt x="775" y="394"/>
                  </a:cubicBezTo>
                  <a:cubicBezTo>
                    <a:pt x="775" y="180"/>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37"/>
            <p:cNvSpPr/>
            <p:nvPr/>
          </p:nvSpPr>
          <p:spPr>
            <a:xfrm>
              <a:off x="7479088" y="4413721"/>
              <a:ext cx="95218" cy="95218"/>
            </a:xfrm>
            <a:custGeom>
              <a:avLst/>
              <a:gdLst/>
              <a:ahLst/>
              <a:cxnLst/>
              <a:rect l="l" t="t" r="r" b="b"/>
              <a:pathLst>
                <a:path w="775" h="775" extrusionOk="0">
                  <a:moveTo>
                    <a:pt x="394" y="1"/>
                  </a:moveTo>
                  <a:cubicBezTo>
                    <a:pt x="179" y="1"/>
                    <a:pt x="1" y="180"/>
                    <a:pt x="1" y="394"/>
                  </a:cubicBezTo>
                  <a:cubicBezTo>
                    <a:pt x="1" y="608"/>
                    <a:pt x="179" y="775"/>
                    <a:pt x="394" y="775"/>
                  </a:cubicBezTo>
                  <a:cubicBezTo>
                    <a:pt x="608" y="775"/>
                    <a:pt x="775" y="608"/>
                    <a:pt x="775" y="394"/>
                  </a:cubicBezTo>
                  <a:cubicBezTo>
                    <a:pt x="775" y="180"/>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37"/>
            <p:cNvSpPr/>
            <p:nvPr/>
          </p:nvSpPr>
          <p:spPr>
            <a:xfrm>
              <a:off x="7322562" y="4570248"/>
              <a:ext cx="95218" cy="93744"/>
            </a:xfrm>
            <a:custGeom>
              <a:avLst/>
              <a:gdLst/>
              <a:ahLst/>
              <a:cxnLst/>
              <a:rect l="l" t="t" r="r" b="b"/>
              <a:pathLst>
                <a:path w="775" h="763" extrusionOk="0">
                  <a:moveTo>
                    <a:pt x="382" y="1"/>
                  </a:moveTo>
                  <a:cubicBezTo>
                    <a:pt x="168" y="1"/>
                    <a:pt x="1" y="168"/>
                    <a:pt x="1" y="382"/>
                  </a:cubicBezTo>
                  <a:cubicBezTo>
                    <a:pt x="1" y="596"/>
                    <a:pt x="168" y="763"/>
                    <a:pt x="382" y="763"/>
                  </a:cubicBezTo>
                  <a:cubicBezTo>
                    <a:pt x="596" y="763"/>
                    <a:pt x="775" y="596"/>
                    <a:pt x="775" y="382"/>
                  </a:cubicBezTo>
                  <a:cubicBezTo>
                    <a:pt x="775" y="168"/>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37"/>
            <p:cNvSpPr/>
            <p:nvPr/>
          </p:nvSpPr>
          <p:spPr>
            <a:xfrm>
              <a:off x="7635615" y="4570248"/>
              <a:ext cx="93744" cy="93744"/>
            </a:xfrm>
            <a:custGeom>
              <a:avLst/>
              <a:gdLst/>
              <a:ahLst/>
              <a:cxnLst/>
              <a:rect l="l" t="t" r="r" b="b"/>
              <a:pathLst>
                <a:path w="763" h="763" extrusionOk="0">
                  <a:moveTo>
                    <a:pt x="382" y="1"/>
                  </a:moveTo>
                  <a:cubicBezTo>
                    <a:pt x="168" y="1"/>
                    <a:pt x="1" y="168"/>
                    <a:pt x="1" y="382"/>
                  </a:cubicBezTo>
                  <a:cubicBezTo>
                    <a:pt x="1" y="596"/>
                    <a:pt x="168" y="763"/>
                    <a:pt x="382" y="763"/>
                  </a:cubicBezTo>
                  <a:cubicBezTo>
                    <a:pt x="596" y="763"/>
                    <a:pt x="763" y="596"/>
                    <a:pt x="763" y="382"/>
                  </a:cubicBezTo>
                  <a:cubicBezTo>
                    <a:pt x="763" y="168"/>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37"/>
            <p:cNvSpPr/>
            <p:nvPr/>
          </p:nvSpPr>
          <p:spPr>
            <a:xfrm>
              <a:off x="7322562" y="4257195"/>
              <a:ext cx="95218" cy="95218"/>
            </a:xfrm>
            <a:custGeom>
              <a:avLst/>
              <a:gdLst/>
              <a:ahLst/>
              <a:cxnLst/>
              <a:rect l="l" t="t" r="r" b="b"/>
              <a:pathLst>
                <a:path w="775" h="775" extrusionOk="0">
                  <a:moveTo>
                    <a:pt x="382" y="1"/>
                  </a:moveTo>
                  <a:cubicBezTo>
                    <a:pt x="168" y="1"/>
                    <a:pt x="1" y="168"/>
                    <a:pt x="1" y="382"/>
                  </a:cubicBezTo>
                  <a:cubicBezTo>
                    <a:pt x="1" y="596"/>
                    <a:pt x="168" y="775"/>
                    <a:pt x="382" y="775"/>
                  </a:cubicBezTo>
                  <a:cubicBezTo>
                    <a:pt x="596" y="775"/>
                    <a:pt x="775" y="596"/>
                    <a:pt x="775" y="382"/>
                  </a:cubicBezTo>
                  <a:cubicBezTo>
                    <a:pt x="775" y="168"/>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37"/>
            <p:cNvSpPr/>
            <p:nvPr/>
          </p:nvSpPr>
          <p:spPr>
            <a:xfrm>
              <a:off x="7635615" y="4257195"/>
              <a:ext cx="93744" cy="95218"/>
            </a:xfrm>
            <a:custGeom>
              <a:avLst/>
              <a:gdLst/>
              <a:ahLst/>
              <a:cxnLst/>
              <a:rect l="l" t="t" r="r" b="b"/>
              <a:pathLst>
                <a:path w="763" h="775" extrusionOk="0">
                  <a:moveTo>
                    <a:pt x="382" y="1"/>
                  </a:moveTo>
                  <a:cubicBezTo>
                    <a:pt x="168" y="1"/>
                    <a:pt x="1" y="168"/>
                    <a:pt x="1" y="382"/>
                  </a:cubicBezTo>
                  <a:cubicBezTo>
                    <a:pt x="1" y="596"/>
                    <a:pt x="168" y="775"/>
                    <a:pt x="382" y="775"/>
                  </a:cubicBezTo>
                  <a:cubicBezTo>
                    <a:pt x="596" y="775"/>
                    <a:pt x="763" y="596"/>
                    <a:pt x="763" y="382"/>
                  </a:cubicBezTo>
                  <a:cubicBezTo>
                    <a:pt x="763" y="168"/>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37"/>
            <p:cNvSpPr/>
            <p:nvPr/>
          </p:nvSpPr>
          <p:spPr>
            <a:xfrm>
              <a:off x="7164684" y="4726774"/>
              <a:ext cx="95096" cy="95218"/>
            </a:xfrm>
            <a:custGeom>
              <a:avLst/>
              <a:gdLst/>
              <a:ahLst/>
              <a:cxnLst/>
              <a:rect l="l" t="t" r="r" b="b"/>
              <a:pathLst>
                <a:path w="774"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37"/>
            <p:cNvSpPr/>
            <p:nvPr/>
          </p:nvSpPr>
          <p:spPr>
            <a:xfrm>
              <a:off x="7164684" y="4413721"/>
              <a:ext cx="95096" cy="95218"/>
            </a:xfrm>
            <a:custGeom>
              <a:avLst/>
              <a:gdLst/>
              <a:ahLst/>
              <a:cxnLst/>
              <a:rect l="l" t="t" r="r" b="b"/>
              <a:pathLst>
                <a:path w="774" h="775" extrusionOk="0">
                  <a:moveTo>
                    <a:pt x="393" y="1"/>
                  </a:moveTo>
                  <a:cubicBezTo>
                    <a:pt x="179" y="1"/>
                    <a:pt x="0" y="180"/>
                    <a:pt x="0" y="394"/>
                  </a:cubicBezTo>
                  <a:cubicBezTo>
                    <a:pt x="0" y="608"/>
                    <a:pt x="179" y="775"/>
                    <a:pt x="393" y="775"/>
                  </a:cubicBezTo>
                  <a:cubicBezTo>
                    <a:pt x="607" y="775"/>
                    <a:pt x="774" y="608"/>
                    <a:pt x="774" y="394"/>
                  </a:cubicBezTo>
                  <a:cubicBezTo>
                    <a:pt x="774" y="180"/>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37"/>
            <p:cNvSpPr/>
            <p:nvPr/>
          </p:nvSpPr>
          <p:spPr>
            <a:xfrm>
              <a:off x="7792142" y="4099316"/>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596" y="774"/>
                    <a:pt x="775" y="607"/>
                    <a:pt x="775" y="393"/>
                  </a:cubicBezTo>
                  <a:cubicBezTo>
                    <a:pt x="775" y="179"/>
                    <a:pt x="596"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37"/>
            <p:cNvSpPr/>
            <p:nvPr/>
          </p:nvSpPr>
          <p:spPr>
            <a:xfrm>
              <a:off x="7479088" y="4099316"/>
              <a:ext cx="95218" cy="95218"/>
            </a:xfrm>
            <a:custGeom>
              <a:avLst/>
              <a:gdLst/>
              <a:ahLst/>
              <a:cxnLst/>
              <a:rect l="l" t="t" r="r" b="b"/>
              <a:pathLst>
                <a:path w="775" h="775" extrusionOk="0">
                  <a:moveTo>
                    <a:pt x="394" y="0"/>
                  </a:moveTo>
                  <a:cubicBezTo>
                    <a:pt x="179" y="0"/>
                    <a:pt x="1" y="179"/>
                    <a:pt x="1" y="393"/>
                  </a:cubicBezTo>
                  <a:cubicBezTo>
                    <a:pt x="1" y="607"/>
                    <a:pt x="179" y="774"/>
                    <a:pt x="394" y="774"/>
                  </a:cubicBezTo>
                  <a:cubicBezTo>
                    <a:pt x="608" y="774"/>
                    <a:pt x="775" y="607"/>
                    <a:pt x="775" y="393"/>
                  </a:cubicBezTo>
                  <a:cubicBezTo>
                    <a:pt x="775" y="179"/>
                    <a:pt x="608"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37"/>
            <p:cNvSpPr/>
            <p:nvPr/>
          </p:nvSpPr>
          <p:spPr>
            <a:xfrm>
              <a:off x="7164684" y="4099316"/>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37"/>
            <p:cNvSpPr/>
            <p:nvPr/>
          </p:nvSpPr>
          <p:spPr>
            <a:xfrm>
              <a:off x="7792142" y="5041302"/>
              <a:ext cx="95218" cy="95218"/>
            </a:xfrm>
            <a:custGeom>
              <a:avLst/>
              <a:gdLst/>
              <a:ahLst/>
              <a:cxnLst/>
              <a:rect l="l" t="t" r="r" b="b"/>
              <a:pathLst>
                <a:path w="775" h="775" extrusionOk="0">
                  <a:moveTo>
                    <a:pt x="394" y="1"/>
                  </a:moveTo>
                  <a:cubicBezTo>
                    <a:pt x="179" y="1"/>
                    <a:pt x="1" y="179"/>
                    <a:pt x="1" y="382"/>
                  </a:cubicBezTo>
                  <a:cubicBezTo>
                    <a:pt x="1" y="596"/>
                    <a:pt x="179" y="775"/>
                    <a:pt x="394" y="775"/>
                  </a:cubicBezTo>
                  <a:cubicBezTo>
                    <a:pt x="596" y="775"/>
                    <a:pt x="775" y="596"/>
                    <a:pt x="775" y="382"/>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37"/>
            <p:cNvSpPr/>
            <p:nvPr/>
          </p:nvSpPr>
          <p:spPr>
            <a:xfrm>
              <a:off x="7479088" y="5041302"/>
              <a:ext cx="95218" cy="95218"/>
            </a:xfrm>
            <a:custGeom>
              <a:avLst/>
              <a:gdLst/>
              <a:ahLst/>
              <a:cxnLst/>
              <a:rect l="l" t="t" r="r" b="b"/>
              <a:pathLst>
                <a:path w="775" h="775" extrusionOk="0">
                  <a:moveTo>
                    <a:pt x="394" y="1"/>
                  </a:moveTo>
                  <a:cubicBezTo>
                    <a:pt x="179" y="1"/>
                    <a:pt x="1" y="179"/>
                    <a:pt x="1" y="382"/>
                  </a:cubicBezTo>
                  <a:cubicBezTo>
                    <a:pt x="1" y="596"/>
                    <a:pt x="179" y="775"/>
                    <a:pt x="394" y="775"/>
                  </a:cubicBezTo>
                  <a:cubicBezTo>
                    <a:pt x="608" y="775"/>
                    <a:pt x="775" y="596"/>
                    <a:pt x="775" y="382"/>
                  </a:cubicBezTo>
                  <a:cubicBezTo>
                    <a:pt x="775" y="179"/>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37"/>
            <p:cNvSpPr/>
            <p:nvPr/>
          </p:nvSpPr>
          <p:spPr>
            <a:xfrm>
              <a:off x="7322562" y="4884775"/>
              <a:ext cx="95218" cy="95218"/>
            </a:xfrm>
            <a:custGeom>
              <a:avLst/>
              <a:gdLst/>
              <a:ahLst/>
              <a:cxnLst/>
              <a:rect l="l" t="t" r="r" b="b"/>
              <a:pathLst>
                <a:path w="775" h="775" extrusionOk="0">
                  <a:moveTo>
                    <a:pt x="382" y="1"/>
                  </a:moveTo>
                  <a:cubicBezTo>
                    <a:pt x="168" y="1"/>
                    <a:pt x="1" y="167"/>
                    <a:pt x="1" y="382"/>
                  </a:cubicBezTo>
                  <a:cubicBezTo>
                    <a:pt x="1" y="596"/>
                    <a:pt x="168" y="775"/>
                    <a:pt x="382" y="775"/>
                  </a:cubicBezTo>
                  <a:cubicBezTo>
                    <a:pt x="596" y="775"/>
                    <a:pt x="775" y="596"/>
                    <a:pt x="775" y="382"/>
                  </a:cubicBezTo>
                  <a:cubicBezTo>
                    <a:pt x="775"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37"/>
            <p:cNvSpPr/>
            <p:nvPr/>
          </p:nvSpPr>
          <p:spPr>
            <a:xfrm>
              <a:off x="7635615" y="4884775"/>
              <a:ext cx="93744" cy="95218"/>
            </a:xfrm>
            <a:custGeom>
              <a:avLst/>
              <a:gdLst/>
              <a:ahLst/>
              <a:cxnLst/>
              <a:rect l="l" t="t" r="r" b="b"/>
              <a:pathLst>
                <a:path w="763" h="775" extrusionOk="0">
                  <a:moveTo>
                    <a:pt x="382" y="1"/>
                  </a:moveTo>
                  <a:cubicBezTo>
                    <a:pt x="168" y="1"/>
                    <a:pt x="1" y="167"/>
                    <a:pt x="1" y="382"/>
                  </a:cubicBezTo>
                  <a:cubicBezTo>
                    <a:pt x="1" y="596"/>
                    <a:pt x="168" y="775"/>
                    <a:pt x="382" y="775"/>
                  </a:cubicBezTo>
                  <a:cubicBezTo>
                    <a:pt x="596" y="775"/>
                    <a:pt x="763" y="596"/>
                    <a:pt x="763" y="382"/>
                  </a:cubicBezTo>
                  <a:cubicBezTo>
                    <a:pt x="763" y="167"/>
                    <a:pt x="596"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37"/>
            <p:cNvSpPr/>
            <p:nvPr/>
          </p:nvSpPr>
          <p:spPr>
            <a:xfrm>
              <a:off x="7164684" y="5041302"/>
              <a:ext cx="95096" cy="95218"/>
            </a:xfrm>
            <a:custGeom>
              <a:avLst/>
              <a:gdLst/>
              <a:ahLst/>
              <a:cxnLst/>
              <a:rect l="l" t="t" r="r" b="b"/>
              <a:pathLst>
                <a:path w="774"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37"/>
            <p:cNvSpPr/>
            <p:nvPr/>
          </p:nvSpPr>
          <p:spPr>
            <a:xfrm>
              <a:off x="7792142" y="4726774"/>
              <a:ext cx="95218" cy="95218"/>
            </a:xfrm>
            <a:custGeom>
              <a:avLst/>
              <a:gdLst/>
              <a:ahLst/>
              <a:cxnLst/>
              <a:rect l="l" t="t" r="r" b="b"/>
              <a:pathLst>
                <a:path w="775" h="775" extrusionOk="0">
                  <a:moveTo>
                    <a:pt x="394" y="1"/>
                  </a:moveTo>
                  <a:cubicBezTo>
                    <a:pt x="179" y="1"/>
                    <a:pt x="1" y="179"/>
                    <a:pt x="1" y="394"/>
                  </a:cubicBezTo>
                  <a:cubicBezTo>
                    <a:pt x="1" y="596"/>
                    <a:pt x="179" y="775"/>
                    <a:pt x="394" y="775"/>
                  </a:cubicBezTo>
                  <a:cubicBezTo>
                    <a:pt x="596" y="775"/>
                    <a:pt x="775" y="596"/>
                    <a:pt x="775" y="394"/>
                  </a:cubicBezTo>
                  <a:cubicBezTo>
                    <a:pt x="775" y="179"/>
                    <a:pt x="596"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37"/>
            <p:cNvSpPr/>
            <p:nvPr/>
          </p:nvSpPr>
          <p:spPr>
            <a:xfrm>
              <a:off x="7479088" y="4726774"/>
              <a:ext cx="95218" cy="95218"/>
            </a:xfrm>
            <a:custGeom>
              <a:avLst/>
              <a:gdLst/>
              <a:ahLst/>
              <a:cxnLst/>
              <a:rect l="l" t="t" r="r" b="b"/>
              <a:pathLst>
                <a:path w="775" h="775" extrusionOk="0">
                  <a:moveTo>
                    <a:pt x="394" y="1"/>
                  </a:moveTo>
                  <a:cubicBezTo>
                    <a:pt x="179" y="1"/>
                    <a:pt x="1" y="179"/>
                    <a:pt x="1" y="394"/>
                  </a:cubicBezTo>
                  <a:cubicBezTo>
                    <a:pt x="1" y="596"/>
                    <a:pt x="179" y="775"/>
                    <a:pt x="394" y="775"/>
                  </a:cubicBezTo>
                  <a:cubicBezTo>
                    <a:pt x="608" y="775"/>
                    <a:pt x="775" y="596"/>
                    <a:pt x="775" y="394"/>
                  </a:cubicBezTo>
                  <a:cubicBezTo>
                    <a:pt x="775" y="179"/>
                    <a:pt x="608" y="1"/>
                    <a:pt x="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37"/>
            <p:cNvSpPr/>
            <p:nvPr/>
          </p:nvSpPr>
          <p:spPr>
            <a:xfrm>
              <a:off x="7164684" y="4726774"/>
              <a:ext cx="95096" cy="95218"/>
            </a:xfrm>
            <a:custGeom>
              <a:avLst/>
              <a:gdLst/>
              <a:ahLst/>
              <a:cxnLst/>
              <a:rect l="l" t="t" r="r" b="b"/>
              <a:pathLst>
                <a:path w="774"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37"/>
            <p:cNvSpPr/>
            <p:nvPr/>
          </p:nvSpPr>
          <p:spPr>
            <a:xfrm>
              <a:off x="7164684" y="4099316"/>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37"/>
            <p:cNvSpPr/>
            <p:nvPr/>
          </p:nvSpPr>
          <p:spPr>
            <a:xfrm>
              <a:off x="6850156" y="4099316"/>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37"/>
            <p:cNvSpPr/>
            <p:nvPr/>
          </p:nvSpPr>
          <p:spPr>
            <a:xfrm>
              <a:off x="7164684" y="3784789"/>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37"/>
            <p:cNvSpPr/>
            <p:nvPr/>
          </p:nvSpPr>
          <p:spPr>
            <a:xfrm>
              <a:off x="6850156" y="3784789"/>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37"/>
            <p:cNvSpPr/>
            <p:nvPr/>
          </p:nvSpPr>
          <p:spPr>
            <a:xfrm>
              <a:off x="6693630" y="3942790"/>
              <a:ext cx="95218" cy="95218"/>
            </a:xfrm>
            <a:custGeom>
              <a:avLst/>
              <a:gdLst/>
              <a:ahLst/>
              <a:cxnLst/>
              <a:rect l="l" t="t" r="r" b="b"/>
              <a:pathLst>
                <a:path w="775" h="775" extrusionOk="0">
                  <a:moveTo>
                    <a:pt x="381" y="0"/>
                  </a:moveTo>
                  <a:cubicBezTo>
                    <a:pt x="167" y="0"/>
                    <a:pt x="0" y="167"/>
                    <a:pt x="0" y="381"/>
                  </a:cubicBezTo>
                  <a:cubicBezTo>
                    <a:pt x="0" y="595"/>
                    <a:pt x="167" y="774"/>
                    <a:pt x="381" y="774"/>
                  </a:cubicBezTo>
                  <a:cubicBezTo>
                    <a:pt x="596" y="774"/>
                    <a:pt x="774" y="595"/>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37"/>
            <p:cNvSpPr/>
            <p:nvPr/>
          </p:nvSpPr>
          <p:spPr>
            <a:xfrm>
              <a:off x="7008157" y="3942790"/>
              <a:ext cx="95096" cy="95218"/>
            </a:xfrm>
            <a:custGeom>
              <a:avLst/>
              <a:gdLst/>
              <a:ahLst/>
              <a:cxnLst/>
              <a:rect l="l" t="t" r="r" b="b"/>
              <a:pathLst>
                <a:path w="774" h="775" extrusionOk="0">
                  <a:moveTo>
                    <a:pt x="381" y="0"/>
                  </a:moveTo>
                  <a:cubicBezTo>
                    <a:pt x="167" y="0"/>
                    <a:pt x="0" y="167"/>
                    <a:pt x="0" y="381"/>
                  </a:cubicBezTo>
                  <a:cubicBezTo>
                    <a:pt x="0" y="595"/>
                    <a:pt x="167" y="774"/>
                    <a:pt x="381" y="774"/>
                  </a:cubicBezTo>
                  <a:cubicBezTo>
                    <a:pt x="595" y="774"/>
                    <a:pt x="774" y="595"/>
                    <a:pt x="774" y="381"/>
                  </a:cubicBezTo>
                  <a:cubicBezTo>
                    <a:pt x="774" y="167"/>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37"/>
            <p:cNvSpPr/>
            <p:nvPr/>
          </p:nvSpPr>
          <p:spPr>
            <a:xfrm>
              <a:off x="6538578" y="4099316"/>
              <a:ext cx="93744" cy="95218"/>
            </a:xfrm>
            <a:custGeom>
              <a:avLst/>
              <a:gdLst/>
              <a:ahLst/>
              <a:cxnLst/>
              <a:rect l="l" t="t" r="r" b="b"/>
              <a:pathLst>
                <a:path w="763" h="775" extrusionOk="0">
                  <a:moveTo>
                    <a:pt x="381" y="0"/>
                  </a:moveTo>
                  <a:cubicBezTo>
                    <a:pt x="167" y="0"/>
                    <a:pt x="0" y="179"/>
                    <a:pt x="0" y="393"/>
                  </a:cubicBezTo>
                  <a:cubicBezTo>
                    <a:pt x="0" y="607"/>
                    <a:pt x="167" y="774"/>
                    <a:pt x="381" y="774"/>
                  </a:cubicBezTo>
                  <a:cubicBezTo>
                    <a:pt x="595" y="774"/>
                    <a:pt x="762" y="607"/>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37"/>
            <p:cNvSpPr/>
            <p:nvPr/>
          </p:nvSpPr>
          <p:spPr>
            <a:xfrm>
              <a:off x="6538578" y="3784789"/>
              <a:ext cx="93744" cy="95218"/>
            </a:xfrm>
            <a:custGeom>
              <a:avLst/>
              <a:gdLst/>
              <a:ahLst/>
              <a:cxnLst/>
              <a:rect l="l" t="t" r="r" b="b"/>
              <a:pathLst>
                <a:path w="763" h="775" extrusionOk="0">
                  <a:moveTo>
                    <a:pt x="381" y="0"/>
                  </a:moveTo>
                  <a:cubicBezTo>
                    <a:pt x="167" y="0"/>
                    <a:pt x="0" y="179"/>
                    <a:pt x="0" y="393"/>
                  </a:cubicBezTo>
                  <a:cubicBezTo>
                    <a:pt x="0" y="607"/>
                    <a:pt x="167" y="774"/>
                    <a:pt x="381" y="774"/>
                  </a:cubicBezTo>
                  <a:cubicBezTo>
                    <a:pt x="595" y="774"/>
                    <a:pt x="762" y="607"/>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37"/>
            <p:cNvSpPr/>
            <p:nvPr/>
          </p:nvSpPr>
          <p:spPr>
            <a:xfrm>
              <a:off x="7164684" y="4726774"/>
              <a:ext cx="95096" cy="95218"/>
            </a:xfrm>
            <a:custGeom>
              <a:avLst/>
              <a:gdLst/>
              <a:ahLst/>
              <a:cxnLst/>
              <a:rect l="l" t="t" r="r" b="b"/>
              <a:pathLst>
                <a:path w="774"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37"/>
            <p:cNvSpPr/>
            <p:nvPr/>
          </p:nvSpPr>
          <p:spPr>
            <a:xfrm>
              <a:off x="6850156" y="4726774"/>
              <a:ext cx="95218" cy="95218"/>
            </a:xfrm>
            <a:custGeom>
              <a:avLst/>
              <a:gdLst/>
              <a:ahLst/>
              <a:cxnLst/>
              <a:rect l="l" t="t" r="r" b="b"/>
              <a:pathLst>
                <a:path w="775"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37"/>
            <p:cNvSpPr/>
            <p:nvPr/>
          </p:nvSpPr>
          <p:spPr>
            <a:xfrm>
              <a:off x="7164684" y="4413721"/>
              <a:ext cx="95096" cy="95218"/>
            </a:xfrm>
            <a:custGeom>
              <a:avLst/>
              <a:gdLst/>
              <a:ahLst/>
              <a:cxnLst/>
              <a:rect l="l" t="t" r="r" b="b"/>
              <a:pathLst>
                <a:path w="774" h="775" extrusionOk="0">
                  <a:moveTo>
                    <a:pt x="393" y="1"/>
                  </a:moveTo>
                  <a:cubicBezTo>
                    <a:pt x="179" y="1"/>
                    <a:pt x="0" y="180"/>
                    <a:pt x="0" y="394"/>
                  </a:cubicBezTo>
                  <a:cubicBezTo>
                    <a:pt x="0" y="608"/>
                    <a:pt x="179" y="775"/>
                    <a:pt x="393" y="775"/>
                  </a:cubicBezTo>
                  <a:cubicBezTo>
                    <a:pt x="607" y="775"/>
                    <a:pt x="774" y="608"/>
                    <a:pt x="774" y="394"/>
                  </a:cubicBezTo>
                  <a:cubicBezTo>
                    <a:pt x="774" y="180"/>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37"/>
            <p:cNvSpPr/>
            <p:nvPr/>
          </p:nvSpPr>
          <p:spPr>
            <a:xfrm>
              <a:off x="6850156" y="4413721"/>
              <a:ext cx="95218" cy="95218"/>
            </a:xfrm>
            <a:custGeom>
              <a:avLst/>
              <a:gdLst/>
              <a:ahLst/>
              <a:cxnLst/>
              <a:rect l="l" t="t" r="r" b="b"/>
              <a:pathLst>
                <a:path w="775" h="775" extrusionOk="0">
                  <a:moveTo>
                    <a:pt x="393" y="1"/>
                  </a:moveTo>
                  <a:cubicBezTo>
                    <a:pt x="179" y="1"/>
                    <a:pt x="0" y="180"/>
                    <a:pt x="0" y="394"/>
                  </a:cubicBezTo>
                  <a:cubicBezTo>
                    <a:pt x="0" y="608"/>
                    <a:pt x="179" y="775"/>
                    <a:pt x="393" y="775"/>
                  </a:cubicBezTo>
                  <a:cubicBezTo>
                    <a:pt x="607" y="775"/>
                    <a:pt x="774" y="608"/>
                    <a:pt x="774" y="394"/>
                  </a:cubicBezTo>
                  <a:cubicBezTo>
                    <a:pt x="774" y="180"/>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37"/>
            <p:cNvSpPr/>
            <p:nvPr/>
          </p:nvSpPr>
          <p:spPr>
            <a:xfrm>
              <a:off x="6693630" y="4570248"/>
              <a:ext cx="95218" cy="93744"/>
            </a:xfrm>
            <a:custGeom>
              <a:avLst/>
              <a:gdLst/>
              <a:ahLst/>
              <a:cxnLst/>
              <a:rect l="l" t="t" r="r" b="b"/>
              <a:pathLst>
                <a:path w="775" h="763" extrusionOk="0">
                  <a:moveTo>
                    <a:pt x="381" y="1"/>
                  </a:moveTo>
                  <a:cubicBezTo>
                    <a:pt x="167" y="1"/>
                    <a:pt x="0" y="168"/>
                    <a:pt x="0" y="382"/>
                  </a:cubicBezTo>
                  <a:cubicBezTo>
                    <a:pt x="0" y="596"/>
                    <a:pt x="167" y="763"/>
                    <a:pt x="381" y="763"/>
                  </a:cubicBezTo>
                  <a:cubicBezTo>
                    <a:pt x="596" y="763"/>
                    <a:pt x="774" y="596"/>
                    <a:pt x="774" y="382"/>
                  </a:cubicBezTo>
                  <a:cubicBezTo>
                    <a:pt x="774" y="168"/>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37"/>
            <p:cNvSpPr/>
            <p:nvPr/>
          </p:nvSpPr>
          <p:spPr>
            <a:xfrm>
              <a:off x="7008157" y="4570248"/>
              <a:ext cx="95096" cy="93744"/>
            </a:xfrm>
            <a:custGeom>
              <a:avLst/>
              <a:gdLst/>
              <a:ahLst/>
              <a:cxnLst/>
              <a:rect l="l" t="t" r="r" b="b"/>
              <a:pathLst>
                <a:path w="774" h="763" extrusionOk="0">
                  <a:moveTo>
                    <a:pt x="381" y="1"/>
                  </a:moveTo>
                  <a:cubicBezTo>
                    <a:pt x="167" y="1"/>
                    <a:pt x="0" y="168"/>
                    <a:pt x="0" y="382"/>
                  </a:cubicBezTo>
                  <a:cubicBezTo>
                    <a:pt x="0" y="596"/>
                    <a:pt x="167" y="763"/>
                    <a:pt x="381" y="763"/>
                  </a:cubicBezTo>
                  <a:cubicBezTo>
                    <a:pt x="595" y="763"/>
                    <a:pt x="774" y="596"/>
                    <a:pt x="774" y="382"/>
                  </a:cubicBezTo>
                  <a:cubicBezTo>
                    <a:pt x="774" y="168"/>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37"/>
            <p:cNvSpPr/>
            <p:nvPr/>
          </p:nvSpPr>
          <p:spPr>
            <a:xfrm>
              <a:off x="6693630" y="4257195"/>
              <a:ext cx="95218" cy="95218"/>
            </a:xfrm>
            <a:custGeom>
              <a:avLst/>
              <a:gdLst/>
              <a:ahLst/>
              <a:cxnLst/>
              <a:rect l="l" t="t" r="r" b="b"/>
              <a:pathLst>
                <a:path w="775" h="775" extrusionOk="0">
                  <a:moveTo>
                    <a:pt x="381" y="1"/>
                  </a:moveTo>
                  <a:cubicBezTo>
                    <a:pt x="167" y="1"/>
                    <a:pt x="0" y="168"/>
                    <a:pt x="0" y="382"/>
                  </a:cubicBezTo>
                  <a:cubicBezTo>
                    <a:pt x="0" y="596"/>
                    <a:pt x="167" y="775"/>
                    <a:pt x="381" y="775"/>
                  </a:cubicBezTo>
                  <a:cubicBezTo>
                    <a:pt x="596" y="775"/>
                    <a:pt x="774" y="596"/>
                    <a:pt x="774" y="382"/>
                  </a:cubicBezTo>
                  <a:cubicBezTo>
                    <a:pt x="774" y="168"/>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37"/>
            <p:cNvSpPr/>
            <p:nvPr/>
          </p:nvSpPr>
          <p:spPr>
            <a:xfrm>
              <a:off x="7008157" y="4257195"/>
              <a:ext cx="95096" cy="95218"/>
            </a:xfrm>
            <a:custGeom>
              <a:avLst/>
              <a:gdLst/>
              <a:ahLst/>
              <a:cxnLst/>
              <a:rect l="l" t="t" r="r" b="b"/>
              <a:pathLst>
                <a:path w="774" h="775" extrusionOk="0">
                  <a:moveTo>
                    <a:pt x="381" y="1"/>
                  </a:moveTo>
                  <a:cubicBezTo>
                    <a:pt x="167" y="1"/>
                    <a:pt x="0" y="168"/>
                    <a:pt x="0" y="382"/>
                  </a:cubicBezTo>
                  <a:cubicBezTo>
                    <a:pt x="0" y="596"/>
                    <a:pt x="167" y="775"/>
                    <a:pt x="381" y="775"/>
                  </a:cubicBezTo>
                  <a:cubicBezTo>
                    <a:pt x="595" y="775"/>
                    <a:pt x="774" y="596"/>
                    <a:pt x="774" y="382"/>
                  </a:cubicBezTo>
                  <a:cubicBezTo>
                    <a:pt x="774" y="168"/>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37"/>
            <p:cNvSpPr/>
            <p:nvPr/>
          </p:nvSpPr>
          <p:spPr>
            <a:xfrm>
              <a:off x="6538578" y="4726774"/>
              <a:ext cx="93744" cy="95218"/>
            </a:xfrm>
            <a:custGeom>
              <a:avLst/>
              <a:gdLst/>
              <a:ahLst/>
              <a:cxnLst/>
              <a:rect l="l" t="t" r="r" b="b"/>
              <a:pathLst>
                <a:path w="763" h="775" extrusionOk="0">
                  <a:moveTo>
                    <a:pt x="381" y="1"/>
                  </a:moveTo>
                  <a:cubicBezTo>
                    <a:pt x="167" y="1"/>
                    <a:pt x="0" y="179"/>
                    <a:pt x="0" y="394"/>
                  </a:cubicBezTo>
                  <a:cubicBezTo>
                    <a:pt x="0" y="596"/>
                    <a:pt x="167" y="775"/>
                    <a:pt x="381" y="775"/>
                  </a:cubicBezTo>
                  <a:cubicBezTo>
                    <a:pt x="595" y="775"/>
                    <a:pt x="762" y="596"/>
                    <a:pt x="762" y="394"/>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37"/>
            <p:cNvSpPr/>
            <p:nvPr/>
          </p:nvSpPr>
          <p:spPr>
            <a:xfrm>
              <a:off x="6538578" y="4413721"/>
              <a:ext cx="93744" cy="95218"/>
            </a:xfrm>
            <a:custGeom>
              <a:avLst/>
              <a:gdLst/>
              <a:ahLst/>
              <a:cxnLst/>
              <a:rect l="l" t="t" r="r" b="b"/>
              <a:pathLst>
                <a:path w="763" h="775" extrusionOk="0">
                  <a:moveTo>
                    <a:pt x="381" y="1"/>
                  </a:moveTo>
                  <a:cubicBezTo>
                    <a:pt x="167" y="1"/>
                    <a:pt x="0" y="180"/>
                    <a:pt x="0" y="394"/>
                  </a:cubicBezTo>
                  <a:cubicBezTo>
                    <a:pt x="0" y="608"/>
                    <a:pt x="167" y="775"/>
                    <a:pt x="381" y="775"/>
                  </a:cubicBezTo>
                  <a:cubicBezTo>
                    <a:pt x="595" y="775"/>
                    <a:pt x="762" y="608"/>
                    <a:pt x="762" y="394"/>
                  </a:cubicBezTo>
                  <a:cubicBezTo>
                    <a:pt x="762" y="180"/>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37"/>
            <p:cNvSpPr/>
            <p:nvPr/>
          </p:nvSpPr>
          <p:spPr>
            <a:xfrm>
              <a:off x="7164684" y="4099316"/>
              <a:ext cx="95096" cy="95218"/>
            </a:xfrm>
            <a:custGeom>
              <a:avLst/>
              <a:gdLst/>
              <a:ahLst/>
              <a:cxnLst/>
              <a:rect l="l" t="t" r="r" b="b"/>
              <a:pathLst>
                <a:path w="774"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37"/>
            <p:cNvSpPr/>
            <p:nvPr/>
          </p:nvSpPr>
          <p:spPr>
            <a:xfrm>
              <a:off x="6850156" y="4099316"/>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7" y="774"/>
                    <a:pt x="774" y="607"/>
                    <a:pt x="774" y="393"/>
                  </a:cubicBezTo>
                  <a:cubicBezTo>
                    <a:pt x="774" y="179"/>
                    <a:pt x="607"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37"/>
            <p:cNvSpPr/>
            <p:nvPr/>
          </p:nvSpPr>
          <p:spPr>
            <a:xfrm>
              <a:off x="6538578" y="4099316"/>
              <a:ext cx="93744" cy="95218"/>
            </a:xfrm>
            <a:custGeom>
              <a:avLst/>
              <a:gdLst/>
              <a:ahLst/>
              <a:cxnLst/>
              <a:rect l="l" t="t" r="r" b="b"/>
              <a:pathLst>
                <a:path w="763" h="775" extrusionOk="0">
                  <a:moveTo>
                    <a:pt x="381" y="0"/>
                  </a:moveTo>
                  <a:cubicBezTo>
                    <a:pt x="167" y="0"/>
                    <a:pt x="0" y="179"/>
                    <a:pt x="0" y="393"/>
                  </a:cubicBezTo>
                  <a:cubicBezTo>
                    <a:pt x="0" y="607"/>
                    <a:pt x="167" y="774"/>
                    <a:pt x="381" y="774"/>
                  </a:cubicBezTo>
                  <a:cubicBezTo>
                    <a:pt x="595" y="774"/>
                    <a:pt x="762" y="607"/>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37"/>
            <p:cNvSpPr/>
            <p:nvPr/>
          </p:nvSpPr>
          <p:spPr>
            <a:xfrm>
              <a:off x="7164684" y="5041302"/>
              <a:ext cx="95096" cy="95218"/>
            </a:xfrm>
            <a:custGeom>
              <a:avLst/>
              <a:gdLst/>
              <a:ahLst/>
              <a:cxnLst/>
              <a:rect l="l" t="t" r="r" b="b"/>
              <a:pathLst>
                <a:path w="774"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37"/>
            <p:cNvSpPr/>
            <p:nvPr/>
          </p:nvSpPr>
          <p:spPr>
            <a:xfrm>
              <a:off x="6850156" y="5041302"/>
              <a:ext cx="95218" cy="95218"/>
            </a:xfrm>
            <a:custGeom>
              <a:avLst/>
              <a:gdLst/>
              <a:ahLst/>
              <a:cxnLst/>
              <a:rect l="l" t="t" r="r" b="b"/>
              <a:pathLst>
                <a:path w="775" h="775" extrusionOk="0">
                  <a:moveTo>
                    <a:pt x="393" y="1"/>
                  </a:moveTo>
                  <a:cubicBezTo>
                    <a:pt x="179" y="1"/>
                    <a:pt x="0" y="179"/>
                    <a:pt x="0" y="382"/>
                  </a:cubicBezTo>
                  <a:cubicBezTo>
                    <a:pt x="0" y="596"/>
                    <a:pt x="179" y="775"/>
                    <a:pt x="393" y="775"/>
                  </a:cubicBezTo>
                  <a:cubicBezTo>
                    <a:pt x="607" y="775"/>
                    <a:pt x="774" y="596"/>
                    <a:pt x="774" y="382"/>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37"/>
            <p:cNvSpPr/>
            <p:nvPr/>
          </p:nvSpPr>
          <p:spPr>
            <a:xfrm>
              <a:off x="6693630" y="4884775"/>
              <a:ext cx="95218" cy="95218"/>
            </a:xfrm>
            <a:custGeom>
              <a:avLst/>
              <a:gdLst/>
              <a:ahLst/>
              <a:cxnLst/>
              <a:rect l="l" t="t" r="r" b="b"/>
              <a:pathLst>
                <a:path w="775" h="775" extrusionOk="0">
                  <a:moveTo>
                    <a:pt x="381" y="1"/>
                  </a:moveTo>
                  <a:cubicBezTo>
                    <a:pt x="167" y="1"/>
                    <a:pt x="0" y="167"/>
                    <a:pt x="0" y="382"/>
                  </a:cubicBezTo>
                  <a:cubicBezTo>
                    <a:pt x="0" y="596"/>
                    <a:pt x="167" y="775"/>
                    <a:pt x="381" y="775"/>
                  </a:cubicBezTo>
                  <a:cubicBezTo>
                    <a:pt x="596" y="775"/>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37"/>
            <p:cNvSpPr/>
            <p:nvPr/>
          </p:nvSpPr>
          <p:spPr>
            <a:xfrm>
              <a:off x="7008157" y="4884775"/>
              <a:ext cx="95096" cy="95218"/>
            </a:xfrm>
            <a:custGeom>
              <a:avLst/>
              <a:gdLst/>
              <a:ahLst/>
              <a:cxnLst/>
              <a:rect l="l" t="t" r="r" b="b"/>
              <a:pathLst>
                <a:path w="774" h="775" extrusionOk="0">
                  <a:moveTo>
                    <a:pt x="381" y="1"/>
                  </a:moveTo>
                  <a:cubicBezTo>
                    <a:pt x="167" y="1"/>
                    <a:pt x="0" y="167"/>
                    <a:pt x="0" y="382"/>
                  </a:cubicBezTo>
                  <a:cubicBezTo>
                    <a:pt x="0" y="596"/>
                    <a:pt x="167" y="775"/>
                    <a:pt x="381" y="775"/>
                  </a:cubicBezTo>
                  <a:cubicBezTo>
                    <a:pt x="595" y="775"/>
                    <a:pt x="774" y="596"/>
                    <a:pt x="774" y="382"/>
                  </a:cubicBezTo>
                  <a:cubicBezTo>
                    <a:pt x="774" y="167"/>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37"/>
            <p:cNvSpPr/>
            <p:nvPr/>
          </p:nvSpPr>
          <p:spPr>
            <a:xfrm>
              <a:off x="6538578" y="5041302"/>
              <a:ext cx="93744" cy="95218"/>
            </a:xfrm>
            <a:custGeom>
              <a:avLst/>
              <a:gdLst/>
              <a:ahLst/>
              <a:cxnLst/>
              <a:rect l="l" t="t" r="r" b="b"/>
              <a:pathLst>
                <a:path w="763" h="775" extrusionOk="0">
                  <a:moveTo>
                    <a:pt x="381" y="1"/>
                  </a:moveTo>
                  <a:cubicBezTo>
                    <a:pt x="167" y="1"/>
                    <a:pt x="0" y="179"/>
                    <a:pt x="0" y="382"/>
                  </a:cubicBezTo>
                  <a:cubicBezTo>
                    <a:pt x="0" y="596"/>
                    <a:pt x="167" y="775"/>
                    <a:pt x="381" y="775"/>
                  </a:cubicBezTo>
                  <a:cubicBezTo>
                    <a:pt x="595" y="775"/>
                    <a:pt x="762" y="596"/>
                    <a:pt x="762" y="382"/>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37"/>
            <p:cNvSpPr/>
            <p:nvPr/>
          </p:nvSpPr>
          <p:spPr>
            <a:xfrm>
              <a:off x="7164684" y="4726774"/>
              <a:ext cx="95096" cy="95218"/>
            </a:xfrm>
            <a:custGeom>
              <a:avLst/>
              <a:gdLst/>
              <a:ahLst/>
              <a:cxnLst/>
              <a:rect l="l" t="t" r="r" b="b"/>
              <a:pathLst>
                <a:path w="774"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37"/>
            <p:cNvSpPr/>
            <p:nvPr/>
          </p:nvSpPr>
          <p:spPr>
            <a:xfrm>
              <a:off x="6850156" y="4726774"/>
              <a:ext cx="95218" cy="95218"/>
            </a:xfrm>
            <a:custGeom>
              <a:avLst/>
              <a:gdLst/>
              <a:ahLst/>
              <a:cxnLst/>
              <a:rect l="l" t="t" r="r" b="b"/>
              <a:pathLst>
                <a:path w="775" h="775" extrusionOk="0">
                  <a:moveTo>
                    <a:pt x="393" y="1"/>
                  </a:moveTo>
                  <a:cubicBezTo>
                    <a:pt x="179" y="1"/>
                    <a:pt x="0" y="179"/>
                    <a:pt x="0" y="394"/>
                  </a:cubicBezTo>
                  <a:cubicBezTo>
                    <a:pt x="0" y="596"/>
                    <a:pt x="179" y="775"/>
                    <a:pt x="393" y="775"/>
                  </a:cubicBezTo>
                  <a:cubicBezTo>
                    <a:pt x="607" y="775"/>
                    <a:pt x="774" y="596"/>
                    <a:pt x="774" y="394"/>
                  </a:cubicBezTo>
                  <a:cubicBezTo>
                    <a:pt x="774" y="179"/>
                    <a:pt x="607"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37"/>
            <p:cNvSpPr/>
            <p:nvPr/>
          </p:nvSpPr>
          <p:spPr>
            <a:xfrm>
              <a:off x="6538578" y="4726774"/>
              <a:ext cx="93744" cy="95218"/>
            </a:xfrm>
            <a:custGeom>
              <a:avLst/>
              <a:gdLst/>
              <a:ahLst/>
              <a:cxnLst/>
              <a:rect l="l" t="t" r="r" b="b"/>
              <a:pathLst>
                <a:path w="763" h="775" extrusionOk="0">
                  <a:moveTo>
                    <a:pt x="381" y="1"/>
                  </a:moveTo>
                  <a:cubicBezTo>
                    <a:pt x="167" y="1"/>
                    <a:pt x="0" y="179"/>
                    <a:pt x="0" y="394"/>
                  </a:cubicBezTo>
                  <a:cubicBezTo>
                    <a:pt x="0" y="596"/>
                    <a:pt x="167" y="775"/>
                    <a:pt x="381" y="775"/>
                  </a:cubicBezTo>
                  <a:cubicBezTo>
                    <a:pt x="595" y="775"/>
                    <a:pt x="762" y="596"/>
                    <a:pt x="762" y="394"/>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37"/>
            <p:cNvSpPr/>
            <p:nvPr/>
          </p:nvSpPr>
          <p:spPr>
            <a:xfrm>
              <a:off x="6538578" y="4099316"/>
              <a:ext cx="93744" cy="95218"/>
            </a:xfrm>
            <a:custGeom>
              <a:avLst/>
              <a:gdLst/>
              <a:ahLst/>
              <a:cxnLst/>
              <a:rect l="l" t="t" r="r" b="b"/>
              <a:pathLst>
                <a:path w="763" h="775" extrusionOk="0">
                  <a:moveTo>
                    <a:pt x="381" y="0"/>
                  </a:moveTo>
                  <a:cubicBezTo>
                    <a:pt x="167" y="0"/>
                    <a:pt x="0" y="179"/>
                    <a:pt x="0" y="393"/>
                  </a:cubicBezTo>
                  <a:cubicBezTo>
                    <a:pt x="0" y="607"/>
                    <a:pt x="167" y="774"/>
                    <a:pt x="381" y="774"/>
                  </a:cubicBezTo>
                  <a:cubicBezTo>
                    <a:pt x="595" y="774"/>
                    <a:pt x="762" y="607"/>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37"/>
            <p:cNvSpPr/>
            <p:nvPr/>
          </p:nvSpPr>
          <p:spPr>
            <a:xfrm>
              <a:off x="6222576" y="4099316"/>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37"/>
            <p:cNvSpPr/>
            <p:nvPr/>
          </p:nvSpPr>
          <p:spPr>
            <a:xfrm>
              <a:off x="6538578" y="3784789"/>
              <a:ext cx="93744" cy="95218"/>
            </a:xfrm>
            <a:custGeom>
              <a:avLst/>
              <a:gdLst/>
              <a:ahLst/>
              <a:cxnLst/>
              <a:rect l="l" t="t" r="r" b="b"/>
              <a:pathLst>
                <a:path w="763" h="775" extrusionOk="0">
                  <a:moveTo>
                    <a:pt x="381" y="0"/>
                  </a:moveTo>
                  <a:cubicBezTo>
                    <a:pt x="167" y="0"/>
                    <a:pt x="0" y="179"/>
                    <a:pt x="0" y="393"/>
                  </a:cubicBezTo>
                  <a:cubicBezTo>
                    <a:pt x="0" y="607"/>
                    <a:pt x="167" y="774"/>
                    <a:pt x="381" y="774"/>
                  </a:cubicBezTo>
                  <a:cubicBezTo>
                    <a:pt x="595" y="774"/>
                    <a:pt x="762" y="607"/>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37"/>
            <p:cNvSpPr/>
            <p:nvPr/>
          </p:nvSpPr>
          <p:spPr>
            <a:xfrm>
              <a:off x="6222576" y="3784789"/>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37"/>
            <p:cNvSpPr/>
            <p:nvPr/>
          </p:nvSpPr>
          <p:spPr>
            <a:xfrm>
              <a:off x="6066049" y="3942790"/>
              <a:ext cx="95218" cy="95218"/>
            </a:xfrm>
            <a:custGeom>
              <a:avLst/>
              <a:gdLst/>
              <a:ahLst/>
              <a:cxnLst/>
              <a:rect l="l" t="t" r="r" b="b"/>
              <a:pathLst>
                <a:path w="775" h="775" extrusionOk="0">
                  <a:moveTo>
                    <a:pt x="393" y="0"/>
                  </a:moveTo>
                  <a:cubicBezTo>
                    <a:pt x="179" y="0"/>
                    <a:pt x="0" y="167"/>
                    <a:pt x="0" y="381"/>
                  </a:cubicBezTo>
                  <a:cubicBezTo>
                    <a:pt x="0" y="595"/>
                    <a:pt x="179" y="774"/>
                    <a:pt x="393" y="774"/>
                  </a:cubicBezTo>
                  <a:cubicBezTo>
                    <a:pt x="596" y="774"/>
                    <a:pt x="774" y="595"/>
                    <a:pt x="774" y="381"/>
                  </a:cubicBezTo>
                  <a:cubicBezTo>
                    <a:pt x="774" y="167"/>
                    <a:pt x="596"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37"/>
            <p:cNvSpPr/>
            <p:nvPr/>
          </p:nvSpPr>
          <p:spPr>
            <a:xfrm>
              <a:off x="6380577" y="3942790"/>
              <a:ext cx="95218" cy="95218"/>
            </a:xfrm>
            <a:custGeom>
              <a:avLst/>
              <a:gdLst/>
              <a:ahLst/>
              <a:cxnLst/>
              <a:rect l="l" t="t" r="r" b="b"/>
              <a:pathLst>
                <a:path w="775" h="775" extrusionOk="0">
                  <a:moveTo>
                    <a:pt x="381" y="0"/>
                  </a:moveTo>
                  <a:cubicBezTo>
                    <a:pt x="179" y="0"/>
                    <a:pt x="0" y="167"/>
                    <a:pt x="0" y="381"/>
                  </a:cubicBezTo>
                  <a:cubicBezTo>
                    <a:pt x="0" y="595"/>
                    <a:pt x="179" y="774"/>
                    <a:pt x="381" y="774"/>
                  </a:cubicBezTo>
                  <a:cubicBezTo>
                    <a:pt x="596" y="774"/>
                    <a:pt x="774" y="595"/>
                    <a:pt x="774" y="381"/>
                  </a:cubicBezTo>
                  <a:cubicBezTo>
                    <a:pt x="774" y="167"/>
                    <a:pt x="59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37"/>
            <p:cNvSpPr/>
            <p:nvPr/>
          </p:nvSpPr>
          <p:spPr>
            <a:xfrm>
              <a:off x="6538578" y="4726774"/>
              <a:ext cx="93744" cy="95218"/>
            </a:xfrm>
            <a:custGeom>
              <a:avLst/>
              <a:gdLst/>
              <a:ahLst/>
              <a:cxnLst/>
              <a:rect l="l" t="t" r="r" b="b"/>
              <a:pathLst>
                <a:path w="763" h="775" extrusionOk="0">
                  <a:moveTo>
                    <a:pt x="381" y="1"/>
                  </a:moveTo>
                  <a:cubicBezTo>
                    <a:pt x="167" y="1"/>
                    <a:pt x="0" y="179"/>
                    <a:pt x="0" y="394"/>
                  </a:cubicBezTo>
                  <a:cubicBezTo>
                    <a:pt x="0" y="596"/>
                    <a:pt x="167" y="775"/>
                    <a:pt x="381" y="775"/>
                  </a:cubicBezTo>
                  <a:cubicBezTo>
                    <a:pt x="595" y="775"/>
                    <a:pt x="762" y="596"/>
                    <a:pt x="762" y="394"/>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37"/>
            <p:cNvSpPr/>
            <p:nvPr/>
          </p:nvSpPr>
          <p:spPr>
            <a:xfrm>
              <a:off x="6222576" y="4726774"/>
              <a:ext cx="95218" cy="95218"/>
            </a:xfrm>
            <a:custGeom>
              <a:avLst/>
              <a:gdLst/>
              <a:ahLst/>
              <a:cxnLst/>
              <a:rect l="l" t="t" r="r" b="b"/>
              <a:pathLst>
                <a:path w="775" h="775" extrusionOk="0">
                  <a:moveTo>
                    <a:pt x="393" y="1"/>
                  </a:moveTo>
                  <a:cubicBezTo>
                    <a:pt x="179" y="1"/>
                    <a:pt x="0" y="179"/>
                    <a:pt x="0" y="394"/>
                  </a:cubicBezTo>
                  <a:cubicBezTo>
                    <a:pt x="0" y="596"/>
                    <a:pt x="179" y="775"/>
                    <a:pt x="393" y="775"/>
                  </a:cubicBezTo>
                  <a:cubicBezTo>
                    <a:pt x="608" y="775"/>
                    <a:pt x="774" y="596"/>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37"/>
            <p:cNvSpPr/>
            <p:nvPr/>
          </p:nvSpPr>
          <p:spPr>
            <a:xfrm>
              <a:off x="6538578" y="4413721"/>
              <a:ext cx="93744" cy="95218"/>
            </a:xfrm>
            <a:custGeom>
              <a:avLst/>
              <a:gdLst/>
              <a:ahLst/>
              <a:cxnLst/>
              <a:rect l="l" t="t" r="r" b="b"/>
              <a:pathLst>
                <a:path w="763" h="775" extrusionOk="0">
                  <a:moveTo>
                    <a:pt x="381" y="1"/>
                  </a:moveTo>
                  <a:cubicBezTo>
                    <a:pt x="167" y="1"/>
                    <a:pt x="0" y="180"/>
                    <a:pt x="0" y="394"/>
                  </a:cubicBezTo>
                  <a:cubicBezTo>
                    <a:pt x="0" y="608"/>
                    <a:pt x="167" y="775"/>
                    <a:pt x="381" y="775"/>
                  </a:cubicBezTo>
                  <a:cubicBezTo>
                    <a:pt x="595" y="775"/>
                    <a:pt x="762" y="608"/>
                    <a:pt x="762" y="394"/>
                  </a:cubicBezTo>
                  <a:cubicBezTo>
                    <a:pt x="762" y="180"/>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37"/>
            <p:cNvSpPr/>
            <p:nvPr/>
          </p:nvSpPr>
          <p:spPr>
            <a:xfrm>
              <a:off x="6222576" y="4413721"/>
              <a:ext cx="95218" cy="95218"/>
            </a:xfrm>
            <a:custGeom>
              <a:avLst/>
              <a:gdLst/>
              <a:ahLst/>
              <a:cxnLst/>
              <a:rect l="l" t="t" r="r" b="b"/>
              <a:pathLst>
                <a:path w="775" h="775" extrusionOk="0">
                  <a:moveTo>
                    <a:pt x="393" y="1"/>
                  </a:moveTo>
                  <a:cubicBezTo>
                    <a:pt x="179" y="1"/>
                    <a:pt x="0" y="180"/>
                    <a:pt x="0" y="394"/>
                  </a:cubicBezTo>
                  <a:cubicBezTo>
                    <a:pt x="0" y="608"/>
                    <a:pt x="179" y="775"/>
                    <a:pt x="393" y="775"/>
                  </a:cubicBezTo>
                  <a:cubicBezTo>
                    <a:pt x="608" y="775"/>
                    <a:pt x="774" y="608"/>
                    <a:pt x="774" y="394"/>
                  </a:cubicBezTo>
                  <a:cubicBezTo>
                    <a:pt x="774" y="180"/>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37"/>
            <p:cNvSpPr/>
            <p:nvPr/>
          </p:nvSpPr>
          <p:spPr>
            <a:xfrm>
              <a:off x="6066049" y="4570248"/>
              <a:ext cx="95218" cy="93744"/>
            </a:xfrm>
            <a:custGeom>
              <a:avLst/>
              <a:gdLst/>
              <a:ahLst/>
              <a:cxnLst/>
              <a:rect l="l" t="t" r="r" b="b"/>
              <a:pathLst>
                <a:path w="775" h="763" extrusionOk="0">
                  <a:moveTo>
                    <a:pt x="393" y="1"/>
                  </a:moveTo>
                  <a:cubicBezTo>
                    <a:pt x="179" y="1"/>
                    <a:pt x="0" y="168"/>
                    <a:pt x="0" y="382"/>
                  </a:cubicBezTo>
                  <a:cubicBezTo>
                    <a:pt x="0" y="596"/>
                    <a:pt x="179" y="763"/>
                    <a:pt x="393" y="763"/>
                  </a:cubicBezTo>
                  <a:cubicBezTo>
                    <a:pt x="596" y="763"/>
                    <a:pt x="774" y="596"/>
                    <a:pt x="774" y="382"/>
                  </a:cubicBezTo>
                  <a:cubicBezTo>
                    <a:pt x="774" y="168"/>
                    <a:pt x="596"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37"/>
            <p:cNvSpPr/>
            <p:nvPr/>
          </p:nvSpPr>
          <p:spPr>
            <a:xfrm>
              <a:off x="6380577" y="4570248"/>
              <a:ext cx="95218" cy="93744"/>
            </a:xfrm>
            <a:custGeom>
              <a:avLst/>
              <a:gdLst/>
              <a:ahLst/>
              <a:cxnLst/>
              <a:rect l="l" t="t" r="r" b="b"/>
              <a:pathLst>
                <a:path w="775" h="763" extrusionOk="0">
                  <a:moveTo>
                    <a:pt x="381" y="1"/>
                  </a:moveTo>
                  <a:cubicBezTo>
                    <a:pt x="179" y="1"/>
                    <a:pt x="0" y="168"/>
                    <a:pt x="0" y="382"/>
                  </a:cubicBezTo>
                  <a:cubicBezTo>
                    <a:pt x="0" y="596"/>
                    <a:pt x="179" y="763"/>
                    <a:pt x="381" y="763"/>
                  </a:cubicBezTo>
                  <a:cubicBezTo>
                    <a:pt x="596" y="763"/>
                    <a:pt x="774" y="596"/>
                    <a:pt x="774" y="382"/>
                  </a:cubicBezTo>
                  <a:cubicBezTo>
                    <a:pt x="774" y="168"/>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37"/>
            <p:cNvSpPr/>
            <p:nvPr/>
          </p:nvSpPr>
          <p:spPr>
            <a:xfrm>
              <a:off x="6066049" y="4257195"/>
              <a:ext cx="95218" cy="95218"/>
            </a:xfrm>
            <a:custGeom>
              <a:avLst/>
              <a:gdLst/>
              <a:ahLst/>
              <a:cxnLst/>
              <a:rect l="l" t="t" r="r" b="b"/>
              <a:pathLst>
                <a:path w="775" h="775" extrusionOk="0">
                  <a:moveTo>
                    <a:pt x="393" y="1"/>
                  </a:moveTo>
                  <a:cubicBezTo>
                    <a:pt x="179" y="1"/>
                    <a:pt x="0" y="168"/>
                    <a:pt x="0" y="382"/>
                  </a:cubicBezTo>
                  <a:cubicBezTo>
                    <a:pt x="0" y="596"/>
                    <a:pt x="179" y="775"/>
                    <a:pt x="393" y="775"/>
                  </a:cubicBezTo>
                  <a:cubicBezTo>
                    <a:pt x="596" y="775"/>
                    <a:pt x="774" y="596"/>
                    <a:pt x="774" y="382"/>
                  </a:cubicBezTo>
                  <a:cubicBezTo>
                    <a:pt x="774" y="168"/>
                    <a:pt x="596"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37"/>
            <p:cNvSpPr/>
            <p:nvPr/>
          </p:nvSpPr>
          <p:spPr>
            <a:xfrm>
              <a:off x="6380577" y="4257195"/>
              <a:ext cx="95218" cy="95218"/>
            </a:xfrm>
            <a:custGeom>
              <a:avLst/>
              <a:gdLst/>
              <a:ahLst/>
              <a:cxnLst/>
              <a:rect l="l" t="t" r="r" b="b"/>
              <a:pathLst>
                <a:path w="775" h="775" extrusionOk="0">
                  <a:moveTo>
                    <a:pt x="381" y="1"/>
                  </a:moveTo>
                  <a:cubicBezTo>
                    <a:pt x="179" y="1"/>
                    <a:pt x="0" y="168"/>
                    <a:pt x="0" y="382"/>
                  </a:cubicBezTo>
                  <a:cubicBezTo>
                    <a:pt x="0" y="596"/>
                    <a:pt x="179" y="775"/>
                    <a:pt x="381" y="775"/>
                  </a:cubicBezTo>
                  <a:cubicBezTo>
                    <a:pt x="596" y="775"/>
                    <a:pt x="774" y="596"/>
                    <a:pt x="774" y="382"/>
                  </a:cubicBezTo>
                  <a:cubicBezTo>
                    <a:pt x="774" y="168"/>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37"/>
            <p:cNvSpPr/>
            <p:nvPr/>
          </p:nvSpPr>
          <p:spPr>
            <a:xfrm>
              <a:off x="6538578" y="4099316"/>
              <a:ext cx="93744" cy="95218"/>
            </a:xfrm>
            <a:custGeom>
              <a:avLst/>
              <a:gdLst/>
              <a:ahLst/>
              <a:cxnLst/>
              <a:rect l="l" t="t" r="r" b="b"/>
              <a:pathLst>
                <a:path w="763" h="775" extrusionOk="0">
                  <a:moveTo>
                    <a:pt x="381" y="0"/>
                  </a:moveTo>
                  <a:cubicBezTo>
                    <a:pt x="167" y="0"/>
                    <a:pt x="0" y="179"/>
                    <a:pt x="0" y="393"/>
                  </a:cubicBezTo>
                  <a:cubicBezTo>
                    <a:pt x="0" y="607"/>
                    <a:pt x="167" y="774"/>
                    <a:pt x="381" y="774"/>
                  </a:cubicBezTo>
                  <a:cubicBezTo>
                    <a:pt x="595" y="774"/>
                    <a:pt x="762" y="607"/>
                    <a:pt x="762" y="393"/>
                  </a:cubicBezTo>
                  <a:cubicBezTo>
                    <a:pt x="762" y="179"/>
                    <a:pt x="595"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37"/>
            <p:cNvSpPr/>
            <p:nvPr/>
          </p:nvSpPr>
          <p:spPr>
            <a:xfrm>
              <a:off x="6222576" y="4099316"/>
              <a:ext cx="95218" cy="95218"/>
            </a:xfrm>
            <a:custGeom>
              <a:avLst/>
              <a:gdLst/>
              <a:ahLst/>
              <a:cxnLst/>
              <a:rect l="l" t="t" r="r" b="b"/>
              <a:pathLst>
                <a:path w="775" h="775" extrusionOk="0">
                  <a:moveTo>
                    <a:pt x="393" y="0"/>
                  </a:moveTo>
                  <a:cubicBezTo>
                    <a:pt x="179" y="0"/>
                    <a:pt x="0" y="179"/>
                    <a:pt x="0" y="393"/>
                  </a:cubicBezTo>
                  <a:cubicBezTo>
                    <a:pt x="0" y="607"/>
                    <a:pt x="179" y="774"/>
                    <a:pt x="393" y="774"/>
                  </a:cubicBezTo>
                  <a:cubicBezTo>
                    <a:pt x="608" y="774"/>
                    <a:pt x="774" y="607"/>
                    <a:pt x="774" y="393"/>
                  </a:cubicBezTo>
                  <a:cubicBezTo>
                    <a:pt x="774" y="179"/>
                    <a:pt x="608" y="0"/>
                    <a:pt x="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37"/>
            <p:cNvSpPr/>
            <p:nvPr/>
          </p:nvSpPr>
          <p:spPr>
            <a:xfrm>
              <a:off x="6538578" y="5041302"/>
              <a:ext cx="93744" cy="95218"/>
            </a:xfrm>
            <a:custGeom>
              <a:avLst/>
              <a:gdLst/>
              <a:ahLst/>
              <a:cxnLst/>
              <a:rect l="l" t="t" r="r" b="b"/>
              <a:pathLst>
                <a:path w="763" h="775" extrusionOk="0">
                  <a:moveTo>
                    <a:pt x="381" y="1"/>
                  </a:moveTo>
                  <a:cubicBezTo>
                    <a:pt x="167" y="1"/>
                    <a:pt x="0" y="179"/>
                    <a:pt x="0" y="382"/>
                  </a:cubicBezTo>
                  <a:cubicBezTo>
                    <a:pt x="0" y="596"/>
                    <a:pt x="167" y="775"/>
                    <a:pt x="381" y="775"/>
                  </a:cubicBezTo>
                  <a:cubicBezTo>
                    <a:pt x="595" y="775"/>
                    <a:pt x="762" y="596"/>
                    <a:pt x="762" y="382"/>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37"/>
            <p:cNvSpPr/>
            <p:nvPr/>
          </p:nvSpPr>
          <p:spPr>
            <a:xfrm>
              <a:off x="6222576" y="5041302"/>
              <a:ext cx="95218" cy="95218"/>
            </a:xfrm>
            <a:custGeom>
              <a:avLst/>
              <a:gdLst/>
              <a:ahLst/>
              <a:cxnLst/>
              <a:rect l="l" t="t" r="r" b="b"/>
              <a:pathLst>
                <a:path w="775" h="775" extrusionOk="0">
                  <a:moveTo>
                    <a:pt x="393" y="1"/>
                  </a:moveTo>
                  <a:cubicBezTo>
                    <a:pt x="179" y="1"/>
                    <a:pt x="0" y="179"/>
                    <a:pt x="0" y="382"/>
                  </a:cubicBezTo>
                  <a:cubicBezTo>
                    <a:pt x="0" y="596"/>
                    <a:pt x="179" y="775"/>
                    <a:pt x="393" y="775"/>
                  </a:cubicBezTo>
                  <a:cubicBezTo>
                    <a:pt x="608" y="775"/>
                    <a:pt x="774" y="596"/>
                    <a:pt x="774" y="382"/>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37"/>
            <p:cNvSpPr/>
            <p:nvPr/>
          </p:nvSpPr>
          <p:spPr>
            <a:xfrm>
              <a:off x="6066049" y="4884775"/>
              <a:ext cx="95218" cy="95218"/>
            </a:xfrm>
            <a:custGeom>
              <a:avLst/>
              <a:gdLst/>
              <a:ahLst/>
              <a:cxnLst/>
              <a:rect l="l" t="t" r="r" b="b"/>
              <a:pathLst>
                <a:path w="775" h="775" extrusionOk="0">
                  <a:moveTo>
                    <a:pt x="393" y="1"/>
                  </a:moveTo>
                  <a:cubicBezTo>
                    <a:pt x="179" y="1"/>
                    <a:pt x="0" y="167"/>
                    <a:pt x="0" y="382"/>
                  </a:cubicBezTo>
                  <a:cubicBezTo>
                    <a:pt x="0" y="596"/>
                    <a:pt x="179" y="775"/>
                    <a:pt x="393" y="775"/>
                  </a:cubicBezTo>
                  <a:cubicBezTo>
                    <a:pt x="596" y="775"/>
                    <a:pt x="774" y="596"/>
                    <a:pt x="774" y="382"/>
                  </a:cubicBezTo>
                  <a:cubicBezTo>
                    <a:pt x="774" y="167"/>
                    <a:pt x="596"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37"/>
            <p:cNvSpPr/>
            <p:nvPr/>
          </p:nvSpPr>
          <p:spPr>
            <a:xfrm>
              <a:off x="6380577" y="4884775"/>
              <a:ext cx="95218" cy="95218"/>
            </a:xfrm>
            <a:custGeom>
              <a:avLst/>
              <a:gdLst/>
              <a:ahLst/>
              <a:cxnLst/>
              <a:rect l="l" t="t" r="r" b="b"/>
              <a:pathLst>
                <a:path w="775" h="775" extrusionOk="0">
                  <a:moveTo>
                    <a:pt x="381" y="1"/>
                  </a:moveTo>
                  <a:cubicBezTo>
                    <a:pt x="179" y="1"/>
                    <a:pt x="0" y="167"/>
                    <a:pt x="0" y="382"/>
                  </a:cubicBezTo>
                  <a:cubicBezTo>
                    <a:pt x="0" y="596"/>
                    <a:pt x="179" y="775"/>
                    <a:pt x="381" y="775"/>
                  </a:cubicBezTo>
                  <a:cubicBezTo>
                    <a:pt x="596" y="775"/>
                    <a:pt x="774" y="596"/>
                    <a:pt x="774" y="382"/>
                  </a:cubicBezTo>
                  <a:cubicBezTo>
                    <a:pt x="774" y="167"/>
                    <a:pt x="596"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37"/>
            <p:cNvSpPr/>
            <p:nvPr/>
          </p:nvSpPr>
          <p:spPr>
            <a:xfrm>
              <a:off x="6538578" y="4726774"/>
              <a:ext cx="93744" cy="95218"/>
            </a:xfrm>
            <a:custGeom>
              <a:avLst/>
              <a:gdLst/>
              <a:ahLst/>
              <a:cxnLst/>
              <a:rect l="l" t="t" r="r" b="b"/>
              <a:pathLst>
                <a:path w="763" h="775" extrusionOk="0">
                  <a:moveTo>
                    <a:pt x="381" y="1"/>
                  </a:moveTo>
                  <a:cubicBezTo>
                    <a:pt x="167" y="1"/>
                    <a:pt x="0" y="179"/>
                    <a:pt x="0" y="394"/>
                  </a:cubicBezTo>
                  <a:cubicBezTo>
                    <a:pt x="0" y="596"/>
                    <a:pt x="167" y="775"/>
                    <a:pt x="381" y="775"/>
                  </a:cubicBezTo>
                  <a:cubicBezTo>
                    <a:pt x="595" y="775"/>
                    <a:pt x="762" y="596"/>
                    <a:pt x="762" y="394"/>
                  </a:cubicBezTo>
                  <a:cubicBezTo>
                    <a:pt x="762" y="179"/>
                    <a:pt x="595"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37"/>
            <p:cNvSpPr/>
            <p:nvPr/>
          </p:nvSpPr>
          <p:spPr>
            <a:xfrm>
              <a:off x="6222576" y="4726774"/>
              <a:ext cx="95218" cy="95218"/>
            </a:xfrm>
            <a:custGeom>
              <a:avLst/>
              <a:gdLst/>
              <a:ahLst/>
              <a:cxnLst/>
              <a:rect l="l" t="t" r="r" b="b"/>
              <a:pathLst>
                <a:path w="775" h="775" extrusionOk="0">
                  <a:moveTo>
                    <a:pt x="393" y="1"/>
                  </a:moveTo>
                  <a:cubicBezTo>
                    <a:pt x="179" y="1"/>
                    <a:pt x="0" y="179"/>
                    <a:pt x="0" y="394"/>
                  </a:cubicBezTo>
                  <a:cubicBezTo>
                    <a:pt x="0" y="596"/>
                    <a:pt x="179" y="775"/>
                    <a:pt x="393" y="775"/>
                  </a:cubicBezTo>
                  <a:cubicBezTo>
                    <a:pt x="608" y="775"/>
                    <a:pt x="774" y="596"/>
                    <a:pt x="774" y="394"/>
                  </a:cubicBezTo>
                  <a:cubicBezTo>
                    <a:pt x="774" y="179"/>
                    <a:pt x="608" y="1"/>
                    <a:pt x="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7" name="Google Shape;8597;p37"/>
          <p:cNvSpPr/>
          <p:nvPr/>
        </p:nvSpPr>
        <p:spPr>
          <a:xfrm>
            <a:off x="657225" y="374975"/>
            <a:ext cx="7811500" cy="4273350"/>
          </a:xfrm>
          <a:custGeom>
            <a:avLst/>
            <a:gdLst/>
            <a:ahLst/>
            <a:cxnLst/>
            <a:rect l="l" t="t" r="r" b="b"/>
            <a:pathLst>
              <a:path w="312460" h="170934" extrusionOk="0">
                <a:moveTo>
                  <a:pt x="11663" y="0"/>
                </a:moveTo>
                <a:lnTo>
                  <a:pt x="0" y="170934"/>
                </a:lnTo>
                <a:lnTo>
                  <a:pt x="308207" y="169901"/>
                </a:lnTo>
                <a:lnTo>
                  <a:pt x="312460" y="2547"/>
                </a:lnTo>
                <a:close/>
              </a:path>
            </a:pathLst>
          </a:custGeom>
          <a:solidFill>
            <a:schemeClr val="lt1"/>
          </a:solidFill>
          <a:ln w="38100" cap="flat" cmpd="sng">
            <a:solidFill>
              <a:schemeClr val="dk1"/>
            </a:solidFill>
            <a:prstDash val="solid"/>
            <a:round/>
            <a:headEnd type="none" w="med" len="med"/>
            <a:tailEnd type="none" w="med" len="med"/>
          </a:ln>
        </p:spPr>
      </p:sp>
      <p:sp>
        <p:nvSpPr>
          <p:cNvPr id="8598" name="Google Shape;8598;p37"/>
          <p:cNvSpPr txBox="1">
            <a:spLocks noGrp="1"/>
          </p:cNvSpPr>
          <p:nvPr>
            <p:ph type="title"/>
          </p:nvPr>
        </p:nvSpPr>
        <p:spPr>
          <a:xfrm>
            <a:off x="2774088" y="757375"/>
            <a:ext cx="3595800" cy="54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599" name="Google Shape;8599;p37"/>
          <p:cNvSpPr txBox="1"/>
          <p:nvPr/>
        </p:nvSpPr>
        <p:spPr>
          <a:xfrm>
            <a:off x="1146675" y="3454750"/>
            <a:ext cx="6853500" cy="621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300"/>
              </a:spcBef>
              <a:spcAft>
                <a:spcPts val="0"/>
              </a:spcAft>
              <a:buNone/>
            </a:pPr>
            <a:r>
              <a:rPr lang="en">
                <a:solidFill>
                  <a:schemeClr val="dk1"/>
                </a:solidFill>
                <a:latin typeface="Architects Daughter"/>
                <a:ea typeface="Architects Daughter"/>
                <a:cs typeface="Architects Daughter"/>
                <a:sym typeface="Architects Daughter"/>
              </a:rPr>
              <a:t>CREDITS: This presentation template was created by </a:t>
            </a:r>
            <a:r>
              <a:rPr lang="en" b="1">
                <a:solidFill>
                  <a:schemeClr val="dk1"/>
                </a:solidFill>
                <a:uFill>
                  <a:noFill/>
                </a:uFill>
                <a:latin typeface="Architects Daughter"/>
                <a:ea typeface="Architects Daughter"/>
                <a:cs typeface="Architects Daughter"/>
                <a:sym typeface="Architects Daughter"/>
                <a:hlinkClick r:id="rId2">
                  <a:extLst>
                    <a:ext uri="{A12FA001-AC4F-418D-AE19-62706E023703}">
                      <ahyp:hlinkClr xmlns:ahyp="http://schemas.microsoft.com/office/drawing/2018/hyperlinkcolor" val="tx"/>
                    </a:ext>
                  </a:extLst>
                </a:hlinkClick>
              </a:rPr>
              <a:t>Slidesgo</a:t>
            </a:r>
            <a:r>
              <a:rPr lang="en">
                <a:solidFill>
                  <a:schemeClr val="dk1"/>
                </a:solidFill>
                <a:latin typeface="Architects Daughter"/>
                <a:ea typeface="Architects Daughter"/>
                <a:cs typeface="Architects Daughter"/>
                <a:sym typeface="Architects Daughter"/>
              </a:rPr>
              <a:t>, including icons by </a:t>
            </a:r>
            <a:r>
              <a:rPr lang="en" b="1">
                <a:solidFill>
                  <a:schemeClr val="dk1"/>
                </a:solidFill>
                <a:uFill>
                  <a:noFill/>
                </a:uFill>
                <a:latin typeface="Architects Daughter"/>
                <a:ea typeface="Architects Daughter"/>
                <a:cs typeface="Architects Daughter"/>
                <a:sym typeface="Architects Daughter"/>
                <a:hlinkClick r:id="rId3">
                  <a:extLst>
                    <a:ext uri="{A12FA001-AC4F-418D-AE19-62706E023703}">
                      <ahyp:hlinkClr xmlns:ahyp="http://schemas.microsoft.com/office/drawing/2018/hyperlinkcolor" val="tx"/>
                    </a:ext>
                  </a:extLst>
                </a:hlinkClick>
              </a:rPr>
              <a:t>Flaticon</a:t>
            </a:r>
            <a:r>
              <a:rPr lang="en">
                <a:solidFill>
                  <a:schemeClr val="dk1"/>
                </a:solidFill>
                <a:latin typeface="Architects Daughter"/>
                <a:ea typeface="Architects Daughter"/>
                <a:cs typeface="Architects Daughter"/>
                <a:sym typeface="Architects Daughter"/>
              </a:rPr>
              <a:t>, and infographics &amp; images by </a:t>
            </a:r>
            <a:r>
              <a:rPr lang="en" b="1">
                <a:solidFill>
                  <a:schemeClr val="dk1"/>
                </a:solidFill>
                <a:uFill>
                  <a:noFill/>
                </a:uFill>
                <a:latin typeface="Architects Daughter"/>
                <a:ea typeface="Architects Daughter"/>
                <a:cs typeface="Architects Daughter"/>
                <a:sym typeface="Architects Daughter"/>
                <a:hlinkClick r:id="rId4">
                  <a:extLst>
                    <a:ext uri="{A12FA001-AC4F-418D-AE19-62706E023703}">
                      <ahyp:hlinkClr xmlns:ahyp="http://schemas.microsoft.com/office/drawing/2018/hyperlinkcolor" val="tx"/>
                    </a:ext>
                  </a:extLst>
                </a:hlinkClick>
              </a:rPr>
              <a:t>Freepik</a:t>
            </a:r>
            <a:r>
              <a:rPr lang="en" b="1">
                <a:solidFill>
                  <a:schemeClr val="dk1"/>
                </a:solidFill>
                <a:latin typeface="Architects Daughter"/>
                <a:ea typeface="Architects Daughter"/>
                <a:cs typeface="Architects Daughter"/>
                <a:sym typeface="Architects Daughter"/>
              </a:rPr>
              <a:t> </a:t>
            </a:r>
            <a:r>
              <a:rPr lang="en">
                <a:solidFill>
                  <a:schemeClr val="dk1"/>
                </a:solidFill>
                <a:latin typeface="Architects Daughter"/>
                <a:ea typeface="Architects Daughter"/>
                <a:cs typeface="Architects Daughter"/>
                <a:sym typeface="Architects Daughter"/>
              </a:rPr>
              <a:t>and illustrations by</a:t>
            </a:r>
            <a:r>
              <a:rPr lang="en">
                <a:solidFill>
                  <a:srgbClr val="222222"/>
                </a:solidFill>
                <a:latin typeface="Architects Daughter"/>
                <a:ea typeface="Architects Daughter"/>
                <a:cs typeface="Architects Daughter"/>
                <a:sym typeface="Architects Daughter"/>
              </a:rPr>
              <a:t> </a:t>
            </a:r>
            <a:r>
              <a:rPr lang="en" b="1">
                <a:solidFill>
                  <a:schemeClr val="dk1"/>
                </a:solidFill>
                <a:uFill>
                  <a:noFill/>
                </a:uFill>
                <a:latin typeface="Architects Daughter"/>
                <a:ea typeface="Architects Daughter"/>
                <a:cs typeface="Architects Daughter"/>
                <a:sym typeface="Architects Daughter"/>
                <a:hlinkClick r:id="rId5">
                  <a:extLst>
                    <a:ext uri="{A12FA001-AC4F-418D-AE19-62706E023703}">
                      <ahyp:hlinkClr xmlns:ahyp="http://schemas.microsoft.com/office/drawing/2018/hyperlinkcolor" val="tx"/>
                    </a:ext>
                  </a:extLst>
                </a:hlinkClick>
              </a:rPr>
              <a:t>Stories</a:t>
            </a:r>
            <a:endParaRPr b="1">
              <a:solidFill>
                <a:schemeClr val="dk1"/>
              </a:solidFill>
              <a:latin typeface="Architects Daughter"/>
              <a:ea typeface="Architects Daughter"/>
              <a:cs typeface="Architects Daughter"/>
              <a:sym typeface="Architects Daughter"/>
            </a:endParaRPr>
          </a:p>
        </p:txBody>
      </p:sp>
      <p:sp>
        <p:nvSpPr>
          <p:cNvPr id="8600" name="Google Shape;8600;p37"/>
          <p:cNvSpPr txBox="1">
            <a:spLocks noGrp="1"/>
          </p:cNvSpPr>
          <p:nvPr>
            <p:ph type="subTitle" idx="1"/>
          </p:nvPr>
        </p:nvSpPr>
        <p:spPr>
          <a:xfrm>
            <a:off x="2893350" y="1390725"/>
            <a:ext cx="3355200" cy="1038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5_Contents slide layout">
    <p:spTree>
      <p:nvGrpSpPr>
        <p:cNvPr id="1" name=""/>
        <p:cNvGrpSpPr/>
        <p:nvPr/>
      </p:nvGrpSpPr>
      <p:grpSpPr>
        <a:xfrm>
          <a:off x="0" y="0"/>
          <a:ext cx="0" cy="0"/>
          <a:chOff x="0" y="0"/>
          <a:chExt cx="0" cy="0"/>
        </a:xfrm>
      </p:grpSpPr>
      <p:sp>
        <p:nvSpPr>
          <p:cNvPr id="5" name="Rectangle 8">
            <a:extLst>
              <a:ext uri="{FF2B5EF4-FFF2-40B4-BE49-F238E27FC236}">
                <a16:creationId xmlns:a16="http://schemas.microsoft.com/office/drawing/2014/main" id="{527C1843-2C6F-4375-AF8F-C9FD3A2A3DDD}"/>
              </a:ext>
            </a:extLst>
          </p:cNvPr>
          <p:cNvSpPr>
            <a:spLocks noChangeArrowheads="1"/>
          </p:cNvSpPr>
          <p:nvPr userDrawn="1"/>
        </p:nvSpPr>
        <p:spPr bwMode="auto">
          <a:xfrm>
            <a:off x="2383" y="4739951"/>
            <a:ext cx="5875904" cy="403548"/>
          </a:xfrm>
          <a:prstGeom prst="rect">
            <a:avLst/>
          </a:prstGeom>
          <a:solidFill>
            <a:srgbClr val="6096C8"/>
          </a:solidFill>
          <a:ln w="12700" cap="flat" cmpd="sng" algn="ctr">
            <a:noFill/>
            <a:prstDash val="solid"/>
            <a:miter lim="800000"/>
          </a:ln>
          <a:effectLst/>
        </p:spPr>
        <p:txBody>
          <a:bodyPr rtlCol="0" anchor="ctr"/>
          <a:lstStyle/>
          <a:p>
            <a:pPr marR="0" lvl="0" indent="0" algn="ctr" defTabSz="685800" fontAlgn="auto">
              <a:lnSpc>
                <a:spcPct val="100000"/>
              </a:lnSpc>
              <a:spcBef>
                <a:spcPts val="0"/>
              </a:spcBef>
              <a:spcAft>
                <a:spcPts val="0"/>
              </a:spcAft>
              <a:buClrTx/>
              <a:buSzTx/>
              <a:buFontTx/>
              <a:buNone/>
              <a:tabLst/>
            </a:pPr>
            <a:endParaRPr kumimoji="0" lang="es-PE" b="0" i="0" u="none" strike="noStrike" kern="0" cap="none" spc="0" normalizeH="0" baseline="0">
              <a:ln>
                <a:noFill/>
              </a:ln>
              <a:solidFill>
                <a:prstClr val="white"/>
              </a:solidFill>
              <a:effectLst/>
              <a:uLnTx/>
              <a:uFillTx/>
              <a:latin typeface="Arial"/>
              <a:ea typeface="Arial Unicode MS"/>
            </a:endParaRPr>
          </a:p>
        </p:txBody>
      </p:sp>
      <p:sp>
        <p:nvSpPr>
          <p:cNvPr id="6" name="Freeform 9"/>
          <p:cNvSpPr>
            <a:spLocks/>
          </p:cNvSpPr>
          <p:nvPr userDrawn="1"/>
        </p:nvSpPr>
        <p:spPr bwMode="auto">
          <a:xfrm rot="10800000">
            <a:off x="6046237" y="4325908"/>
            <a:ext cx="3097763" cy="836612"/>
          </a:xfrm>
          <a:custGeom>
            <a:avLst/>
            <a:gdLst>
              <a:gd name="T0" fmla="*/ 0 w 870"/>
              <a:gd name="T1" fmla="*/ 0 h 527"/>
              <a:gd name="T2" fmla="*/ 0 w 870"/>
              <a:gd name="T3" fmla="*/ 527 h 527"/>
              <a:gd name="T4" fmla="*/ 870 w 870"/>
              <a:gd name="T5" fmla="*/ 276 h 527"/>
              <a:gd name="T6" fmla="*/ 870 w 870"/>
              <a:gd name="T7" fmla="*/ 0 h 527"/>
              <a:gd name="T8" fmla="*/ 0 w 870"/>
              <a:gd name="T9" fmla="*/ 0 h 527"/>
            </a:gdLst>
            <a:ahLst/>
            <a:cxnLst>
              <a:cxn ang="0">
                <a:pos x="T0" y="T1"/>
              </a:cxn>
              <a:cxn ang="0">
                <a:pos x="T2" y="T3"/>
              </a:cxn>
              <a:cxn ang="0">
                <a:pos x="T4" y="T5"/>
              </a:cxn>
              <a:cxn ang="0">
                <a:pos x="T6" y="T7"/>
              </a:cxn>
              <a:cxn ang="0">
                <a:pos x="T8" y="T9"/>
              </a:cxn>
            </a:cxnLst>
            <a:rect l="0" t="0" r="r" b="b"/>
            <a:pathLst>
              <a:path w="870" h="527">
                <a:moveTo>
                  <a:pt x="0" y="0"/>
                </a:moveTo>
                <a:lnTo>
                  <a:pt x="0" y="527"/>
                </a:lnTo>
                <a:lnTo>
                  <a:pt x="870" y="276"/>
                </a:lnTo>
                <a:lnTo>
                  <a:pt x="870" y="0"/>
                </a:lnTo>
                <a:lnTo>
                  <a:pt x="0" y="0"/>
                </a:lnTo>
                <a:close/>
              </a:path>
            </a:pathLst>
          </a:custGeom>
          <a:solidFill>
            <a:schemeClr val="bg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s-AR"/>
          </a:p>
        </p:txBody>
      </p:sp>
    </p:spTree>
    <p:extLst>
      <p:ext uri="{BB962C8B-B14F-4D97-AF65-F5344CB8AC3E}">
        <p14:creationId xmlns:p14="http://schemas.microsoft.com/office/powerpoint/2010/main" val="243604866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6_Título y objetos">
    <p:spTree>
      <p:nvGrpSpPr>
        <p:cNvPr id="1" name=""/>
        <p:cNvGrpSpPr/>
        <p:nvPr/>
      </p:nvGrpSpPr>
      <p:grpSpPr>
        <a:xfrm>
          <a:off x="0" y="0"/>
          <a:ext cx="0" cy="0"/>
          <a:chOff x="0" y="0"/>
          <a:chExt cx="0" cy="0"/>
        </a:xfrm>
      </p:grpSpPr>
      <p:sp>
        <p:nvSpPr>
          <p:cNvPr id="7" name="Text Placeholder 9"/>
          <p:cNvSpPr>
            <a:spLocks noGrp="1"/>
          </p:cNvSpPr>
          <p:nvPr>
            <p:ph type="body" sz="quarter" idx="12" hasCustomPrompt="1"/>
          </p:nvPr>
        </p:nvSpPr>
        <p:spPr>
          <a:xfrm>
            <a:off x="-2916832" y="134940"/>
            <a:ext cx="9144000" cy="576064"/>
          </a:xfrm>
          <a:prstGeom prst="rect">
            <a:avLst/>
          </a:prstGeom>
        </p:spPr>
        <p:txBody>
          <a:bodyPr anchor="ctr"/>
          <a:lstStyle>
            <a:lvl1pPr marL="0" indent="0" algn="ctr">
              <a:buNone/>
              <a:defRPr sz="3600" b="0" baseline="0">
                <a:solidFill>
                  <a:schemeClr val="bg1"/>
                </a:solidFill>
                <a:latin typeface="+mj-lt"/>
                <a:cs typeface="Arial" pitchFamily="34" charset="0"/>
              </a:defRPr>
            </a:lvl1pPr>
          </a:lstStyle>
          <a:p>
            <a:pPr lvl="0"/>
            <a:r>
              <a:rPr lang="en-US" altLang="ko-KR" dirty="0"/>
              <a:t>BASIC LAYOUT</a:t>
            </a:r>
          </a:p>
        </p:txBody>
      </p:sp>
      <p:sp>
        <p:nvSpPr>
          <p:cNvPr id="8" name="Freeform 9"/>
          <p:cNvSpPr>
            <a:spLocks/>
          </p:cNvSpPr>
          <p:nvPr userDrawn="1"/>
        </p:nvSpPr>
        <p:spPr bwMode="auto">
          <a:xfrm rot="10800000">
            <a:off x="6046236" y="4367175"/>
            <a:ext cx="3097763" cy="836612"/>
          </a:xfrm>
          <a:custGeom>
            <a:avLst/>
            <a:gdLst>
              <a:gd name="T0" fmla="*/ 0 w 870"/>
              <a:gd name="T1" fmla="*/ 0 h 527"/>
              <a:gd name="T2" fmla="*/ 0 w 870"/>
              <a:gd name="T3" fmla="*/ 527 h 527"/>
              <a:gd name="T4" fmla="*/ 870 w 870"/>
              <a:gd name="T5" fmla="*/ 276 h 527"/>
              <a:gd name="T6" fmla="*/ 870 w 870"/>
              <a:gd name="T7" fmla="*/ 0 h 527"/>
              <a:gd name="T8" fmla="*/ 0 w 870"/>
              <a:gd name="T9" fmla="*/ 0 h 527"/>
            </a:gdLst>
            <a:ahLst/>
            <a:cxnLst>
              <a:cxn ang="0">
                <a:pos x="T0" y="T1"/>
              </a:cxn>
              <a:cxn ang="0">
                <a:pos x="T2" y="T3"/>
              </a:cxn>
              <a:cxn ang="0">
                <a:pos x="T4" y="T5"/>
              </a:cxn>
              <a:cxn ang="0">
                <a:pos x="T6" y="T7"/>
              </a:cxn>
              <a:cxn ang="0">
                <a:pos x="T8" y="T9"/>
              </a:cxn>
            </a:cxnLst>
            <a:rect l="0" t="0" r="r" b="b"/>
            <a:pathLst>
              <a:path w="870" h="527">
                <a:moveTo>
                  <a:pt x="0" y="0"/>
                </a:moveTo>
                <a:lnTo>
                  <a:pt x="0" y="527"/>
                </a:lnTo>
                <a:lnTo>
                  <a:pt x="870" y="276"/>
                </a:lnTo>
                <a:lnTo>
                  <a:pt x="870" y="0"/>
                </a:lnTo>
                <a:lnTo>
                  <a:pt x="0" y="0"/>
                </a:lnTo>
                <a:close/>
              </a:path>
            </a:pathLst>
          </a:custGeom>
          <a:solidFill>
            <a:schemeClr val="bg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s-AR"/>
          </a:p>
        </p:txBody>
      </p:sp>
      <p:sp>
        <p:nvSpPr>
          <p:cNvPr id="9" name="Freeform 9"/>
          <p:cNvSpPr>
            <a:spLocks/>
          </p:cNvSpPr>
          <p:nvPr userDrawn="1"/>
        </p:nvSpPr>
        <p:spPr bwMode="auto">
          <a:xfrm rot="10800000" flipH="1">
            <a:off x="0" y="4266857"/>
            <a:ext cx="3273229" cy="884000"/>
          </a:xfrm>
          <a:custGeom>
            <a:avLst/>
            <a:gdLst>
              <a:gd name="T0" fmla="*/ 0 w 870"/>
              <a:gd name="T1" fmla="*/ 0 h 527"/>
              <a:gd name="T2" fmla="*/ 0 w 870"/>
              <a:gd name="T3" fmla="*/ 527 h 527"/>
              <a:gd name="T4" fmla="*/ 870 w 870"/>
              <a:gd name="T5" fmla="*/ 276 h 527"/>
              <a:gd name="T6" fmla="*/ 870 w 870"/>
              <a:gd name="T7" fmla="*/ 0 h 527"/>
              <a:gd name="T8" fmla="*/ 0 w 870"/>
              <a:gd name="T9" fmla="*/ 0 h 527"/>
            </a:gdLst>
            <a:ahLst/>
            <a:cxnLst>
              <a:cxn ang="0">
                <a:pos x="T0" y="T1"/>
              </a:cxn>
              <a:cxn ang="0">
                <a:pos x="T2" y="T3"/>
              </a:cxn>
              <a:cxn ang="0">
                <a:pos x="T4" y="T5"/>
              </a:cxn>
              <a:cxn ang="0">
                <a:pos x="T6" y="T7"/>
              </a:cxn>
              <a:cxn ang="0">
                <a:pos x="T8" y="T9"/>
              </a:cxn>
            </a:cxnLst>
            <a:rect l="0" t="0" r="r" b="b"/>
            <a:pathLst>
              <a:path w="870" h="527">
                <a:moveTo>
                  <a:pt x="0" y="0"/>
                </a:moveTo>
                <a:lnTo>
                  <a:pt x="0" y="527"/>
                </a:lnTo>
                <a:lnTo>
                  <a:pt x="870" y="276"/>
                </a:lnTo>
                <a:lnTo>
                  <a:pt x="870" y="0"/>
                </a:lnTo>
                <a:lnTo>
                  <a:pt x="0" y="0"/>
                </a:lnTo>
                <a:close/>
              </a:path>
            </a:pathLst>
          </a:custGeom>
          <a:solidFill>
            <a:schemeClr val="bg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s-AR"/>
          </a:p>
        </p:txBody>
      </p:sp>
    </p:spTree>
    <p:extLst>
      <p:ext uri="{BB962C8B-B14F-4D97-AF65-F5344CB8AC3E}">
        <p14:creationId xmlns:p14="http://schemas.microsoft.com/office/powerpoint/2010/main" val="341198701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ree columns" userDrawn="1">
  <p:cSld name="Three columns">
    <p:bg>
      <p:bgPr>
        <a:blipFill>
          <a:blip r:embed="rId2">
            <a:alphaModFix/>
          </a:blip>
          <a:stretch>
            <a:fillRect/>
          </a:stretch>
        </a:blipFill>
        <a:effectLst/>
      </p:bgPr>
    </p:bg>
    <p:spTree>
      <p:nvGrpSpPr>
        <p:cNvPr id="1" name="Shape 69"/>
        <p:cNvGrpSpPr/>
        <p:nvPr/>
      </p:nvGrpSpPr>
      <p:grpSpPr>
        <a:xfrm>
          <a:off x="0" y="0"/>
          <a:ext cx="0" cy="0"/>
          <a:chOff x="0" y="0"/>
          <a:chExt cx="0" cy="0"/>
        </a:xfrm>
      </p:grpSpPr>
      <p:sp>
        <p:nvSpPr>
          <p:cNvPr id="9" name="Freeform 9"/>
          <p:cNvSpPr>
            <a:spLocks/>
          </p:cNvSpPr>
          <p:nvPr userDrawn="1"/>
        </p:nvSpPr>
        <p:spPr bwMode="auto">
          <a:xfrm rot="10800000">
            <a:off x="6046237" y="4320975"/>
            <a:ext cx="3097763" cy="836612"/>
          </a:xfrm>
          <a:custGeom>
            <a:avLst/>
            <a:gdLst>
              <a:gd name="T0" fmla="*/ 0 w 870"/>
              <a:gd name="T1" fmla="*/ 0 h 527"/>
              <a:gd name="T2" fmla="*/ 0 w 870"/>
              <a:gd name="T3" fmla="*/ 527 h 527"/>
              <a:gd name="T4" fmla="*/ 870 w 870"/>
              <a:gd name="T5" fmla="*/ 276 h 527"/>
              <a:gd name="T6" fmla="*/ 870 w 870"/>
              <a:gd name="T7" fmla="*/ 0 h 527"/>
              <a:gd name="T8" fmla="*/ 0 w 870"/>
              <a:gd name="T9" fmla="*/ 0 h 527"/>
            </a:gdLst>
            <a:ahLst/>
            <a:cxnLst>
              <a:cxn ang="0">
                <a:pos x="T0" y="T1"/>
              </a:cxn>
              <a:cxn ang="0">
                <a:pos x="T2" y="T3"/>
              </a:cxn>
              <a:cxn ang="0">
                <a:pos x="T4" y="T5"/>
              </a:cxn>
              <a:cxn ang="0">
                <a:pos x="T6" y="T7"/>
              </a:cxn>
              <a:cxn ang="0">
                <a:pos x="T8" y="T9"/>
              </a:cxn>
            </a:cxnLst>
            <a:rect l="0" t="0" r="r" b="b"/>
            <a:pathLst>
              <a:path w="870" h="527">
                <a:moveTo>
                  <a:pt x="0" y="0"/>
                </a:moveTo>
                <a:lnTo>
                  <a:pt x="0" y="527"/>
                </a:lnTo>
                <a:lnTo>
                  <a:pt x="870" y="276"/>
                </a:lnTo>
                <a:lnTo>
                  <a:pt x="870" y="0"/>
                </a:lnTo>
                <a:lnTo>
                  <a:pt x="0" y="0"/>
                </a:lnTo>
                <a:close/>
              </a:path>
            </a:pathLst>
          </a:custGeom>
          <a:solidFill>
            <a:schemeClr val="bg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s-AR"/>
          </a:p>
        </p:txBody>
      </p:sp>
      <p:sp>
        <p:nvSpPr>
          <p:cNvPr id="10" name="Freeform 9"/>
          <p:cNvSpPr>
            <a:spLocks/>
          </p:cNvSpPr>
          <p:nvPr userDrawn="1"/>
        </p:nvSpPr>
        <p:spPr bwMode="auto">
          <a:xfrm rot="10800000" flipH="1">
            <a:off x="0" y="4259500"/>
            <a:ext cx="3273229" cy="884000"/>
          </a:xfrm>
          <a:custGeom>
            <a:avLst/>
            <a:gdLst>
              <a:gd name="T0" fmla="*/ 0 w 870"/>
              <a:gd name="T1" fmla="*/ 0 h 527"/>
              <a:gd name="T2" fmla="*/ 0 w 870"/>
              <a:gd name="T3" fmla="*/ 527 h 527"/>
              <a:gd name="T4" fmla="*/ 870 w 870"/>
              <a:gd name="T5" fmla="*/ 276 h 527"/>
              <a:gd name="T6" fmla="*/ 870 w 870"/>
              <a:gd name="T7" fmla="*/ 0 h 527"/>
              <a:gd name="T8" fmla="*/ 0 w 870"/>
              <a:gd name="T9" fmla="*/ 0 h 527"/>
            </a:gdLst>
            <a:ahLst/>
            <a:cxnLst>
              <a:cxn ang="0">
                <a:pos x="T0" y="T1"/>
              </a:cxn>
              <a:cxn ang="0">
                <a:pos x="T2" y="T3"/>
              </a:cxn>
              <a:cxn ang="0">
                <a:pos x="T4" y="T5"/>
              </a:cxn>
              <a:cxn ang="0">
                <a:pos x="T6" y="T7"/>
              </a:cxn>
              <a:cxn ang="0">
                <a:pos x="T8" y="T9"/>
              </a:cxn>
            </a:cxnLst>
            <a:rect l="0" t="0" r="r" b="b"/>
            <a:pathLst>
              <a:path w="870" h="527">
                <a:moveTo>
                  <a:pt x="0" y="0"/>
                </a:moveTo>
                <a:lnTo>
                  <a:pt x="0" y="527"/>
                </a:lnTo>
                <a:lnTo>
                  <a:pt x="870" y="276"/>
                </a:lnTo>
                <a:lnTo>
                  <a:pt x="870" y="0"/>
                </a:lnTo>
                <a:lnTo>
                  <a:pt x="0" y="0"/>
                </a:lnTo>
                <a:close/>
              </a:path>
            </a:pathLst>
          </a:custGeom>
          <a:solidFill>
            <a:schemeClr val="bg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s-AR"/>
          </a:p>
        </p:txBody>
      </p:sp>
    </p:spTree>
    <p:extLst>
      <p:ext uri="{BB962C8B-B14F-4D97-AF65-F5344CB8AC3E}">
        <p14:creationId xmlns:p14="http://schemas.microsoft.com/office/powerpoint/2010/main" val="60863633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9_Contents slide layout">
    <p:spTree>
      <p:nvGrpSpPr>
        <p:cNvPr id="1" name=""/>
        <p:cNvGrpSpPr/>
        <p:nvPr/>
      </p:nvGrpSpPr>
      <p:grpSpPr>
        <a:xfrm>
          <a:off x="0" y="0"/>
          <a:ext cx="0" cy="0"/>
          <a:chOff x="0" y="0"/>
          <a:chExt cx="0" cy="0"/>
        </a:xfrm>
      </p:grpSpPr>
      <p:sp>
        <p:nvSpPr>
          <p:cNvPr id="25" name="Freeform 6">
            <a:extLst>
              <a:ext uri="{FF2B5EF4-FFF2-40B4-BE49-F238E27FC236}">
                <a16:creationId xmlns:a16="http://schemas.microsoft.com/office/drawing/2014/main" id="{B6A36E2D-3F44-4744-B600-1AC5C5AFC37C}"/>
              </a:ext>
            </a:extLst>
          </p:cNvPr>
          <p:cNvSpPr>
            <a:spLocks/>
          </p:cNvSpPr>
          <p:nvPr userDrawn="1"/>
        </p:nvSpPr>
        <p:spPr bwMode="auto">
          <a:xfrm>
            <a:off x="8051007" y="1"/>
            <a:ext cx="1088231" cy="519113"/>
          </a:xfrm>
          <a:custGeom>
            <a:avLst/>
            <a:gdLst>
              <a:gd name="T0" fmla="*/ 259 w 914"/>
              <a:gd name="T1" fmla="*/ 550 h 550"/>
              <a:gd name="T2" fmla="*/ 914 w 914"/>
              <a:gd name="T3" fmla="*/ 550 h 550"/>
              <a:gd name="T4" fmla="*/ 914 w 914"/>
              <a:gd name="T5" fmla="*/ 0 h 550"/>
              <a:gd name="T6" fmla="*/ 259 w 914"/>
              <a:gd name="T7" fmla="*/ 0 h 550"/>
              <a:gd name="T8" fmla="*/ 0 w 914"/>
              <a:gd name="T9" fmla="*/ 275 h 550"/>
              <a:gd name="T10" fmla="*/ 259 w 914"/>
              <a:gd name="T11" fmla="*/ 550 h 550"/>
            </a:gdLst>
            <a:ahLst/>
            <a:cxnLst>
              <a:cxn ang="0">
                <a:pos x="T0" y="T1"/>
              </a:cxn>
              <a:cxn ang="0">
                <a:pos x="T2" y="T3"/>
              </a:cxn>
              <a:cxn ang="0">
                <a:pos x="T4" y="T5"/>
              </a:cxn>
              <a:cxn ang="0">
                <a:pos x="T6" y="T7"/>
              </a:cxn>
              <a:cxn ang="0">
                <a:pos x="T8" y="T9"/>
              </a:cxn>
              <a:cxn ang="0">
                <a:pos x="T10" y="T11"/>
              </a:cxn>
            </a:cxnLst>
            <a:rect l="0" t="0" r="r" b="b"/>
            <a:pathLst>
              <a:path w="914" h="550">
                <a:moveTo>
                  <a:pt x="259" y="550"/>
                </a:moveTo>
                <a:lnTo>
                  <a:pt x="914" y="550"/>
                </a:lnTo>
                <a:lnTo>
                  <a:pt x="914" y="0"/>
                </a:lnTo>
                <a:lnTo>
                  <a:pt x="259" y="0"/>
                </a:lnTo>
                <a:lnTo>
                  <a:pt x="0" y="275"/>
                </a:lnTo>
                <a:lnTo>
                  <a:pt x="259" y="550"/>
                </a:lnTo>
                <a:close/>
              </a:path>
            </a:pathLst>
          </a:custGeom>
          <a:solidFill>
            <a:srgbClr val="6CBDD6"/>
          </a:solidFill>
          <a:ln w="12700" cap="flat" cmpd="sng" algn="ctr">
            <a:noFill/>
            <a:prstDash val="solid"/>
            <a:miter lim="800000"/>
          </a:ln>
          <a:effectLst/>
        </p:spPr>
        <p:txBody>
          <a:bodyPr rtlCol="0" anchor="ctr"/>
          <a:lstStyle/>
          <a:p>
            <a:pPr marR="0" lvl="0" indent="0" algn="ctr" defTabSz="685800" fontAlgn="auto">
              <a:lnSpc>
                <a:spcPct val="100000"/>
              </a:lnSpc>
              <a:spcBef>
                <a:spcPts val="0"/>
              </a:spcBef>
              <a:spcAft>
                <a:spcPts val="0"/>
              </a:spcAft>
              <a:buClrTx/>
              <a:buSzTx/>
              <a:buFontTx/>
              <a:buNone/>
              <a:tabLst/>
            </a:pPr>
            <a:endParaRPr kumimoji="0" lang="es-PE" b="0" i="0" u="none" strike="noStrike" kern="0" cap="none" spc="0" normalizeH="0" baseline="0">
              <a:ln>
                <a:noFill/>
              </a:ln>
              <a:solidFill>
                <a:prstClr val="white"/>
              </a:solidFill>
              <a:effectLst/>
              <a:uLnTx/>
              <a:uFillTx/>
              <a:latin typeface="Arial"/>
              <a:ea typeface="Arial Unicode MS"/>
            </a:endParaRPr>
          </a:p>
        </p:txBody>
      </p:sp>
      <p:sp>
        <p:nvSpPr>
          <p:cNvPr id="7" name="Freeform 7">
            <a:extLst>
              <a:ext uri="{FF2B5EF4-FFF2-40B4-BE49-F238E27FC236}">
                <a16:creationId xmlns:a16="http://schemas.microsoft.com/office/drawing/2014/main" id="{445EE61C-45F1-4035-9366-81A59B68F523}"/>
              </a:ext>
            </a:extLst>
          </p:cNvPr>
          <p:cNvSpPr>
            <a:spLocks/>
          </p:cNvSpPr>
          <p:nvPr userDrawn="1"/>
        </p:nvSpPr>
        <p:spPr bwMode="auto">
          <a:xfrm rot="10800000" flipV="1">
            <a:off x="766251" y="4436638"/>
            <a:ext cx="7983302" cy="723957"/>
          </a:xfrm>
          <a:custGeom>
            <a:avLst/>
            <a:gdLst>
              <a:gd name="T0" fmla="*/ 384 w 1361"/>
              <a:gd name="T1" fmla="*/ 635 h 635"/>
              <a:gd name="T2" fmla="*/ 1361 w 1361"/>
              <a:gd name="T3" fmla="*/ 635 h 635"/>
              <a:gd name="T4" fmla="*/ 1361 w 1361"/>
              <a:gd name="T5" fmla="*/ 0 h 635"/>
              <a:gd name="T6" fmla="*/ 384 w 1361"/>
              <a:gd name="T7" fmla="*/ 0 h 635"/>
              <a:gd name="T8" fmla="*/ 0 w 1361"/>
              <a:gd name="T9" fmla="*/ 410 h 635"/>
              <a:gd name="T10" fmla="*/ 384 w 1361"/>
              <a:gd name="T11" fmla="*/ 635 h 635"/>
              <a:gd name="connsiteX0" fmla="*/ 0 w 7179"/>
              <a:gd name="connsiteY0" fmla="*/ 10000 h 10000"/>
              <a:gd name="connsiteX1" fmla="*/ 7179 w 7179"/>
              <a:gd name="connsiteY1" fmla="*/ 10000 h 10000"/>
              <a:gd name="connsiteX2" fmla="*/ 7179 w 7179"/>
              <a:gd name="connsiteY2" fmla="*/ 0 h 10000"/>
              <a:gd name="connsiteX3" fmla="*/ 0 w 7179"/>
              <a:gd name="connsiteY3" fmla="*/ 0 h 10000"/>
              <a:gd name="connsiteX4" fmla="*/ 399 w 7179"/>
              <a:gd name="connsiteY4" fmla="*/ 5203 h 10000"/>
              <a:gd name="connsiteX5" fmla="*/ 0 w 7179"/>
              <a:gd name="connsiteY5" fmla="*/ 10000 h 10000"/>
              <a:gd name="connsiteX0" fmla="*/ 0 w 10000"/>
              <a:gd name="connsiteY0" fmla="*/ 10000 h 10000"/>
              <a:gd name="connsiteX1" fmla="*/ 10000 w 10000"/>
              <a:gd name="connsiteY1" fmla="*/ 10000 h 10000"/>
              <a:gd name="connsiteX2" fmla="*/ 10000 w 10000"/>
              <a:gd name="connsiteY2" fmla="*/ 0 h 10000"/>
              <a:gd name="connsiteX3" fmla="*/ 543 w 10000"/>
              <a:gd name="connsiteY3" fmla="*/ 0 h 10000"/>
              <a:gd name="connsiteX4" fmla="*/ 556 w 10000"/>
              <a:gd name="connsiteY4" fmla="*/ 5203 h 10000"/>
              <a:gd name="connsiteX5" fmla="*/ 0 w 10000"/>
              <a:gd name="connsiteY5" fmla="*/ 10000 h 10000"/>
              <a:gd name="connsiteX0" fmla="*/ 16 w 9503"/>
              <a:gd name="connsiteY0" fmla="*/ 10125 h 10125"/>
              <a:gd name="connsiteX1" fmla="*/ 9503 w 9503"/>
              <a:gd name="connsiteY1" fmla="*/ 10000 h 10125"/>
              <a:gd name="connsiteX2" fmla="*/ 9503 w 9503"/>
              <a:gd name="connsiteY2" fmla="*/ 0 h 10125"/>
              <a:gd name="connsiteX3" fmla="*/ 46 w 9503"/>
              <a:gd name="connsiteY3" fmla="*/ 0 h 10125"/>
              <a:gd name="connsiteX4" fmla="*/ 59 w 9503"/>
              <a:gd name="connsiteY4" fmla="*/ 5203 h 10125"/>
              <a:gd name="connsiteX5" fmla="*/ 16 w 9503"/>
              <a:gd name="connsiteY5" fmla="*/ 10125 h 10125"/>
              <a:gd name="connsiteX0" fmla="*/ 1230 w 11213"/>
              <a:gd name="connsiteY0" fmla="*/ 10000 h 10000"/>
              <a:gd name="connsiteX1" fmla="*/ 11213 w 11213"/>
              <a:gd name="connsiteY1" fmla="*/ 9877 h 10000"/>
              <a:gd name="connsiteX2" fmla="*/ 11213 w 11213"/>
              <a:gd name="connsiteY2" fmla="*/ 0 h 10000"/>
              <a:gd name="connsiteX3" fmla="*/ 1261 w 11213"/>
              <a:gd name="connsiteY3" fmla="*/ 0 h 10000"/>
              <a:gd name="connsiteX4" fmla="*/ 1230 w 11213"/>
              <a:gd name="connsiteY4" fmla="*/ 10000 h 10000"/>
              <a:gd name="connsiteX0" fmla="*/ 645 w 10628"/>
              <a:gd name="connsiteY0" fmla="*/ 10000 h 10000"/>
              <a:gd name="connsiteX1" fmla="*/ 10628 w 10628"/>
              <a:gd name="connsiteY1" fmla="*/ 9877 h 10000"/>
              <a:gd name="connsiteX2" fmla="*/ 10628 w 10628"/>
              <a:gd name="connsiteY2" fmla="*/ 0 h 10000"/>
              <a:gd name="connsiteX3" fmla="*/ 676 w 10628"/>
              <a:gd name="connsiteY3" fmla="*/ 0 h 10000"/>
              <a:gd name="connsiteX4" fmla="*/ 645 w 10628"/>
              <a:gd name="connsiteY4" fmla="*/ 10000 h 10000"/>
              <a:gd name="connsiteX0" fmla="*/ 0 w 9983"/>
              <a:gd name="connsiteY0" fmla="*/ 10000 h 10000"/>
              <a:gd name="connsiteX1" fmla="*/ 9983 w 9983"/>
              <a:gd name="connsiteY1" fmla="*/ 9877 h 10000"/>
              <a:gd name="connsiteX2" fmla="*/ 9983 w 9983"/>
              <a:gd name="connsiteY2" fmla="*/ 0 h 10000"/>
              <a:gd name="connsiteX3" fmla="*/ 31 w 9983"/>
              <a:gd name="connsiteY3" fmla="*/ 0 h 10000"/>
              <a:gd name="connsiteX4" fmla="*/ 0 w 9983"/>
              <a:gd name="connsiteY4" fmla="*/ 1000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83" h="10000">
                <a:moveTo>
                  <a:pt x="0" y="10000"/>
                </a:moveTo>
                <a:lnTo>
                  <a:pt x="9983" y="9877"/>
                </a:lnTo>
                <a:lnTo>
                  <a:pt x="9983" y="0"/>
                </a:lnTo>
                <a:lnTo>
                  <a:pt x="31" y="0"/>
                </a:lnTo>
                <a:cubicBezTo>
                  <a:pt x="462" y="2781"/>
                  <a:pt x="13" y="8230"/>
                  <a:pt x="0" y="10000"/>
                </a:cubicBezTo>
                <a:close/>
              </a:path>
            </a:pathLst>
          </a:custGeom>
          <a:solidFill>
            <a:schemeClr val="bg2">
              <a:lumMod val="40000"/>
              <a:lumOff val="60000"/>
            </a:schemeClr>
          </a:solidFill>
          <a:ln w="12700" cap="flat" cmpd="sng" algn="ctr">
            <a:noFill/>
            <a:prstDash val="solid"/>
            <a:miter lim="800000"/>
          </a:ln>
          <a:effectLst/>
        </p:spPr>
        <p:txBody>
          <a:bodyPr rtlCol="0" anchor="ctr"/>
          <a:lstStyle/>
          <a:p>
            <a:pPr marR="0" lvl="0" indent="0" algn="ctr" defTabSz="685800" fontAlgn="auto">
              <a:lnSpc>
                <a:spcPct val="100000"/>
              </a:lnSpc>
              <a:spcBef>
                <a:spcPts val="0"/>
              </a:spcBef>
              <a:spcAft>
                <a:spcPts val="0"/>
              </a:spcAft>
              <a:buClrTx/>
              <a:buSzTx/>
              <a:buFontTx/>
              <a:buNone/>
              <a:tabLst/>
            </a:pPr>
            <a:endParaRPr kumimoji="0" lang="es-PE" b="0" i="0" u="none" strike="noStrike" kern="0" cap="none" spc="0" normalizeH="0" baseline="0">
              <a:ln>
                <a:noFill/>
              </a:ln>
              <a:solidFill>
                <a:prstClr val="white"/>
              </a:solidFill>
              <a:effectLst/>
              <a:uLnTx/>
              <a:uFillTx/>
              <a:latin typeface="Arial"/>
              <a:ea typeface="Arial Unicode MS"/>
            </a:endParaRPr>
          </a:p>
        </p:txBody>
      </p:sp>
      <p:sp>
        <p:nvSpPr>
          <p:cNvPr id="21" name="Freeform 7">
            <a:extLst>
              <a:ext uri="{FF2B5EF4-FFF2-40B4-BE49-F238E27FC236}">
                <a16:creationId xmlns:a16="http://schemas.microsoft.com/office/drawing/2014/main" id="{445EE61C-45F1-4035-9366-81A59B68F523}"/>
              </a:ext>
            </a:extLst>
          </p:cNvPr>
          <p:cNvSpPr>
            <a:spLocks/>
          </p:cNvSpPr>
          <p:nvPr userDrawn="1"/>
        </p:nvSpPr>
        <p:spPr bwMode="auto">
          <a:xfrm rot="10800000" flipV="1">
            <a:off x="2" y="4436638"/>
            <a:ext cx="1532504" cy="715019"/>
          </a:xfrm>
          <a:custGeom>
            <a:avLst/>
            <a:gdLst>
              <a:gd name="T0" fmla="*/ 384 w 1361"/>
              <a:gd name="T1" fmla="*/ 635 h 635"/>
              <a:gd name="T2" fmla="*/ 1361 w 1361"/>
              <a:gd name="T3" fmla="*/ 635 h 635"/>
              <a:gd name="T4" fmla="*/ 1361 w 1361"/>
              <a:gd name="T5" fmla="*/ 0 h 635"/>
              <a:gd name="T6" fmla="*/ 384 w 1361"/>
              <a:gd name="T7" fmla="*/ 0 h 635"/>
              <a:gd name="T8" fmla="*/ 0 w 1361"/>
              <a:gd name="T9" fmla="*/ 410 h 635"/>
              <a:gd name="T10" fmla="*/ 384 w 1361"/>
              <a:gd name="T11" fmla="*/ 635 h 635"/>
            </a:gdLst>
            <a:ahLst/>
            <a:cxnLst>
              <a:cxn ang="0">
                <a:pos x="T0" y="T1"/>
              </a:cxn>
              <a:cxn ang="0">
                <a:pos x="T2" y="T3"/>
              </a:cxn>
              <a:cxn ang="0">
                <a:pos x="T4" y="T5"/>
              </a:cxn>
              <a:cxn ang="0">
                <a:pos x="T6" y="T7"/>
              </a:cxn>
              <a:cxn ang="0">
                <a:pos x="T8" y="T9"/>
              </a:cxn>
              <a:cxn ang="0">
                <a:pos x="T10" y="T11"/>
              </a:cxn>
            </a:cxnLst>
            <a:rect l="0" t="0" r="r" b="b"/>
            <a:pathLst>
              <a:path w="1361" h="635">
                <a:moveTo>
                  <a:pt x="384" y="635"/>
                </a:moveTo>
                <a:lnTo>
                  <a:pt x="1361" y="635"/>
                </a:lnTo>
                <a:lnTo>
                  <a:pt x="1361" y="0"/>
                </a:lnTo>
                <a:lnTo>
                  <a:pt x="384" y="0"/>
                </a:lnTo>
                <a:lnTo>
                  <a:pt x="0" y="410"/>
                </a:lnTo>
                <a:lnTo>
                  <a:pt x="384" y="635"/>
                </a:lnTo>
                <a:close/>
              </a:path>
            </a:pathLst>
          </a:custGeom>
          <a:solidFill>
            <a:schemeClr val="bg2">
              <a:lumMod val="40000"/>
              <a:lumOff val="60000"/>
            </a:schemeClr>
          </a:solidFill>
          <a:ln w="76200" cap="flat" cmpd="sng" algn="ctr">
            <a:solidFill>
              <a:schemeClr val="accent1"/>
            </a:solidFill>
            <a:prstDash val="solid"/>
            <a:miter lim="800000"/>
          </a:ln>
          <a:effectLst/>
        </p:spPr>
        <p:txBody>
          <a:bodyPr rtlCol="0" anchor="ctr"/>
          <a:lstStyle/>
          <a:p>
            <a:pPr marR="0" lvl="0" indent="0" algn="ctr" defTabSz="685800" fontAlgn="auto">
              <a:lnSpc>
                <a:spcPct val="100000"/>
              </a:lnSpc>
              <a:spcBef>
                <a:spcPts val="0"/>
              </a:spcBef>
              <a:spcAft>
                <a:spcPts val="0"/>
              </a:spcAft>
              <a:buClrTx/>
              <a:buSzTx/>
              <a:buFontTx/>
              <a:buNone/>
              <a:tabLst/>
            </a:pPr>
            <a:endParaRPr kumimoji="0" lang="es-PE" b="0" i="0" u="none" strike="noStrike" kern="0" cap="none" spc="0" normalizeH="0" baseline="0">
              <a:ln>
                <a:noFill/>
              </a:ln>
              <a:solidFill>
                <a:prstClr val="white"/>
              </a:solidFill>
              <a:effectLst/>
              <a:uLnTx/>
              <a:uFillTx/>
              <a:latin typeface="Arial"/>
              <a:ea typeface="Arial Unicode MS"/>
            </a:endParaRPr>
          </a:p>
        </p:txBody>
      </p:sp>
    </p:spTree>
    <p:extLst>
      <p:ext uri="{BB962C8B-B14F-4D97-AF65-F5344CB8AC3E}">
        <p14:creationId xmlns:p14="http://schemas.microsoft.com/office/powerpoint/2010/main" val="237893857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ree columns">
  <p:cSld name="1_Three columns">
    <p:bg>
      <p:bgPr>
        <a:blipFill>
          <a:blip r:embed="rId2">
            <a:alphaModFix/>
          </a:blip>
          <a:stretch>
            <a:fillRect/>
          </a:stretch>
        </a:blipFill>
        <a:effectLst/>
      </p:bgPr>
    </p:bg>
    <p:spTree>
      <p:nvGrpSpPr>
        <p:cNvPr id="1" name="Shape 69"/>
        <p:cNvGrpSpPr/>
        <p:nvPr/>
      </p:nvGrpSpPr>
      <p:grpSpPr>
        <a:xfrm>
          <a:off x="0" y="0"/>
          <a:ext cx="0" cy="0"/>
          <a:chOff x="0" y="0"/>
          <a:chExt cx="0" cy="0"/>
        </a:xfrm>
      </p:grpSpPr>
      <p:sp>
        <p:nvSpPr>
          <p:cNvPr id="70" name="Google Shape;70;p16"/>
          <p:cNvSpPr txBox="1">
            <a:spLocks noGrp="1"/>
          </p:cNvSpPr>
          <p:nvPr>
            <p:ph type="title"/>
          </p:nvPr>
        </p:nvSpPr>
        <p:spPr>
          <a:xfrm>
            <a:off x="4572001" y="1148675"/>
            <a:ext cx="2998200" cy="492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500">
                <a:solidFill>
                  <a:schemeClr val="lt1"/>
                </a:solidFill>
              </a:defRPr>
            </a:lvl1pPr>
            <a:lvl2pPr lvl="1" rtl="0">
              <a:spcBef>
                <a:spcPts val="0"/>
              </a:spcBef>
              <a:spcAft>
                <a:spcPts val="0"/>
              </a:spcAft>
              <a:buNone/>
              <a:defRPr sz="1500">
                <a:solidFill>
                  <a:schemeClr val="lt1"/>
                </a:solidFill>
              </a:defRPr>
            </a:lvl2pPr>
            <a:lvl3pPr lvl="2" rtl="0">
              <a:spcBef>
                <a:spcPts val="0"/>
              </a:spcBef>
              <a:spcAft>
                <a:spcPts val="0"/>
              </a:spcAft>
              <a:buNone/>
              <a:defRPr sz="1500">
                <a:solidFill>
                  <a:schemeClr val="lt1"/>
                </a:solidFill>
              </a:defRPr>
            </a:lvl3pPr>
            <a:lvl4pPr lvl="3" rtl="0">
              <a:spcBef>
                <a:spcPts val="0"/>
              </a:spcBef>
              <a:spcAft>
                <a:spcPts val="0"/>
              </a:spcAft>
              <a:buNone/>
              <a:defRPr sz="1500">
                <a:solidFill>
                  <a:schemeClr val="lt1"/>
                </a:solidFill>
              </a:defRPr>
            </a:lvl4pPr>
            <a:lvl5pPr lvl="4" rtl="0">
              <a:spcBef>
                <a:spcPts val="0"/>
              </a:spcBef>
              <a:spcAft>
                <a:spcPts val="0"/>
              </a:spcAft>
              <a:buNone/>
              <a:defRPr sz="1500">
                <a:solidFill>
                  <a:schemeClr val="lt1"/>
                </a:solidFill>
              </a:defRPr>
            </a:lvl5pPr>
            <a:lvl6pPr lvl="5" rtl="0">
              <a:spcBef>
                <a:spcPts val="0"/>
              </a:spcBef>
              <a:spcAft>
                <a:spcPts val="0"/>
              </a:spcAft>
              <a:buNone/>
              <a:defRPr sz="1500">
                <a:solidFill>
                  <a:schemeClr val="lt1"/>
                </a:solidFill>
              </a:defRPr>
            </a:lvl6pPr>
            <a:lvl7pPr lvl="6" rtl="0">
              <a:spcBef>
                <a:spcPts val="0"/>
              </a:spcBef>
              <a:spcAft>
                <a:spcPts val="0"/>
              </a:spcAft>
              <a:buNone/>
              <a:defRPr sz="1500">
                <a:solidFill>
                  <a:schemeClr val="lt1"/>
                </a:solidFill>
              </a:defRPr>
            </a:lvl7pPr>
            <a:lvl8pPr lvl="7" rtl="0">
              <a:spcBef>
                <a:spcPts val="0"/>
              </a:spcBef>
              <a:spcAft>
                <a:spcPts val="0"/>
              </a:spcAft>
              <a:buNone/>
              <a:defRPr sz="1500">
                <a:solidFill>
                  <a:schemeClr val="lt1"/>
                </a:solidFill>
              </a:defRPr>
            </a:lvl8pPr>
            <a:lvl9pPr lvl="8" rtl="0">
              <a:spcBef>
                <a:spcPts val="0"/>
              </a:spcBef>
              <a:spcAft>
                <a:spcPts val="0"/>
              </a:spcAft>
              <a:buNone/>
              <a:defRPr sz="1500">
                <a:solidFill>
                  <a:schemeClr val="lt1"/>
                </a:solidFill>
              </a:defRPr>
            </a:lvl9pPr>
          </a:lstStyle>
          <a:p>
            <a:endParaRPr/>
          </a:p>
        </p:txBody>
      </p:sp>
      <p:sp>
        <p:nvSpPr>
          <p:cNvPr id="71" name="Google Shape;71;p16"/>
          <p:cNvSpPr txBox="1">
            <a:spLocks noGrp="1"/>
          </p:cNvSpPr>
          <p:nvPr>
            <p:ph type="subTitle" idx="1"/>
          </p:nvPr>
        </p:nvSpPr>
        <p:spPr>
          <a:xfrm>
            <a:off x="4572001" y="1564050"/>
            <a:ext cx="2998200" cy="574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3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72" name="Google Shape;72;p16"/>
          <p:cNvSpPr txBox="1">
            <a:spLocks noGrp="1"/>
          </p:cNvSpPr>
          <p:nvPr>
            <p:ph type="title" idx="2"/>
          </p:nvPr>
        </p:nvSpPr>
        <p:spPr>
          <a:xfrm>
            <a:off x="5002766" y="2383588"/>
            <a:ext cx="2998200" cy="492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500">
                <a:solidFill>
                  <a:schemeClr val="lt1"/>
                </a:solidFill>
              </a:defRPr>
            </a:lvl1pPr>
            <a:lvl2pPr lvl="1" rtl="0">
              <a:spcBef>
                <a:spcPts val="0"/>
              </a:spcBef>
              <a:spcAft>
                <a:spcPts val="0"/>
              </a:spcAft>
              <a:buNone/>
              <a:defRPr sz="1500">
                <a:solidFill>
                  <a:schemeClr val="lt1"/>
                </a:solidFill>
              </a:defRPr>
            </a:lvl2pPr>
            <a:lvl3pPr lvl="2" rtl="0">
              <a:spcBef>
                <a:spcPts val="0"/>
              </a:spcBef>
              <a:spcAft>
                <a:spcPts val="0"/>
              </a:spcAft>
              <a:buNone/>
              <a:defRPr sz="1500">
                <a:solidFill>
                  <a:schemeClr val="lt1"/>
                </a:solidFill>
              </a:defRPr>
            </a:lvl3pPr>
            <a:lvl4pPr lvl="3" rtl="0">
              <a:spcBef>
                <a:spcPts val="0"/>
              </a:spcBef>
              <a:spcAft>
                <a:spcPts val="0"/>
              </a:spcAft>
              <a:buNone/>
              <a:defRPr sz="1500">
                <a:solidFill>
                  <a:schemeClr val="lt1"/>
                </a:solidFill>
              </a:defRPr>
            </a:lvl4pPr>
            <a:lvl5pPr lvl="4" rtl="0">
              <a:spcBef>
                <a:spcPts val="0"/>
              </a:spcBef>
              <a:spcAft>
                <a:spcPts val="0"/>
              </a:spcAft>
              <a:buNone/>
              <a:defRPr sz="1500">
                <a:solidFill>
                  <a:schemeClr val="lt1"/>
                </a:solidFill>
              </a:defRPr>
            </a:lvl5pPr>
            <a:lvl6pPr lvl="5" rtl="0">
              <a:spcBef>
                <a:spcPts val="0"/>
              </a:spcBef>
              <a:spcAft>
                <a:spcPts val="0"/>
              </a:spcAft>
              <a:buNone/>
              <a:defRPr sz="1500">
                <a:solidFill>
                  <a:schemeClr val="lt1"/>
                </a:solidFill>
              </a:defRPr>
            </a:lvl6pPr>
            <a:lvl7pPr lvl="6" rtl="0">
              <a:spcBef>
                <a:spcPts val="0"/>
              </a:spcBef>
              <a:spcAft>
                <a:spcPts val="0"/>
              </a:spcAft>
              <a:buNone/>
              <a:defRPr sz="1500">
                <a:solidFill>
                  <a:schemeClr val="lt1"/>
                </a:solidFill>
              </a:defRPr>
            </a:lvl7pPr>
            <a:lvl8pPr lvl="7" rtl="0">
              <a:spcBef>
                <a:spcPts val="0"/>
              </a:spcBef>
              <a:spcAft>
                <a:spcPts val="0"/>
              </a:spcAft>
              <a:buNone/>
              <a:defRPr sz="1500">
                <a:solidFill>
                  <a:schemeClr val="lt1"/>
                </a:solidFill>
              </a:defRPr>
            </a:lvl8pPr>
            <a:lvl9pPr lvl="8" rtl="0">
              <a:spcBef>
                <a:spcPts val="0"/>
              </a:spcBef>
              <a:spcAft>
                <a:spcPts val="0"/>
              </a:spcAft>
              <a:buNone/>
              <a:defRPr sz="1500">
                <a:solidFill>
                  <a:schemeClr val="lt1"/>
                </a:solidFill>
              </a:defRPr>
            </a:lvl9pPr>
          </a:lstStyle>
          <a:p>
            <a:endParaRPr/>
          </a:p>
        </p:txBody>
      </p:sp>
      <p:sp>
        <p:nvSpPr>
          <p:cNvPr id="73" name="Google Shape;73;p16"/>
          <p:cNvSpPr txBox="1">
            <a:spLocks noGrp="1"/>
          </p:cNvSpPr>
          <p:nvPr>
            <p:ph type="subTitle" idx="3"/>
          </p:nvPr>
        </p:nvSpPr>
        <p:spPr>
          <a:xfrm>
            <a:off x="5002754" y="2798963"/>
            <a:ext cx="2998200" cy="574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3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74" name="Google Shape;74;p16"/>
          <p:cNvSpPr txBox="1">
            <a:spLocks noGrp="1"/>
          </p:cNvSpPr>
          <p:nvPr>
            <p:ph type="title" idx="4"/>
          </p:nvPr>
        </p:nvSpPr>
        <p:spPr>
          <a:xfrm>
            <a:off x="5433538" y="3618500"/>
            <a:ext cx="2998200" cy="492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500">
                <a:solidFill>
                  <a:schemeClr val="lt1"/>
                </a:solidFill>
              </a:defRPr>
            </a:lvl1pPr>
            <a:lvl2pPr lvl="1" rtl="0">
              <a:spcBef>
                <a:spcPts val="0"/>
              </a:spcBef>
              <a:spcAft>
                <a:spcPts val="0"/>
              </a:spcAft>
              <a:buNone/>
              <a:defRPr sz="1500">
                <a:solidFill>
                  <a:schemeClr val="lt1"/>
                </a:solidFill>
              </a:defRPr>
            </a:lvl2pPr>
            <a:lvl3pPr lvl="2" rtl="0">
              <a:spcBef>
                <a:spcPts val="0"/>
              </a:spcBef>
              <a:spcAft>
                <a:spcPts val="0"/>
              </a:spcAft>
              <a:buNone/>
              <a:defRPr sz="1500">
                <a:solidFill>
                  <a:schemeClr val="lt1"/>
                </a:solidFill>
              </a:defRPr>
            </a:lvl3pPr>
            <a:lvl4pPr lvl="3" rtl="0">
              <a:spcBef>
                <a:spcPts val="0"/>
              </a:spcBef>
              <a:spcAft>
                <a:spcPts val="0"/>
              </a:spcAft>
              <a:buNone/>
              <a:defRPr sz="1500">
                <a:solidFill>
                  <a:schemeClr val="lt1"/>
                </a:solidFill>
              </a:defRPr>
            </a:lvl4pPr>
            <a:lvl5pPr lvl="4" rtl="0">
              <a:spcBef>
                <a:spcPts val="0"/>
              </a:spcBef>
              <a:spcAft>
                <a:spcPts val="0"/>
              </a:spcAft>
              <a:buNone/>
              <a:defRPr sz="1500">
                <a:solidFill>
                  <a:schemeClr val="lt1"/>
                </a:solidFill>
              </a:defRPr>
            </a:lvl5pPr>
            <a:lvl6pPr lvl="5" rtl="0">
              <a:spcBef>
                <a:spcPts val="0"/>
              </a:spcBef>
              <a:spcAft>
                <a:spcPts val="0"/>
              </a:spcAft>
              <a:buNone/>
              <a:defRPr sz="1500">
                <a:solidFill>
                  <a:schemeClr val="lt1"/>
                </a:solidFill>
              </a:defRPr>
            </a:lvl6pPr>
            <a:lvl7pPr lvl="6" rtl="0">
              <a:spcBef>
                <a:spcPts val="0"/>
              </a:spcBef>
              <a:spcAft>
                <a:spcPts val="0"/>
              </a:spcAft>
              <a:buNone/>
              <a:defRPr sz="1500">
                <a:solidFill>
                  <a:schemeClr val="lt1"/>
                </a:solidFill>
              </a:defRPr>
            </a:lvl7pPr>
            <a:lvl8pPr lvl="7" rtl="0">
              <a:spcBef>
                <a:spcPts val="0"/>
              </a:spcBef>
              <a:spcAft>
                <a:spcPts val="0"/>
              </a:spcAft>
              <a:buNone/>
              <a:defRPr sz="1500">
                <a:solidFill>
                  <a:schemeClr val="lt1"/>
                </a:solidFill>
              </a:defRPr>
            </a:lvl8pPr>
            <a:lvl9pPr lvl="8" rtl="0">
              <a:spcBef>
                <a:spcPts val="0"/>
              </a:spcBef>
              <a:spcAft>
                <a:spcPts val="0"/>
              </a:spcAft>
              <a:buNone/>
              <a:defRPr sz="1500">
                <a:solidFill>
                  <a:schemeClr val="lt1"/>
                </a:solidFill>
              </a:defRPr>
            </a:lvl9pPr>
          </a:lstStyle>
          <a:p>
            <a:endParaRPr/>
          </a:p>
        </p:txBody>
      </p:sp>
      <p:sp>
        <p:nvSpPr>
          <p:cNvPr id="75" name="Google Shape;75;p16"/>
          <p:cNvSpPr txBox="1">
            <a:spLocks noGrp="1"/>
          </p:cNvSpPr>
          <p:nvPr>
            <p:ph type="subTitle" idx="5"/>
          </p:nvPr>
        </p:nvSpPr>
        <p:spPr>
          <a:xfrm>
            <a:off x="5433530" y="4033875"/>
            <a:ext cx="2998200" cy="574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3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76" name="Google Shape;76;p16"/>
          <p:cNvSpPr txBox="1">
            <a:spLocks noGrp="1"/>
          </p:cNvSpPr>
          <p:nvPr>
            <p:ph type="title" idx="6"/>
          </p:nvPr>
        </p:nvSpPr>
        <p:spPr>
          <a:xfrm>
            <a:off x="712350" y="535413"/>
            <a:ext cx="7719300" cy="4824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2500"/>
            </a:lvl1pPr>
            <a:lvl2pPr lvl="1" algn="ctr" rtl="0">
              <a:spcBef>
                <a:spcPts val="0"/>
              </a:spcBef>
              <a:spcAft>
                <a:spcPts val="0"/>
              </a:spcAft>
              <a:buNone/>
              <a:defRPr sz="2500"/>
            </a:lvl2pPr>
            <a:lvl3pPr lvl="2" algn="ctr" rtl="0">
              <a:spcBef>
                <a:spcPts val="0"/>
              </a:spcBef>
              <a:spcAft>
                <a:spcPts val="0"/>
              </a:spcAft>
              <a:buNone/>
              <a:defRPr sz="2500"/>
            </a:lvl3pPr>
            <a:lvl4pPr lvl="3" algn="ctr" rtl="0">
              <a:spcBef>
                <a:spcPts val="0"/>
              </a:spcBef>
              <a:spcAft>
                <a:spcPts val="0"/>
              </a:spcAft>
              <a:buNone/>
              <a:defRPr sz="2500"/>
            </a:lvl4pPr>
            <a:lvl5pPr lvl="4" algn="ctr" rtl="0">
              <a:spcBef>
                <a:spcPts val="0"/>
              </a:spcBef>
              <a:spcAft>
                <a:spcPts val="0"/>
              </a:spcAft>
              <a:buNone/>
              <a:defRPr sz="2500"/>
            </a:lvl5pPr>
            <a:lvl6pPr lvl="5" algn="ctr" rtl="0">
              <a:spcBef>
                <a:spcPts val="0"/>
              </a:spcBef>
              <a:spcAft>
                <a:spcPts val="0"/>
              </a:spcAft>
              <a:buNone/>
              <a:defRPr sz="2500"/>
            </a:lvl6pPr>
            <a:lvl7pPr lvl="6" algn="ctr" rtl="0">
              <a:spcBef>
                <a:spcPts val="0"/>
              </a:spcBef>
              <a:spcAft>
                <a:spcPts val="0"/>
              </a:spcAft>
              <a:buNone/>
              <a:defRPr sz="2500"/>
            </a:lvl7pPr>
            <a:lvl8pPr lvl="7" algn="ctr" rtl="0">
              <a:spcBef>
                <a:spcPts val="0"/>
              </a:spcBef>
              <a:spcAft>
                <a:spcPts val="0"/>
              </a:spcAft>
              <a:buNone/>
              <a:defRPr sz="2500"/>
            </a:lvl8pPr>
            <a:lvl9pPr lvl="8" algn="ctr" rtl="0">
              <a:spcBef>
                <a:spcPts val="0"/>
              </a:spcBef>
              <a:spcAft>
                <a:spcPts val="0"/>
              </a:spcAft>
              <a:buNone/>
              <a:defRPr sz="2500"/>
            </a:lvl9pPr>
          </a:lstStyle>
          <a:p>
            <a:endParaRPr/>
          </a:p>
        </p:txBody>
      </p:sp>
      <p:sp>
        <p:nvSpPr>
          <p:cNvPr id="9" name="Freeform 9"/>
          <p:cNvSpPr>
            <a:spLocks/>
          </p:cNvSpPr>
          <p:nvPr userDrawn="1"/>
        </p:nvSpPr>
        <p:spPr bwMode="auto">
          <a:xfrm rot="10800000">
            <a:off x="6046236" y="4367175"/>
            <a:ext cx="3097763" cy="836612"/>
          </a:xfrm>
          <a:custGeom>
            <a:avLst/>
            <a:gdLst>
              <a:gd name="T0" fmla="*/ 0 w 870"/>
              <a:gd name="T1" fmla="*/ 0 h 527"/>
              <a:gd name="T2" fmla="*/ 0 w 870"/>
              <a:gd name="T3" fmla="*/ 527 h 527"/>
              <a:gd name="T4" fmla="*/ 870 w 870"/>
              <a:gd name="T5" fmla="*/ 276 h 527"/>
              <a:gd name="T6" fmla="*/ 870 w 870"/>
              <a:gd name="T7" fmla="*/ 0 h 527"/>
              <a:gd name="T8" fmla="*/ 0 w 870"/>
              <a:gd name="T9" fmla="*/ 0 h 527"/>
            </a:gdLst>
            <a:ahLst/>
            <a:cxnLst>
              <a:cxn ang="0">
                <a:pos x="T0" y="T1"/>
              </a:cxn>
              <a:cxn ang="0">
                <a:pos x="T2" y="T3"/>
              </a:cxn>
              <a:cxn ang="0">
                <a:pos x="T4" y="T5"/>
              </a:cxn>
              <a:cxn ang="0">
                <a:pos x="T6" y="T7"/>
              </a:cxn>
              <a:cxn ang="0">
                <a:pos x="T8" y="T9"/>
              </a:cxn>
            </a:cxnLst>
            <a:rect l="0" t="0" r="r" b="b"/>
            <a:pathLst>
              <a:path w="870" h="527">
                <a:moveTo>
                  <a:pt x="0" y="0"/>
                </a:moveTo>
                <a:lnTo>
                  <a:pt x="0" y="527"/>
                </a:lnTo>
                <a:lnTo>
                  <a:pt x="870" y="276"/>
                </a:lnTo>
                <a:lnTo>
                  <a:pt x="870" y="0"/>
                </a:lnTo>
                <a:lnTo>
                  <a:pt x="0" y="0"/>
                </a:lnTo>
                <a:close/>
              </a:path>
            </a:pathLst>
          </a:custGeom>
          <a:solidFill>
            <a:schemeClr val="bg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s-AR"/>
          </a:p>
        </p:txBody>
      </p:sp>
      <p:sp>
        <p:nvSpPr>
          <p:cNvPr id="10" name="Freeform 9"/>
          <p:cNvSpPr>
            <a:spLocks/>
          </p:cNvSpPr>
          <p:nvPr userDrawn="1"/>
        </p:nvSpPr>
        <p:spPr bwMode="auto">
          <a:xfrm rot="10800000" flipH="1">
            <a:off x="0" y="4266857"/>
            <a:ext cx="3273229" cy="884000"/>
          </a:xfrm>
          <a:custGeom>
            <a:avLst/>
            <a:gdLst>
              <a:gd name="T0" fmla="*/ 0 w 870"/>
              <a:gd name="T1" fmla="*/ 0 h 527"/>
              <a:gd name="T2" fmla="*/ 0 w 870"/>
              <a:gd name="T3" fmla="*/ 527 h 527"/>
              <a:gd name="T4" fmla="*/ 870 w 870"/>
              <a:gd name="T5" fmla="*/ 276 h 527"/>
              <a:gd name="T6" fmla="*/ 870 w 870"/>
              <a:gd name="T7" fmla="*/ 0 h 527"/>
              <a:gd name="T8" fmla="*/ 0 w 870"/>
              <a:gd name="T9" fmla="*/ 0 h 527"/>
            </a:gdLst>
            <a:ahLst/>
            <a:cxnLst>
              <a:cxn ang="0">
                <a:pos x="T0" y="T1"/>
              </a:cxn>
              <a:cxn ang="0">
                <a:pos x="T2" y="T3"/>
              </a:cxn>
              <a:cxn ang="0">
                <a:pos x="T4" y="T5"/>
              </a:cxn>
              <a:cxn ang="0">
                <a:pos x="T6" y="T7"/>
              </a:cxn>
              <a:cxn ang="0">
                <a:pos x="T8" y="T9"/>
              </a:cxn>
            </a:cxnLst>
            <a:rect l="0" t="0" r="r" b="b"/>
            <a:pathLst>
              <a:path w="870" h="527">
                <a:moveTo>
                  <a:pt x="0" y="0"/>
                </a:moveTo>
                <a:lnTo>
                  <a:pt x="0" y="527"/>
                </a:lnTo>
                <a:lnTo>
                  <a:pt x="870" y="276"/>
                </a:lnTo>
                <a:lnTo>
                  <a:pt x="870" y="0"/>
                </a:lnTo>
                <a:lnTo>
                  <a:pt x="0" y="0"/>
                </a:lnTo>
                <a:close/>
              </a:path>
            </a:pathLst>
          </a:custGeom>
          <a:solidFill>
            <a:schemeClr val="bg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s-AR"/>
          </a:p>
        </p:txBody>
      </p:sp>
    </p:spTree>
    <p:extLst>
      <p:ext uri="{BB962C8B-B14F-4D97-AF65-F5344CB8AC3E}">
        <p14:creationId xmlns:p14="http://schemas.microsoft.com/office/powerpoint/2010/main" val="80020011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able of contents" userDrawn="1">
  <p:cSld name="1_Table of contents">
    <p:bg>
      <p:bgPr>
        <a:blipFill>
          <a:blip r:embed="rId2">
            <a:alphaModFix/>
          </a:blip>
          <a:stretch>
            <a:fillRect/>
          </a:stretch>
        </a:blipFill>
        <a:effectLst/>
      </p:bgPr>
    </p:bg>
    <p:spTree>
      <p:nvGrpSpPr>
        <p:cNvPr id="1" name="Shape 42"/>
        <p:cNvGrpSpPr/>
        <p:nvPr/>
      </p:nvGrpSpPr>
      <p:grpSpPr>
        <a:xfrm>
          <a:off x="0" y="0"/>
          <a:ext cx="0" cy="0"/>
          <a:chOff x="0" y="0"/>
          <a:chExt cx="0" cy="0"/>
        </a:xfrm>
      </p:grpSpPr>
      <p:sp>
        <p:nvSpPr>
          <p:cNvPr id="9" name="Freeform 9"/>
          <p:cNvSpPr>
            <a:spLocks/>
          </p:cNvSpPr>
          <p:nvPr userDrawn="1"/>
        </p:nvSpPr>
        <p:spPr bwMode="auto">
          <a:xfrm rot="10800000">
            <a:off x="6046237" y="4314245"/>
            <a:ext cx="3097763" cy="836612"/>
          </a:xfrm>
          <a:custGeom>
            <a:avLst/>
            <a:gdLst>
              <a:gd name="T0" fmla="*/ 0 w 870"/>
              <a:gd name="T1" fmla="*/ 0 h 527"/>
              <a:gd name="T2" fmla="*/ 0 w 870"/>
              <a:gd name="T3" fmla="*/ 527 h 527"/>
              <a:gd name="T4" fmla="*/ 870 w 870"/>
              <a:gd name="T5" fmla="*/ 276 h 527"/>
              <a:gd name="T6" fmla="*/ 870 w 870"/>
              <a:gd name="T7" fmla="*/ 0 h 527"/>
              <a:gd name="T8" fmla="*/ 0 w 870"/>
              <a:gd name="T9" fmla="*/ 0 h 527"/>
            </a:gdLst>
            <a:ahLst/>
            <a:cxnLst>
              <a:cxn ang="0">
                <a:pos x="T0" y="T1"/>
              </a:cxn>
              <a:cxn ang="0">
                <a:pos x="T2" y="T3"/>
              </a:cxn>
              <a:cxn ang="0">
                <a:pos x="T4" y="T5"/>
              </a:cxn>
              <a:cxn ang="0">
                <a:pos x="T6" y="T7"/>
              </a:cxn>
              <a:cxn ang="0">
                <a:pos x="T8" y="T9"/>
              </a:cxn>
            </a:cxnLst>
            <a:rect l="0" t="0" r="r" b="b"/>
            <a:pathLst>
              <a:path w="870" h="527">
                <a:moveTo>
                  <a:pt x="0" y="0"/>
                </a:moveTo>
                <a:lnTo>
                  <a:pt x="0" y="527"/>
                </a:lnTo>
                <a:lnTo>
                  <a:pt x="870" y="276"/>
                </a:lnTo>
                <a:lnTo>
                  <a:pt x="870" y="0"/>
                </a:lnTo>
                <a:lnTo>
                  <a:pt x="0" y="0"/>
                </a:lnTo>
                <a:close/>
              </a:path>
            </a:pathLst>
          </a:custGeom>
          <a:solidFill>
            <a:schemeClr val="bg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s-AR"/>
          </a:p>
        </p:txBody>
      </p:sp>
      <p:sp>
        <p:nvSpPr>
          <p:cNvPr id="23" name="Freeform 9"/>
          <p:cNvSpPr>
            <a:spLocks/>
          </p:cNvSpPr>
          <p:nvPr userDrawn="1"/>
        </p:nvSpPr>
        <p:spPr bwMode="auto">
          <a:xfrm rot="10800000" flipH="1">
            <a:off x="0" y="4266857"/>
            <a:ext cx="3273229" cy="884000"/>
          </a:xfrm>
          <a:custGeom>
            <a:avLst/>
            <a:gdLst>
              <a:gd name="T0" fmla="*/ 0 w 870"/>
              <a:gd name="T1" fmla="*/ 0 h 527"/>
              <a:gd name="T2" fmla="*/ 0 w 870"/>
              <a:gd name="T3" fmla="*/ 527 h 527"/>
              <a:gd name="T4" fmla="*/ 870 w 870"/>
              <a:gd name="T5" fmla="*/ 276 h 527"/>
              <a:gd name="T6" fmla="*/ 870 w 870"/>
              <a:gd name="T7" fmla="*/ 0 h 527"/>
              <a:gd name="T8" fmla="*/ 0 w 870"/>
              <a:gd name="T9" fmla="*/ 0 h 527"/>
            </a:gdLst>
            <a:ahLst/>
            <a:cxnLst>
              <a:cxn ang="0">
                <a:pos x="T0" y="T1"/>
              </a:cxn>
              <a:cxn ang="0">
                <a:pos x="T2" y="T3"/>
              </a:cxn>
              <a:cxn ang="0">
                <a:pos x="T4" y="T5"/>
              </a:cxn>
              <a:cxn ang="0">
                <a:pos x="T6" y="T7"/>
              </a:cxn>
              <a:cxn ang="0">
                <a:pos x="T8" y="T9"/>
              </a:cxn>
            </a:cxnLst>
            <a:rect l="0" t="0" r="r" b="b"/>
            <a:pathLst>
              <a:path w="870" h="527">
                <a:moveTo>
                  <a:pt x="0" y="0"/>
                </a:moveTo>
                <a:lnTo>
                  <a:pt x="0" y="527"/>
                </a:lnTo>
                <a:lnTo>
                  <a:pt x="870" y="276"/>
                </a:lnTo>
                <a:lnTo>
                  <a:pt x="870" y="0"/>
                </a:lnTo>
                <a:lnTo>
                  <a:pt x="0" y="0"/>
                </a:lnTo>
                <a:close/>
              </a:path>
            </a:pathLst>
          </a:custGeom>
          <a:solidFill>
            <a:schemeClr val="bg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s-AR"/>
          </a:p>
        </p:txBody>
      </p:sp>
      <p:sp>
        <p:nvSpPr>
          <p:cNvPr id="5" name="Freeform 5"/>
          <p:cNvSpPr>
            <a:spLocks/>
          </p:cNvSpPr>
          <p:nvPr userDrawn="1"/>
        </p:nvSpPr>
        <p:spPr bwMode="auto">
          <a:xfrm>
            <a:off x="0" y="5012"/>
            <a:ext cx="9144000" cy="530401"/>
          </a:xfrm>
          <a:custGeom>
            <a:avLst/>
            <a:gdLst>
              <a:gd name="T0" fmla="*/ 2703 w 3564"/>
              <a:gd name="T1" fmla="*/ 0 h 529"/>
              <a:gd name="T2" fmla="*/ 862 w 3564"/>
              <a:gd name="T3" fmla="*/ 0 h 529"/>
              <a:gd name="T4" fmla="*/ 0 w 3564"/>
              <a:gd name="T5" fmla="*/ 0 h 529"/>
              <a:gd name="T6" fmla="*/ 0 w 3564"/>
              <a:gd name="T7" fmla="*/ 277 h 529"/>
              <a:gd name="T8" fmla="*/ 862 w 3564"/>
              <a:gd name="T9" fmla="*/ 529 h 529"/>
              <a:gd name="T10" fmla="*/ 2417 w 3564"/>
              <a:gd name="T11" fmla="*/ 529 h 529"/>
              <a:gd name="T12" fmla="*/ 2703 w 3564"/>
              <a:gd name="T13" fmla="*/ 529 h 529"/>
              <a:gd name="T14" fmla="*/ 3564 w 3564"/>
              <a:gd name="T15" fmla="*/ 277 h 529"/>
              <a:gd name="T16" fmla="*/ 3564 w 3564"/>
              <a:gd name="T17" fmla="*/ 0 h 529"/>
              <a:gd name="T18" fmla="*/ 2703 w 3564"/>
              <a:gd name="T19" fmla="*/ 0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64" h="529">
                <a:moveTo>
                  <a:pt x="2703" y="0"/>
                </a:moveTo>
                <a:lnTo>
                  <a:pt x="862" y="0"/>
                </a:lnTo>
                <a:lnTo>
                  <a:pt x="0" y="0"/>
                </a:lnTo>
                <a:lnTo>
                  <a:pt x="0" y="277"/>
                </a:lnTo>
                <a:lnTo>
                  <a:pt x="862" y="529"/>
                </a:lnTo>
                <a:lnTo>
                  <a:pt x="2417" y="529"/>
                </a:lnTo>
                <a:lnTo>
                  <a:pt x="2703" y="529"/>
                </a:lnTo>
                <a:lnTo>
                  <a:pt x="3564" y="277"/>
                </a:lnTo>
                <a:lnTo>
                  <a:pt x="3564" y="0"/>
                </a:lnTo>
                <a:lnTo>
                  <a:pt x="2703" y="0"/>
                </a:lnTo>
                <a:close/>
              </a:path>
            </a:pathLst>
          </a:custGeom>
          <a:solidFill>
            <a:srgbClr val="6096C8"/>
          </a:solidFill>
          <a:ln>
            <a:noFill/>
          </a:ln>
        </p:spPr>
        <p:txBody>
          <a:bodyPr vert="horz" wrap="square" lIns="91440" tIns="45720" rIns="91440" bIns="45720" numCol="1" anchor="t" anchorCtr="0" compatLnSpc="1">
            <a:prstTxWarp prst="textNoShape">
              <a:avLst/>
            </a:prstTxWarp>
          </a:bodyPr>
          <a:lstStyle/>
          <a:p>
            <a:endParaRPr lang="es-AR"/>
          </a:p>
        </p:txBody>
      </p:sp>
      <p:sp>
        <p:nvSpPr>
          <p:cNvPr id="55" name="Google Shape;55;p13"/>
          <p:cNvSpPr txBox="1">
            <a:spLocks noGrp="1"/>
          </p:cNvSpPr>
          <p:nvPr>
            <p:ph type="title" idx="15"/>
          </p:nvPr>
        </p:nvSpPr>
        <p:spPr>
          <a:xfrm>
            <a:off x="712350" y="535413"/>
            <a:ext cx="7719300" cy="4824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2500"/>
            </a:lvl1pPr>
            <a:lvl2pPr lvl="1" algn="ctr" rtl="0">
              <a:spcBef>
                <a:spcPts val="0"/>
              </a:spcBef>
              <a:spcAft>
                <a:spcPts val="0"/>
              </a:spcAft>
              <a:buNone/>
              <a:defRPr sz="2500"/>
            </a:lvl2pPr>
            <a:lvl3pPr lvl="2" algn="ctr" rtl="0">
              <a:spcBef>
                <a:spcPts val="0"/>
              </a:spcBef>
              <a:spcAft>
                <a:spcPts val="0"/>
              </a:spcAft>
              <a:buNone/>
              <a:defRPr sz="2500"/>
            </a:lvl3pPr>
            <a:lvl4pPr lvl="3" algn="ctr" rtl="0">
              <a:spcBef>
                <a:spcPts val="0"/>
              </a:spcBef>
              <a:spcAft>
                <a:spcPts val="0"/>
              </a:spcAft>
              <a:buNone/>
              <a:defRPr sz="2500"/>
            </a:lvl4pPr>
            <a:lvl5pPr lvl="4" algn="ctr" rtl="0">
              <a:spcBef>
                <a:spcPts val="0"/>
              </a:spcBef>
              <a:spcAft>
                <a:spcPts val="0"/>
              </a:spcAft>
              <a:buNone/>
              <a:defRPr sz="2500"/>
            </a:lvl5pPr>
            <a:lvl6pPr lvl="5" algn="ctr" rtl="0">
              <a:spcBef>
                <a:spcPts val="0"/>
              </a:spcBef>
              <a:spcAft>
                <a:spcPts val="0"/>
              </a:spcAft>
              <a:buNone/>
              <a:defRPr sz="2500"/>
            </a:lvl6pPr>
            <a:lvl7pPr lvl="6" algn="ctr" rtl="0">
              <a:spcBef>
                <a:spcPts val="0"/>
              </a:spcBef>
              <a:spcAft>
                <a:spcPts val="0"/>
              </a:spcAft>
              <a:buNone/>
              <a:defRPr sz="2500"/>
            </a:lvl7pPr>
            <a:lvl8pPr lvl="7" algn="ctr" rtl="0">
              <a:spcBef>
                <a:spcPts val="0"/>
              </a:spcBef>
              <a:spcAft>
                <a:spcPts val="0"/>
              </a:spcAft>
              <a:buNone/>
              <a:defRPr sz="2500"/>
            </a:lvl8pPr>
            <a:lvl9pPr lvl="8" algn="ctr" rtl="0">
              <a:spcBef>
                <a:spcPts val="0"/>
              </a:spcBef>
              <a:spcAft>
                <a:spcPts val="0"/>
              </a:spcAft>
              <a:buNone/>
              <a:defRPr sz="2500"/>
            </a:lvl9pPr>
          </a:lstStyle>
          <a:p>
            <a:endParaRPr/>
          </a:p>
        </p:txBody>
      </p:sp>
    </p:spTree>
    <p:extLst>
      <p:ext uri="{BB962C8B-B14F-4D97-AF65-F5344CB8AC3E}">
        <p14:creationId xmlns:p14="http://schemas.microsoft.com/office/powerpoint/2010/main" val="38471120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Quote">
  <p:cSld name="Quote">
    <p:bg>
      <p:bgPr>
        <a:blipFill>
          <a:blip r:embed="rId2">
            <a:alphaModFix/>
          </a:blip>
          <a:stretch>
            <a:fillRect/>
          </a:stretch>
        </a:blipFill>
        <a:effectLst/>
      </p:bgPr>
    </p:bg>
    <p:spTree>
      <p:nvGrpSpPr>
        <p:cNvPr id="1" name="Shape 56"/>
        <p:cNvGrpSpPr/>
        <p:nvPr/>
      </p:nvGrpSpPr>
      <p:grpSpPr>
        <a:xfrm>
          <a:off x="0" y="0"/>
          <a:ext cx="0" cy="0"/>
          <a:chOff x="0" y="0"/>
          <a:chExt cx="0" cy="0"/>
        </a:xfrm>
      </p:grpSpPr>
      <p:sp>
        <p:nvSpPr>
          <p:cNvPr id="57" name="Google Shape;57;p14"/>
          <p:cNvSpPr txBox="1">
            <a:spLocks noGrp="1"/>
          </p:cNvSpPr>
          <p:nvPr>
            <p:ph type="subTitle" idx="1"/>
          </p:nvPr>
        </p:nvSpPr>
        <p:spPr>
          <a:xfrm>
            <a:off x="712350" y="1733125"/>
            <a:ext cx="3859800" cy="1232400"/>
          </a:xfrm>
          <a:prstGeom prst="rect">
            <a:avLst/>
          </a:prstGeom>
        </p:spPr>
        <p:txBody>
          <a:bodyPr spcFirstLastPara="1" wrap="square" lIns="91425" tIns="91425" rIns="91425" bIns="91425" anchor="b" anchorCtr="0">
            <a:noAutofit/>
          </a:bodyPr>
          <a:lstStyle>
            <a:lvl1pPr lvl="0">
              <a:spcBef>
                <a:spcPts val="0"/>
              </a:spcBef>
              <a:spcAft>
                <a:spcPts val="0"/>
              </a:spcAft>
              <a:buNone/>
              <a:defRPr sz="1700"/>
            </a:lvl1pPr>
            <a:lvl2pPr lvl="1">
              <a:spcBef>
                <a:spcPts val="1600"/>
              </a:spcBef>
              <a:spcAft>
                <a:spcPts val="0"/>
              </a:spcAft>
              <a:buNone/>
              <a:defRPr sz="1700"/>
            </a:lvl2pPr>
            <a:lvl3pPr lvl="2">
              <a:spcBef>
                <a:spcPts val="1600"/>
              </a:spcBef>
              <a:spcAft>
                <a:spcPts val="0"/>
              </a:spcAft>
              <a:buNone/>
              <a:defRPr sz="1700"/>
            </a:lvl3pPr>
            <a:lvl4pPr lvl="3">
              <a:spcBef>
                <a:spcPts val="1600"/>
              </a:spcBef>
              <a:spcAft>
                <a:spcPts val="0"/>
              </a:spcAft>
              <a:buNone/>
              <a:defRPr sz="1700"/>
            </a:lvl4pPr>
            <a:lvl5pPr lvl="4">
              <a:spcBef>
                <a:spcPts val="1600"/>
              </a:spcBef>
              <a:spcAft>
                <a:spcPts val="0"/>
              </a:spcAft>
              <a:buNone/>
              <a:defRPr sz="1700"/>
            </a:lvl5pPr>
            <a:lvl6pPr lvl="5">
              <a:spcBef>
                <a:spcPts val="1600"/>
              </a:spcBef>
              <a:spcAft>
                <a:spcPts val="0"/>
              </a:spcAft>
              <a:buNone/>
              <a:defRPr sz="1700"/>
            </a:lvl6pPr>
            <a:lvl7pPr lvl="6">
              <a:spcBef>
                <a:spcPts val="1600"/>
              </a:spcBef>
              <a:spcAft>
                <a:spcPts val="0"/>
              </a:spcAft>
              <a:buNone/>
              <a:defRPr sz="1700"/>
            </a:lvl7pPr>
            <a:lvl8pPr lvl="7">
              <a:spcBef>
                <a:spcPts val="1600"/>
              </a:spcBef>
              <a:spcAft>
                <a:spcPts val="0"/>
              </a:spcAft>
              <a:buNone/>
              <a:defRPr sz="1700"/>
            </a:lvl8pPr>
            <a:lvl9pPr lvl="8">
              <a:spcBef>
                <a:spcPts val="1600"/>
              </a:spcBef>
              <a:spcAft>
                <a:spcPts val="1600"/>
              </a:spcAft>
              <a:buNone/>
              <a:defRPr sz="1700"/>
            </a:lvl9pPr>
          </a:lstStyle>
          <a:p>
            <a:endParaRPr/>
          </a:p>
        </p:txBody>
      </p:sp>
      <p:sp>
        <p:nvSpPr>
          <p:cNvPr id="58" name="Google Shape;58;p14"/>
          <p:cNvSpPr txBox="1">
            <a:spLocks noGrp="1"/>
          </p:cNvSpPr>
          <p:nvPr>
            <p:ph type="subTitle" idx="2"/>
          </p:nvPr>
        </p:nvSpPr>
        <p:spPr>
          <a:xfrm>
            <a:off x="712350" y="2683475"/>
            <a:ext cx="3859800" cy="726900"/>
          </a:xfrm>
          <a:prstGeom prst="rect">
            <a:avLst/>
          </a:prstGeom>
        </p:spPr>
        <p:txBody>
          <a:bodyPr spcFirstLastPara="1" wrap="square" lIns="91425" tIns="91425" rIns="91425" bIns="91425" anchor="t" anchorCtr="0">
            <a:noAutofit/>
          </a:bodyPr>
          <a:lstStyle>
            <a:lvl1pPr lvl="0">
              <a:spcBef>
                <a:spcPts val="0"/>
              </a:spcBef>
              <a:spcAft>
                <a:spcPts val="0"/>
              </a:spcAft>
              <a:buNone/>
              <a:defRPr sz="2000">
                <a:solidFill>
                  <a:schemeClr val="lt1"/>
                </a:solidFill>
                <a:latin typeface="Arvo"/>
                <a:ea typeface="Arvo"/>
                <a:cs typeface="Arvo"/>
                <a:sym typeface="Arvo"/>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
        <p:nvSpPr>
          <p:cNvPr id="4" name="Freeform 9"/>
          <p:cNvSpPr>
            <a:spLocks/>
          </p:cNvSpPr>
          <p:nvPr userDrawn="1"/>
        </p:nvSpPr>
        <p:spPr bwMode="auto">
          <a:xfrm rot="10800000">
            <a:off x="6046236" y="4367175"/>
            <a:ext cx="3097763" cy="836612"/>
          </a:xfrm>
          <a:custGeom>
            <a:avLst/>
            <a:gdLst>
              <a:gd name="T0" fmla="*/ 0 w 870"/>
              <a:gd name="T1" fmla="*/ 0 h 527"/>
              <a:gd name="T2" fmla="*/ 0 w 870"/>
              <a:gd name="T3" fmla="*/ 527 h 527"/>
              <a:gd name="T4" fmla="*/ 870 w 870"/>
              <a:gd name="T5" fmla="*/ 276 h 527"/>
              <a:gd name="T6" fmla="*/ 870 w 870"/>
              <a:gd name="T7" fmla="*/ 0 h 527"/>
              <a:gd name="T8" fmla="*/ 0 w 870"/>
              <a:gd name="T9" fmla="*/ 0 h 527"/>
            </a:gdLst>
            <a:ahLst/>
            <a:cxnLst>
              <a:cxn ang="0">
                <a:pos x="T0" y="T1"/>
              </a:cxn>
              <a:cxn ang="0">
                <a:pos x="T2" y="T3"/>
              </a:cxn>
              <a:cxn ang="0">
                <a:pos x="T4" y="T5"/>
              </a:cxn>
              <a:cxn ang="0">
                <a:pos x="T6" y="T7"/>
              </a:cxn>
              <a:cxn ang="0">
                <a:pos x="T8" y="T9"/>
              </a:cxn>
            </a:cxnLst>
            <a:rect l="0" t="0" r="r" b="b"/>
            <a:pathLst>
              <a:path w="870" h="527">
                <a:moveTo>
                  <a:pt x="0" y="0"/>
                </a:moveTo>
                <a:lnTo>
                  <a:pt x="0" y="527"/>
                </a:lnTo>
                <a:lnTo>
                  <a:pt x="870" y="276"/>
                </a:lnTo>
                <a:lnTo>
                  <a:pt x="870" y="0"/>
                </a:lnTo>
                <a:lnTo>
                  <a:pt x="0" y="0"/>
                </a:lnTo>
                <a:close/>
              </a:path>
            </a:pathLst>
          </a:custGeom>
          <a:solidFill>
            <a:schemeClr val="bg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s-AR"/>
          </a:p>
        </p:txBody>
      </p:sp>
      <p:sp>
        <p:nvSpPr>
          <p:cNvPr id="5" name="Freeform 9"/>
          <p:cNvSpPr>
            <a:spLocks/>
          </p:cNvSpPr>
          <p:nvPr userDrawn="1"/>
        </p:nvSpPr>
        <p:spPr bwMode="auto">
          <a:xfrm rot="10800000" flipH="1">
            <a:off x="0" y="4266857"/>
            <a:ext cx="3273229" cy="884000"/>
          </a:xfrm>
          <a:custGeom>
            <a:avLst/>
            <a:gdLst>
              <a:gd name="T0" fmla="*/ 0 w 870"/>
              <a:gd name="T1" fmla="*/ 0 h 527"/>
              <a:gd name="T2" fmla="*/ 0 w 870"/>
              <a:gd name="T3" fmla="*/ 527 h 527"/>
              <a:gd name="T4" fmla="*/ 870 w 870"/>
              <a:gd name="T5" fmla="*/ 276 h 527"/>
              <a:gd name="T6" fmla="*/ 870 w 870"/>
              <a:gd name="T7" fmla="*/ 0 h 527"/>
              <a:gd name="T8" fmla="*/ 0 w 870"/>
              <a:gd name="T9" fmla="*/ 0 h 527"/>
            </a:gdLst>
            <a:ahLst/>
            <a:cxnLst>
              <a:cxn ang="0">
                <a:pos x="T0" y="T1"/>
              </a:cxn>
              <a:cxn ang="0">
                <a:pos x="T2" y="T3"/>
              </a:cxn>
              <a:cxn ang="0">
                <a:pos x="T4" y="T5"/>
              </a:cxn>
              <a:cxn ang="0">
                <a:pos x="T6" y="T7"/>
              </a:cxn>
              <a:cxn ang="0">
                <a:pos x="T8" y="T9"/>
              </a:cxn>
            </a:cxnLst>
            <a:rect l="0" t="0" r="r" b="b"/>
            <a:pathLst>
              <a:path w="870" h="527">
                <a:moveTo>
                  <a:pt x="0" y="0"/>
                </a:moveTo>
                <a:lnTo>
                  <a:pt x="0" y="527"/>
                </a:lnTo>
                <a:lnTo>
                  <a:pt x="870" y="276"/>
                </a:lnTo>
                <a:lnTo>
                  <a:pt x="870" y="0"/>
                </a:lnTo>
                <a:lnTo>
                  <a:pt x="0" y="0"/>
                </a:lnTo>
                <a:close/>
              </a:path>
            </a:pathLst>
          </a:custGeom>
          <a:solidFill>
            <a:schemeClr val="bg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s-AR"/>
          </a:p>
        </p:txBody>
      </p:sp>
    </p:spTree>
    <p:extLst>
      <p:ext uri="{BB962C8B-B14F-4D97-AF65-F5344CB8AC3E}">
        <p14:creationId xmlns:p14="http://schemas.microsoft.com/office/powerpoint/2010/main" val="128672855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_标题和内容">
    <p:bg>
      <p:bgPr>
        <a:gradFill flip="none" rotWithShape="1">
          <a:gsLst>
            <a:gs pos="26000">
              <a:srgbClr val="EBECF0"/>
            </a:gs>
            <a:gs pos="0">
              <a:srgbClr val="D7D9E1"/>
            </a:gs>
            <a:gs pos="100000">
              <a:schemeClr val="bg1"/>
            </a:gs>
          </a:gsLst>
          <a:lin ang="5400000" scaled="1"/>
          <a:tileRect/>
        </a:gradFill>
        <a:effectLst/>
      </p:bgPr>
    </p:bg>
    <p:spTree>
      <p:nvGrpSpPr>
        <p:cNvPr id="1" name=""/>
        <p:cNvGrpSpPr/>
        <p:nvPr/>
      </p:nvGrpSpPr>
      <p:grpSpPr>
        <a:xfrm>
          <a:off x="0" y="0"/>
          <a:ext cx="0" cy="0"/>
          <a:chOff x="0" y="0"/>
          <a:chExt cx="0" cy="0"/>
        </a:xfrm>
      </p:grpSpPr>
      <p:sp>
        <p:nvSpPr>
          <p:cNvPr id="7" name="任意多边形: 形状 13">
            <a:extLst>
              <a:ext uri="{FF2B5EF4-FFF2-40B4-BE49-F238E27FC236}">
                <a16:creationId xmlns:a16="http://schemas.microsoft.com/office/drawing/2014/main" id="{F8F03C16-AFD5-40B3-9718-14A4440FF5BB}"/>
              </a:ext>
            </a:extLst>
          </p:cNvPr>
          <p:cNvSpPr/>
          <p:nvPr userDrawn="1"/>
        </p:nvSpPr>
        <p:spPr>
          <a:xfrm>
            <a:off x="-1685" y="4915286"/>
            <a:ext cx="6949949" cy="259455"/>
          </a:xfrm>
          <a:custGeom>
            <a:avLst/>
            <a:gdLst>
              <a:gd name="connsiteX0" fmla="*/ 0 w 9216572"/>
              <a:gd name="connsiteY0" fmla="*/ 0 h 333829"/>
              <a:gd name="connsiteX1" fmla="*/ 9216572 w 9216572"/>
              <a:gd name="connsiteY1" fmla="*/ 29029 h 333829"/>
              <a:gd name="connsiteX2" fmla="*/ 9056914 w 9216572"/>
              <a:gd name="connsiteY2" fmla="*/ 333829 h 333829"/>
              <a:gd name="connsiteX3" fmla="*/ 29029 w 9216572"/>
              <a:gd name="connsiteY3" fmla="*/ 333829 h 333829"/>
              <a:gd name="connsiteX4" fmla="*/ 0 w 9216572"/>
              <a:gd name="connsiteY4" fmla="*/ 0 h 333829"/>
              <a:gd name="connsiteX0" fmla="*/ 0 w 9229272"/>
              <a:gd name="connsiteY0" fmla="*/ 9071 h 342900"/>
              <a:gd name="connsiteX1" fmla="*/ 9229272 w 9229272"/>
              <a:gd name="connsiteY1" fmla="*/ 0 h 342900"/>
              <a:gd name="connsiteX2" fmla="*/ 9056914 w 9229272"/>
              <a:gd name="connsiteY2" fmla="*/ 342900 h 342900"/>
              <a:gd name="connsiteX3" fmla="*/ 29029 w 9229272"/>
              <a:gd name="connsiteY3" fmla="*/ 342900 h 342900"/>
              <a:gd name="connsiteX4" fmla="*/ 0 w 9229272"/>
              <a:gd name="connsiteY4" fmla="*/ 9071 h 342900"/>
              <a:gd name="connsiteX0" fmla="*/ 0 w 9229272"/>
              <a:gd name="connsiteY0" fmla="*/ 9071 h 355600"/>
              <a:gd name="connsiteX1" fmla="*/ 9229272 w 9229272"/>
              <a:gd name="connsiteY1" fmla="*/ 0 h 355600"/>
              <a:gd name="connsiteX2" fmla="*/ 9056914 w 9229272"/>
              <a:gd name="connsiteY2" fmla="*/ 342900 h 355600"/>
              <a:gd name="connsiteX3" fmla="*/ 3629 w 9229272"/>
              <a:gd name="connsiteY3" fmla="*/ 355600 h 355600"/>
              <a:gd name="connsiteX4" fmla="*/ 0 w 9229272"/>
              <a:gd name="connsiteY4" fmla="*/ 9071 h 355600"/>
              <a:gd name="connsiteX0" fmla="*/ 0 w 9229272"/>
              <a:gd name="connsiteY0" fmla="*/ 9071 h 355600"/>
              <a:gd name="connsiteX1" fmla="*/ 9229272 w 9229272"/>
              <a:gd name="connsiteY1" fmla="*/ 0 h 355600"/>
              <a:gd name="connsiteX2" fmla="*/ 9068590 w 9229272"/>
              <a:gd name="connsiteY2" fmla="*/ 339888 h 355600"/>
              <a:gd name="connsiteX3" fmla="*/ 3629 w 9229272"/>
              <a:gd name="connsiteY3" fmla="*/ 355600 h 355600"/>
              <a:gd name="connsiteX4" fmla="*/ 0 w 9229272"/>
              <a:gd name="connsiteY4" fmla="*/ 9071 h 35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9272" h="355600">
                <a:moveTo>
                  <a:pt x="0" y="9071"/>
                </a:moveTo>
                <a:lnTo>
                  <a:pt x="9229272" y="0"/>
                </a:lnTo>
                <a:lnTo>
                  <a:pt x="9068590" y="339888"/>
                </a:lnTo>
                <a:lnTo>
                  <a:pt x="3629" y="355600"/>
                </a:lnTo>
                <a:cubicBezTo>
                  <a:pt x="2419" y="240090"/>
                  <a:pt x="1210" y="124581"/>
                  <a:pt x="0" y="9071"/>
                </a:cubicBezTo>
                <a:close/>
              </a:path>
            </a:pathLst>
          </a:custGeom>
          <a:solidFill>
            <a:srgbClr val="6CBD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形状 14">
            <a:extLst>
              <a:ext uri="{FF2B5EF4-FFF2-40B4-BE49-F238E27FC236}">
                <a16:creationId xmlns:a16="http://schemas.microsoft.com/office/drawing/2014/main" id="{52836657-E9F3-4A8C-B637-39756C05469A}"/>
              </a:ext>
            </a:extLst>
          </p:cNvPr>
          <p:cNvSpPr/>
          <p:nvPr userDrawn="1"/>
        </p:nvSpPr>
        <p:spPr>
          <a:xfrm>
            <a:off x="6896844" y="4804480"/>
            <a:ext cx="2247482" cy="359358"/>
          </a:xfrm>
          <a:custGeom>
            <a:avLst/>
            <a:gdLst>
              <a:gd name="connsiteX0" fmla="*/ 3009900 w 3009900"/>
              <a:gd name="connsiteY0" fmla="*/ 0 h 769620"/>
              <a:gd name="connsiteX1" fmla="*/ 3009900 w 3009900"/>
              <a:gd name="connsiteY1" fmla="*/ 769620 h 769620"/>
              <a:gd name="connsiteX2" fmla="*/ 0 w 3009900"/>
              <a:gd name="connsiteY2" fmla="*/ 746760 h 769620"/>
              <a:gd name="connsiteX3" fmla="*/ 419100 w 3009900"/>
              <a:gd name="connsiteY3" fmla="*/ 0 h 769620"/>
              <a:gd name="connsiteX4" fmla="*/ 3009900 w 3009900"/>
              <a:gd name="connsiteY4" fmla="*/ 0 h 769620"/>
              <a:gd name="connsiteX0" fmla="*/ 3009900 w 3009900"/>
              <a:gd name="connsiteY0" fmla="*/ 0 h 769620"/>
              <a:gd name="connsiteX1" fmla="*/ 3009900 w 3009900"/>
              <a:gd name="connsiteY1" fmla="*/ 769620 h 769620"/>
              <a:gd name="connsiteX2" fmla="*/ 0 w 3009900"/>
              <a:gd name="connsiteY2" fmla="*/ 746760 h 769620"/>
              <a:gd name="connsiteX3" fmla="*/ 351117 w 3009900"/>
              <a:gd name="connsiteY3" fmla="*/ 101974 h 769620"/>
              <a:gd name="connsiteX4" fmla="*/ 3009900 w 3009900"/>
              <a:gd name="connsiteY4" fmla="*/ 0 h 769620"/>
              <a:gd name="connsiteX0" fmla="*/ 3021231 w 3021231"/>
              <a:gd name="connsiteY0" fmla="*/ 0 h 667646"/>
              <a:gd name="connsiteX1" fmla="*/ 3009900 w 3021231"/>
              <a:gd name="connsiteY1" fmla="*/ 667646 h 667646"/>
              <a:gd name="connsiteX2" fmla="*/ 0 w 3021231"/>
              <a:gd name="connsiteY2" fmla="*/ 644786 h 667646"/>
              <a:gd name="connsiteX3" fmla="*/ 351117 w 3021231"/>
              <a:gd name="connsiteY3" fmla="*/ 0 h 667646"/>
              <a:gd name="connsiteX4" fmla="*/ 3021231 w 3021231"/>
              <a:gd name="connsiteY4" fmla="*/ 0 h 667646"/>
              <a:gd name="connsiteX0" fmla="*/ 3021231 w 3021231"/>
              <a:gd name="connsiteY0" fmla="*/ 0 h 667646"/>
              <a:gd name="connsiteX1" fmla="*/ 3009900 w 3021231"/>
              <a:gd name="connsiteY1" fmla="*/ 667646 h 667646"/>
              <a:gd name="connsiteX2" fmla="*/ 0 w 3021231"/>
              <a:gd name="connsiteY2" fmla="*/ 644786 h 667646"/>
              <a:gd name="connsiteX3" fmla="*/ 237812 w 3021231"/>
              <a:gd name="connsiteY3" fmla="*/ 192619 h 667646"/>
              <a:gd name="connsiteX4" fmla="*/ 3021231 w 3021231"/>
              <a:gd name="connsiteY4" fmla="*/ 0 h 667646"/>
              <a:gd name="connsiteX0" fmla="*/ 3009900 w 3009900"/>
              <a:gd name="connsiteY0" fmla="*/ 0 h 486358"/>
              <a:gd name="connsiteX1" fmla="*/ 3009900 w 3009900"/>
              <a:gd name="connsiteY1" fmla="*/ 486358 h 486358"/>
              <a:gd name="connsiteX2" fmla="*/ 0 w 3009900"/>
              <a:gd name="connsiteY2" fmla="*/ 463498 h 486358"/>
              <a:gd name="connsiteX3" fmla="*/ 237812 w 3009900"/>
              <a:gd name="connsiteY3" fmla="*/ 11331 h 486358"/>
              <a:gd name="connsiteX4" fmla="*/ 3009900 w 3009900"/>
              <a:gd name="connsiteY4" fmla="*/ 0 h 486358"/>
              <a:gd name="connsiteX0" fmla="*/ 3021230 w 3021230"/>
              <a:gd name="connsiteY0" fmla="*/ 0 h 475027"/>
              <a:gd name="connsiteX1" fmla="*/ 3009900 w 3021230"/>
              <a:gd name="connsiteY1" fmla="*/ 475027 h 475027"/>
              <a:gd name="connsiteX2" fmla="*/ 0 w 3021230"/>
              <a:gd name="connsiteY2" fmla="*/ 452167 h 475027"/>
              <a:gd name="connsiteX3" fmla="*/ 237812 w 3021230"/>
              <a:gd name="connsiteY3" fmla="*/ 0 h 475027"/>
              <a:gd name="connsiteX4" fmla="*/ 3021230 w 3021230"/>
              <a:gd name="connsiteY4" fmla="*/ 0 h 475027"/>
              <a:gd name="connsiteX0" fmla="*/ 3007245 w 3007245"/>
              <a:gd name="connsiteY0" fmla="*/ 0 h 480138"/>
              <a:gd name="connsiteX1" fmla="*/ 2995915 w 3007245"/>
              <a:gd name="connsiteY1" fmla="*/ 475027 h 480138"/>
              <a:gd name="connsiteX2" fmla="*/ 0 w 3007245"/>
              <a:gd name="connsiteY2" fmla="*/ 480138 h 480138"/>
              <a:gd name="connsiteX3" fmla="*/ 223827 w 3007245"/>
              <a:gd name="connsiteY3" fmla="*/ 0 h 480138"/>
              <a:gd name="connsiteX4" fmla="*/ 3007245 w 3007245"/>
              <a:gd name="connsiteY4" fmla="*/ 0 h 480138"/>
              <a:gd name="connsiteX0" fmla="*/ 3007245 w 3007681"/>
              <a:gd name="connsiteY0" fmla="*/ 0 h 480910"/>
              <a:gd name="connsiteX1" fmla="*/ 3007681 w 3007681"/>
              <a:gd name="connsiteY1" fmla="*/ 480910 h 480910"/>
              <a:gd name="connsiteX2" fmla="*/ 0 w 3007681"/>
              <a:gd name="connsiteY2" fmla="*/ 480138 h 480910"/>
              <a:gd name="connsiteX3" fmla="*/ 223827 w 3007681"/>
              <a:gd name="connsiteY3" fmla="*/ 0 h 480910"/>
              <a:gd name="connsiteX4" fmla="*/ 3007245 w 3007681"/>
              <a:gd name="connsiteY4" fmla="*/ 0 h 480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7681" h="480910">
                <a:moveTo>
                  <a:pt x="3007245" y="0"/>
                </a:moveTo>
                <a:cubicBezTo>
                  <a:pt x="3007390" y="160303"/>
                  <a:pt x="3007536" y="320607"/>
                  <a:pt x="3007681" y="480910"/>
                </a:cubicBezTo>
                <a:lnTo>
                  <a:pt x="0" y="480138"/>
                </a:lnTo>
                <a:lnTo>
                  <a:pt x="223827" y="0"/>
                </a:lnTo>
                <a:lnTo>
                  <a:pt x="3007245" y="0"/>
                </a:lnTo>
                <a:close/>
              </a:path>
            </a:pathLst>
          </a:cu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14">
            <a:extLst>
              <a:ext uri="{FF2B5EF4-FFF2-40B4-BE49-F238E27FC236}">
                <a16:creationId xmlns:a16="http://schemas.microsoft.com/office/drawing/2014/main" id="{0165BEF2-43C6-4380-B813-2B12DA1C55E5}"/>
              </a:ext>
            </a:extLst>
          </p:cNvPr>
          <p:cNvSpPr/>
          <p:nvPr userDrawn="1"/>
        </p:nvSpPr>
        <p:spPr>
          <a:xfrm>
            <a:off x="6896518" y="24399"/>
            <a:ext cx="2247482" cy="359358"/>
          </a:xfrm>
          <a:custGeom>
            <a:avLst/>
            <a:gdLst>
              <a:gd name="connsiteX0" fmla="*/ 3009900 w 3009900"/>
              <a:gd name="connsiteY0" fmla="*/ 0 h 769620"/>
              <a:gd name="connsiteX1" fmla="*/ 3009900 w 3009900"/>
              <a:gd name="connsiteY1" fmla="*/ 769620 h 769620"/>
              <a:gd name="connsiteX2" fmla="*/ 0 w 3009900"/>
              <a:gd name="connsiteY2" fmla="*/ 746760 h 769620"/>
              <a:gd name="connsiteX3" fmla="*/ 419100 w 3009900"/>
              <a:gd name="connsiteY3" fmla="*/ 0 h 769620"/>
              <a:gd name="connsiteX4" fmla="*/ 3009900 w 3009900"/>
              <a:gd name="connsiteY4" fmla="*/ 0 h 769620"/>
              <a:gd name="connsiteX0" fmla="*/ 3009900 w 3009900"/>
              <a:gd name="connsiteY0" fmla="*/ 0 h 769620"/>
              <a:gd name="connsiteX1" fmla="*/ 3009900 w 3009900"/>
              <a:gd name="connsiteY1" fmla="*/ 769620 h 769620"/>
              <a:gd name="connsiteX2" fmla="*/ 0 w 3009900"/>
              <a:gd name="connsiteY2" fmla="*/ 746760 h 769620"/>
              <a:gd name="connsiteX3" fmla="*/ 351117 w 3009900"/>
              <a:gd name="connsiteY3" fmla="*/ 101974 h 769620"/>
              <a:gd name="connsiteX4" fmla="*/ 3009900 w 3009900"/>
              <a:gd name="connsiteY4" fmla="*/ 0 h 769620"/>
              <a:gd name="connsiteX0" fmla="*/ 3021231 w 3021231"/>
              <a:gd name="connsiteY0" fmla="*/ 0 h 667646"/>
              <a:gd name="connsiteX1" fmla="*/ 3009900 w 3021231"/>
              <a:gd name="connsiteY1" fmla="*/ 667646 h 667646"/>
              <a:gd name="connsiteX2" fmla="*/ 0 w 3021231"/>
              <a:gd name="connsiteY2" fmla="*/ 644786 h 667646"/>
              <a:gd name="connsiteX3" fmla="*/ 351117 w 3021231"/>
              <a:gd name="connsiteY3" fmla="*/ 0 h 667646"/>
              <a:gd name="connsiteX4" fmla="*/ 3021231 w 3021231"/>
              <a:gd name="connsiteY4" fmla="*/ 0 h 667646"/>
              <a:gd name="connsiteX0" fmla="*/ 3021231 w 3021231"/>
              <a:gd name="connsiteY0" fmla="*/ 0 h 667646"/>
              <a:gd name="connsiteX1" fmla="*/ 3009900 w 3021231"/>
              <a:gd name="connsiteY1" fmla="*/ 667646 h 667646"/>
              <a:gd name="connsiteX2" fmla="*/ 0 w 3021231"/>
              <a:gd name="connsiteY2" fmla="*/ 644786 h 667646"/>
              <a:gd name="connsiteX3" fmla="*/ 237812 w 3021231"/>
              <a:gd name="connsiteY3" fmla="*/ 192619 h 667646"/>
              <a:gd name="connsiteX4" fmla="*/ 3021231 w 3021231"/>
              <a:gd name="connsiteY4" fmla="*/ 0 h 667646"/>
              <a:gd name="connsiteX0" fmla="*/ 3009900 w 3009900"/>
              <a:gd name="connsiteY0" fmla="*/ 0 h 486358"/>
              <a:gd name="connsiteX1" fmla="*/ 3009900 w 3009900"/>
              <a:gd name="connsiteY1" fmla="*/ 486358 h 486358"/>
              <a:gd name="connsiteX2" fmla="*/ 0 w 3009900"/>
              <a:gd name="connsiteY2" fmla="*/ 463498 h 486358"/>
              <a:gd name="connsiteX3" fmla="*/ 237812 w 3009900"/>
              <a:gd name="connsiteY3" fmla="*/ 11331 h 486358"/>
              <a:gd name="connsiteX4" fmla="*/ 3009900 w 3009900"/>
              <a:gd name="connsiteY4" fmla="*/ 0 h 486358"/>
              <a:gd name="connsiteX0" fmla="*/ 3021230 w 3021230"/>
              <a:gd name="connsiteY0" fmla="*/ 0 h 475027"/>
              <a:gd name="connsiteX1" fmla="*/ 3009900 w 3021230"/>
              <a:gd name="connsiteY1" fmla="*/ 475027 h 475027"/>
              <a:gd name="connsiteX2" fmla="*/ 0 w 3021230"/>
              <a:gd name="connsiteY2" fmla="*/ 452167 h 475027"/>
              <a:gd name="connsiteX3" fmla="*/ 237812 w 3021230"/>
              <a:gd name="connsiteY3" fmla="*/ 0 h 475027"/>
              <a:gd name="connsiteX4" fmla="*/ 3021230 w 3021230"/>
              <a:gd name="connsiteY4" fmla="*/ 0 h 475027"/>
              <a:gd name="connsiteX0" fmla="*/ 3007245 w 3007245"/>
              <a:gd name="connsiteY0" fmla="*/ 0 h 480138"/>
              <a:gd name="connsiteX1" fmla="*/ 2995915 w 3007245"/>
              <a:gd name="connsiteY1" fmla="*/ 475027 h 480138"/>
              <a:gd name="connsiteX2" fmla="*/ 0 w 3007245"/>
              <a:gd name="connsiteY2" fmla="*/ 480138 h 480138"/>
              <a:gd name="connsiteX3" fmla="*/ 223827 w 3007245"/>
              <a:gd name="connsiteY3" fmla="*/ 0 h 480138"/>
              <a:gd name="connsiteX4" fmla="*/ 3007245 w 3007245"/>
              <a:gd name="connsiteY4" fmla="*/ 0 h 480138"/>
              <a:gd name="connsiteX0" fmla="*/ 3007245 w 3007681"/>
              <a:gd name="connsiteY0" fmla="*/ 0 h 480910"/>
              <a:gd name="connsiteX1" fmla="*/ 3007681 w 3007681"/>
              <a:gd name="connsiteY1" fmla="*/ 480910 h 480910"/>
              <a:gd name="connsiteX2" fmla="*/ 0 w 3007681"/>
              <a:gd name="connsiteY2" fmla="*/ 480138 h 480910"/>
              <a:gd name="connsiteX3" fmla="*/ 223827 w 3007681"/>
              <a:gd name="connsiteY3" fmla="*/ 0 h 480910"/>
              <a:gd name="connsiteX4" fmla="*/ 3007245 w 3007681"/>
              <a:gd name="connsiteY4" fmla="*/ 0 h 480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7681" h="480910">
                <a:moveTo>
                  <a:pt x="3007245" y="0"/>
                </a:moveTo>
                <a:cubicBezTo>
                  <a:pt x="3007390" y="160303"/>
                  <a:pt x="3007536" y="320607"/>
                  <a:pt x="3007681" y="480910"/>
                </a:cubicBezTo>
                <a:lnTo>
                  <a:pt x="0" y="480138"/>
                </a:lnTo>
                <a:lnTo>
                  <a:pt x="223827" y="0"/>
                </a:lnTo>
                <a:lnTo>
                  <a:pt x="3007245" y="0"/>
                </a:lnTo>
                <a:close/>
              </a:path>
            </a:pathLst>
          </a:custGeom>
          <a:solidFill>
            <a:srgbClr val="6CBD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Título 8">
            <a:extLst>
              <a:ext uri="{FF2B5EF4-FFF2-40B4-BE49-F238E27FC236}">
                <a16:creationId xmlns:a16="http://schemas.microsoft.com/office/drawing/2014/main" id="{3E964902-78B4-4E6D-B2B8-0ACCE5A871E5}"/>
              </a:ext>
            </a:extLst>
          </p:cNvPr>
          <p:cNvSpPr>
            <a:spLocks noGrp="1"/>
          </p:cNvSpPr>
          <p:nvPr>
            <p:ph type="title" hasCustomPrompt="1"/>
          </p:nvPr>
        </p:nvSpPr>
        <p:spPr>
          <a:xfrm>
            <a:off x="-112715" y="0"/>
            <a:ext cx="5455518" cy="712936"/>
          </a:xfrm>
          <a:prstGeom prst="rect">
            <a:avLst/>
          </a:prstGeom>
        </p:spPr>
        <p:txBody>
          <a:bodyPr/>
          <a:lstStyle>
            <a:lvl1pPr>
              <a:defRPr sz="3600">
                <a:solidFill>
                  <a:schemeClr val="bg1"/>
                </a:solidFill>
              </a:defRPr>
            </a:lvl1pPr>
          </a:lstStyle>
          <a:p>
            <a:r>
              <a:rPr lang="es-ES" dirty="0"/>
              <a:t>Haga clic insertar titulo</a:t>
            </a:r>
            <a:endParaRPr lang="es-PE" dirty="0"/>
          </a:p>
        </p:txBody>
      </p:sp>
    </p:spTree>
    <p:extLst>
      <p:ext uri="{BB962C8B-B14F-4D97-AF65-F5344CB8AC3E}">
        <p14:creationId xmlns:p14="http://schemas.microsoft.com/office/powerpoint/2010/main" val="85908959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accent2"/>
        </a:solidFill>
        <a:effectLst/>
      </p:bgPr>
    </p:bg>
    <p:spTree>
      <p:nvGrpSpPr>
        <p:cNvPr id="1" name="Shape 3208"/>
        <p:cNvGrpSpPr/>
        <p:nvPr/>
      </p:nvGrpSpPr>
      <p:grpSpPr>
        <a:xfrm>
          <a:off x="0" y="0"/>
          <a:ext cx="0" cy="0"/>
          <a:chOff x="0" y="0"/>
          <a:chExt cx="0" cy="0"/>
        </a:xfrm>
      </p:grpSpPr>
      <p:sp>
        <p:nvSpPr>
          <p:cNvPr id="3212" name="Google Shape;3212;p5"/>
          <p:cNvSpPr txBox="1">
            <a:spLocks noGrp="1"/>
          </p:cNvSpPr>
          <p:nvPr>
            <p:ph type="title"/>
          </p:nvPr>
        </p:nvSpPr>
        <p:spPr>
          <a:xfrm>
            <a:off x="1349100" y="540000"/>
            <a:ext cx="6445800" cy="4776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213" name="Google Shape;3213;p5"/>
          <p:cNvSpPr txBox="1">
            <a:spLocks noGrp="1"/>
          </p:cNvSpPr>
          <p:nvPr>
            <p:ph type="body" idx="1"/>
          </p:nvPr>
        </p:nvSpPr>
        <p:spPr>
          <a:xfrm>
            <a:off x="1076400" y="962025"/>
            <a:ext cx="6991200" cy="35910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Clr>
                <a:srgbClr val="162130"/>
              </a:buClr>
              <a:buSzPts val="1200"/>
              <a:buChar char="●"/>
              <a:defRPr sz="1200">
                <a:solidFill>
                  <a:srgbClr val="162130"/>
                </a:solidFill>
              </a:defRPr>
            </a:lvl1pPr>
            <a:lvl2pPr marL="914400" lvl="1" indent="-304800">
              <a:lnSpc>
                <a:spcPct val="100000"/>
              </a:lnSpc>
              <a:spcBef>
                <a:spcPts val="1600"/>
              </a:spcBef>
              <a:spcAft>
                <a:spcPts val="0"/>
              </a:spcAft>
              <a:buClr>
                <a:srgbClr val="162130"/>
              </a:buClr>
              <a:buSzPts val="1200"/>
              <a:buChar char="○"/>
              <a:defRPr sz="1200">
                <a:solidFill>
                  <a:srgbClr val="162130"/>
                </a:solidFill>
              </a:defRPr>
            </a:lvl2pPr>
            <a:lvl3pPr marL="1371600" lvl="2" indent="-304800">
              <a:lnSpc>
                <a:spcPct val="100000"/>
              </a:lnSpc>
              <a:spcBef>
                <a:spcPts val="1600"/>
              </a:spcBef>
              <a:spcAft>
                <a:spcPts val="0"/>
              </a:spcAft>
              <a:buClr>
                <a:srgbClr val="162130"/>
              </a:buClr>
              <a:buSzPts val="1200"/>
              <a:buChar char="■"/>
              <a:defRPr sz="1200">
                <a:solidFill>
                  <a:srgbClr val="162130"/>
                </a:solidFill>
              </a:defRPr>
            </a:lvl3pPr>
            <a:lvl4pPr marL="1828800" lvl="3" indent="-304800">
              <a:lnSpc>
                <a:spcPct val="100000"/>
              </a:lnSpc>
              <a:spcBef>
                <a:spcPts val="1600"/>
              </a:spcBef>
              <a:spcAft>
                <a:spcPts val="0"/>
              </a:spcAft>
              <a:buClr>
                <a:srgbClr val="162130"/>
              </a:buClr>
              <a:buSzPts val="1200"/>
              <a:buChar char="●"/>
              <a:defRPr sz="1200">
                <a:solidFill>
                  <a:srgbClr val="162130"/>
                </a:solidFill>
              </a:defRPr>
            </a:lvl4pPr>
            <a:lvl5pPr marL="2286000" lvl="4" indent="-304800">
              <a:lnSpc>
                <a:spcPct val="100000"/>
              </a:lnSpc>
              <a:spcBef>
                <a:spcPts val="1600"/>
              </a:spcBef>
              <a:spcAft>
                <a:spcPts val="0"/>
              </a:spcAft>
              <a:buClr>
                <a:srgbClr val="162130"/>
              </a:buClr>
              <a:buSzPts val="1200"/>
              <a:buChar char="○"/>
              <a:defRPr sz="1200">
                <a:solidFill>
                  <a:srgbClr val="162130"/>
                </a:solidFill>
              </a:defRPr>
            </a:lvl5pPr>
            <a:lvl6pPr marL="2743200" lvl="5" indent="-304800">
              <a:lnSpc>
                <a:spcPct val="100000"/>
              </a:lnSpc>
              <a:spcBef>
                <a:spcPts val="1600"/>
              </a:spcBef>
              <a:spcAft>
                <a:spcPts val="0"/>
              </a:spcAft>
              <a:buClr>
                <a:srgbClr val="162130"/>
              </a:buClr>
              <a:buSzPts val="1200"/>
              <a:buChar char="■"/>
              <a:defRPr sz="1200">
                <a:solidFill>
                  <a:srgbClr val="162130"/>
                </a:solidFill>
              </a:defRPr>
            </a:lvl6pPr>
            <a:lvl7pPr marL="3200400" lvl="6" indent="-304800">
              <a:lnSpc>
                <a:spcPct val="100000"/>
              </a:lnSpc>
              <a:spcBef>
                <a:spcPts val="1600"/>
              </a:spcBef>
              <a:spcAft>
                <a:spcPts val="0"/>
              </a:spcAft>
              <a:buClr>
                <a:srgbClr val="162130"/>
              </a:buClr>
              <a:buSzPts val="1200"/>
              <a:buChar char="●"/>
              <a:defRPr sz="1200">
                <a:solidFill>
                  <a:srgbClr val="162130"/>
                </a:solidFill>
              </a:defRPr>
            </a:lvl7pPr>
            <a:lvl8pPr marL="3657600" lvl="7" indent="-304800">
              <a:lnSpc>
                <a:spcPct val="100000"/>
              </a:lnSpc>
              <a:spcBef>
                <a:spcPts val="1600"/>
              </a:spcBef>
              <a:spcAft>
                <a:spcPts val="0"/>
              </a:spcAft>
              <a:buClr>
                <a:srgbClr val="162130"/>
              </a:buClr>
              <a:buSzPts val="1200"/>
              <a:buChar char="○"/>
              <a:defRPr sz="1200">
                <a:solidFill>
                  <a:srgbClr val="162130"/>
                </a:solidFill>
              </a:defRPr>
            </a:lvl8pPr>
            <a:lvl9pPr marL="4114800" lvl="8" indent="-304800">
              <a:lnSpc>
                <a:spcPct val="100000"/>
              </a:lnSpc>
              <a:spcBef>
                <a:spcPts val="1600"/>
              </a:spcBef>
              <a:spcAft>
                <a:spcPts val="1600"/>
              </a:spcAft>
              <a:buClr>
                <a:srgbClr val="162130"/>
              </a:buClr>
              <a:buSzPts val="1200"/>
              <a:buChar char="■"/>
              <a:defRPr sz="1200">
                <a:solidFill>
                  <a:srgbClr val="162130"/>
                </a:solidFill>
              </a:defRPr>
            </a:lvl9pPr>
          </a:lstStyle>
          <a:p>
            <a:endParaRPr/>
          </a:p>
        </p:txBody>
      </p:sp>
      <p:pic>
        <p:nvPicPr>
          <p:cNvPr id="2" name="Imagen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preserve="1" userDrawn="1">
  <p:cSld name="1_Title and two columns">
    <p:bg>
      <p:bgPr>
        <a:solidFill>
          <a:schemeClr val="accent2"/>
        </a:solidFill>
        <a:effectLst/>
      </p:bgPr>
    </p:bg>
    <p:spTree>
      <p:nvGrpSpPr>
        <p:cNvPr id="1" name="Shape 3214"/>
        <p:cNvGrpSpPr/>
        <p:nvPr/>
      </p:nvGrpSpPr>
      <p:grpSpPr>
        <a:xfrm>
          <a:off x="0" y="0"/>
          <a:ext cx="0" cy="0"/>
          <a:chOff x="0" y="0"/>
          <a:chExt cx="0" cy="0"/>
        </a:xfrm>
      </p:grpSpPr>
    </p:spTree>
    <p:extLst>
      <p:ext uri="{BB962C8B-B14F-4D97-AF65-F5344CB8AC3E}">
        <p14:creationId xmlns:p14="http://schemas.microsoft.com/office/powerpoint/2010/main" val="3005195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reserve="1" userDrawn="1">
  <p:cSld name="1_One column text">
    <p:bg>
      <p:bgPr>
        <a:solidFill>
          <a:schemeClr val="accent1"/>
        </a:solidFill>
        <a:effectLst/>
      </p:bgPr>
    </p:bg>
    <p:spTree>
      <p:nvGrpSpPr>
        <p:cNvPr id="1" name="Shape 3238"/>
        <p:cNvGrpSpPr/>
        <p:nvPr/>
      </p:nvGrpSpPr>
      <p:grpSpPr>
        <a:xfrm>
          <a:off x="0" y="0"/>
          <a:ext cx="0" cy="0"/>
          <a:chOff x="0" y="0"/>
          <a:chExt cx="0" cy="0"/>
        </a:xfrm>
      </p:grpSpPr>
      <p:grpSp>
        <p:nvGrpSpPr>
          <p:cNvPr id="3239" name="Google Shape;3239;p8"/>
          <p:cNvGrpSpPr/>
          <p:nvPr/>
        </p:nvGrpSpPr>
        <p:grpSpPr>
          <a:xfrm flipH="1">
            <a:off x="-25" y="-419100"/>
            <a:ext cx="9136375" cy="5562608"/>
            <a:chOff x="-7728237" y="-419075"/>
            <a:chExt cx="15443501" cy="5562608"/>
          </a:xfrm>
        </p:grpSpPr>
        <p:sp>
          <p:nvSpPr>
            <p:cNvPr id="3240" name="Google Shape;3240;p8"/>
            <p:cNvSpPr/>
            <p:nvPr/>
          </p:nvSpPr>
          <p:spPr>
            <a:xfrm>
              <a:off x="3857953" y="2561831"/>
              <a:ext cx="3857311" cy="1033759"/>
            </a:xfrm>
            <a:custGeom>
              <a:avLst/>
              <a:gdLst/>
              <a:ahLst/>
              <a:cxnLst/>
              <a:rect l="l" t="t" r="r" b="b"/>
              <a:pathLst>
                <a:path w="55806" h="14956" extrusionOk="0">
                  <a:moveTo>
                    <a:pt x="1" y="1"/>
                  </a:moveTo>
                  <a:lnTo>
                    <a:pt x="55805" y="14955"/>
                  </a:lnTo>
                  <a:lnTo>
                    <a:pt x="558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1" name="Google Shape;3241;p8"/>
            <p:cNvGrpSpPr/>
            <p:nvPr/>
          </p:nvGrpSpPr>
          <p:grpSpPr>
            <a:xfrm>
              <a:off x="-7728237" y="-419075"/>
              <a:ext cx="15443501" cy="5562608"/>
              <a:chOff x="-7728237" y="-419075"/>
              <a:chExt cx="15443501" cy="5562608"/>
            </a:xfrm>
          </p:grpSpPr>
          <p:sp>
            <p:nvSpPr>
              <p:cNvPr id="3242" name="Google Shape;3242;p8"/>
              <p:cNvSpPr/>
              <p:nvPr/>
            </p:nvSpPr>
            <p:spPr>
              <a:xfrm>
                <a:off x="1296122" y="0"/>
                <a:ext cx="2561933" cy="2561933"/>
              </a:xfrm>
              <a:custGeom>
                <a:avLst/>
                <a:gdLst/>
                <a:ahLst/>
                <a:cxnLst/>
                <a:rect l="l" t="t" r="r" b="b"/>
                <a:pathLst>
                  <a:path w="37065" h="37065" extrusionOk="0">
                    <a:moveTo>
                      <a:pt x="1" y="1"/>
                    </a:moveTo>
                    <a:lnTo>
                      <a:pt x="37065" y="37065"/>
                    </a:lnTo>
                    <a:lnTo>
                      <a:pt x="156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8"/>
              <p:cNvSpPr/>
              <p:nvPr/>
            </p:nvSpPr>
            <p:spPr>
              <a:xfrm>
                <a:off x="-7728185" y="2561825"/>
                <a:ext cx="11586214" cy="2581703"/>
              </a:xfrm>
              <a:custGeom>
                <a:avLst/>
                <a:gdLst/>
                <a:ahLst/>
                <a:cxnLst/>
                <a:rect l="l" t="t" r="r" b="b"/>
                <a:pathLst>
                  <a:path w="55817" h="32231" extrusionOk="0">
                    <a:moveTo>
                      <a:pt x="55817" y="1"/>
                    </a:moveTo>
                    <a:lnTo>
                      <a:pt x="0" y="14955"/>
                    </a:lnTo>
                    <a:lnTo>
                      <a:pt x="0" y="14955"/>
                    </a:lnTo>
                    <a:lnTo>
                      <a:pt x="0" y="32231"/>
                    </a:lnTo>
                    <a:lnTo>
                      <a:pt x="558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8"/>
              <p:cNvSpPr/>
              <p:nvPr/>
            </p:nvSpPr>
            <p:spPr>
              <a:xfrm>
                <a:off x="-7728237" y="-19827"/>
                <a:ext cx="11586214" cy="2581702"/>
              </a:xfrm>
              <a:custGeom>
                <a:avLst/>
                <a:gdLst/>
                <a:ahLst/>
                <a:cxnLst/>
                <a:rect l="l" t="t" r="r" b="b"/>
                <a:pathLst>
                  <a:path w="55817" h="14943" extrusionOk="0">
                    <a:moveTo>
                      <a:pt x="0" y="0"/>
                    </a:moveTo>
                    <a:lnTo>
                      <a:pt x="0" y="14943"/>
                    </a:lnTo>
                    <a:lnTo>
                      <a:pt x="55817" y="14943"/>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8"/>
              <p:cNvSpPr/>
              <p:nvPr/>
            </p:nvSpPr>
            <p:spPr>
              <a:xfrm>
                <a:off x="-1384678" y="2561825"/>
                <a:ext cx="5242776" cy="2581701"/>
              </a:xfrm>
              <a:custGeom>
                <a:avLst/>
                <a:gdLst/>
                <a:ahLst/>
                <a:cxnLst/>
                <a:rect l="l" t="t" r="r" b="b"/>
                <a:pathLst>
                  <a:path w="37363" h="37351" extrusionOk="0">
                    <a:moveTo>
                      <a:pt x="37363" y="1"/>
                    </a:moveTo>
                    <a:lnTo>
                      <a:pt x="1" y="37351"/>
                    </a:lnTo>
                    <a:lnTo>
                      <a:pt x="15789" y="37351"/>
                    </a:lnTo>
                    <a:lnTo>
                      <a:pt x="373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8"/>
              <p:cNvSpPr/>
              <p:nvPr/>
            </p:nvSpPr>
            <p:spPr>
              <a:xfrm>
                <a:off x="3165034" y="2561831"/>
                <a:ext cx="692997" cy="2581701"/>
              </a:xfrm>
              <a:custGeom>
                <a:avLst/>
                <a:gdLst/>
                <a:ahLst/>
                <a:cxnLst/>
                <a:rect l="l" t="t" r="r" b="b"/>
                <a:pathLst>
                  <a:path w="10026" h="37351" extrusionOk="0">
                    <a:moveTo>
                      <a:pt x="10026" y="1"/>
                    </a:moveTo>
                    <a:lnTo>
                      <a:pt x="1" y="37351"/>
                    </a:lnTo>
                    <a:lnTo>
                      <a:pt x="10026" y="37351"/>
                    </a:lnTo>
                    <a:lnTo>
                      <a:pt x="100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8"/>
              <p:cNvSpPr/>
              <p:nvPr/>
            </p:nvSpPr>
            <p:spPr>
              <a:xfrm>
                <a:off x="3857953" y="0"/>
                <a:ext cx="2561103" cy="2561933"/>
              </a:xfrm>
              <a:custGeom>
                <a:avLst/>
                <a:gdLst/>
                <a:ahLst/>
                <a:cxnLst/>
                <a:rect l="l" t="t" r="r" b="b"/>
                <a:pathLst>
                  <a:path w="37053" h="37065" extrusionOk="0">
                    <a:moveTo>
                      <a:pt x="21384" y="1"/>
                    </a:moveTo>
                    <a:lnTo>
                      <a:pt x="1" y="37065"/>
                    </a:lnTo>
                    <a:lnTo>
                      <a:pt x="370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8"/>
              <p:cNvSpPr/>
              <p:nvPr/>
            </p:nvSpPr>
            <p:spPr>
              <a:xfrm>
                <a:off x="3857953" y="2561831"/>
                <a:ext cx="1490435" cy="2581701"/>
              </a:xfrm>
              <a:custGeom>
                <a:avLst/>
                <a:gdLst/>
                <a:ahLst/>
                <a:cxnLst/>
                <a:rect l="l" t="t" r="r" b="b"/>
                <a:pathLst>
                  <a:path w="21563" h="37351" extrusionOk="0">
                    <a:moveTo>
                      <a:pt x="1" y="1"/>
                    </a:moveTo>
                    <a:lnTo>
                      <a:pt x="9990" y="37351"/>
                    </a:lnTo>
                    <a:lnTo>
                      <a:pt x="21563" y="3735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8"/>
              <p:cNvSpPr/>
              <p:nvPr/>
            </p:nvSpPr>
            <p:spPr>
              <a:xfrm>
                <a:off x="3857953" y="334122"/>
                <a:ext cx="3857311" cy="2227807"/>
              </a:xfrm>
              <a:custGeom>
                <a:avLst/>
                <a:gdLst/>
                <a:ahLst/>
                <a:cxnLst/>
                <a:rect l="l" t="t" r="r" b="b"/>
                <a:pathLst>
                  <a:path w="55806" h="32231" extrusionOk="0">
                    <a:moveTo>
                      <a:pt x="55805" y="1"/>
                    </a:moveTo>
                    <a:lnTo>
                      <a:pt x="1" y="32231"/>
                    </a:lnTo>
                    <a:lnTo>
                      <a:pt x="55805" y="17288"/>
                    </a:lnTo>
                    <a:lnTo>
                      <a:pt x="558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8"/>
              <p:cNvSpPr/>
              <p:nvPr/>
            </p:nvSpPr>
            <p:spPr>
              <a:xfrm>
                <a:off x="2378320" y="0"/>
                <a:ext cx="1479721" cy="2561933"/>
              </a:xfrm>
              <a:custGeom>
                <a:avLst/>
                <a:gdLst/>
                <a:ahLst/>
                <a:cxnLst/>
                <a:rect l="l" t="t" r="r" b="b"/>
                <a:pathLst>
                  <a:path w="21408" h="37065" extrusionOk="0">
                    <a:moveTo>
                      <a:pt x="0" y="1"/>
                    </a:moveTo>
                    <a:lnTo>
                      <a:pt x="21408" y="37065"/>
                    </a:lnTo>
                    <a:lnTo>
                      <a:pt x="1146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8"/>
              <p:cNvSpPr/>
              <p:nvPr/>
            </p:nvSpPr>
            <p:spPr>
              <a:xfrm>
                <a:off x="3857953" y="0"/>
                <a:ext cx="685601" cy="2561933"/>
              </a:xfrm>
              <a:custGeom>
                <a:avLst/>
                <a:gdLst/>
                <a:ahLst/>
                <a:cxnLst/>
                <a:rect l="l" t="t" r="r" b="b"/>
                <a:pathLst>
                  <a:path w="9919" h="37065" extrusionOk="0">
                    <a:moveTo>
                      <a:pt x="1" y="1"/>
                    </a:moveTo>
                    <a:lnTo>
                      <a:pt x="1" y="37065"/>
                    </a:lnTo>
                    <a:lnTo>
                      <a:pt x="99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8"/>
              <p:cNvSpPr/>
              <p:nvPr/>
            </p:nvSpPr>
            <p:spPr>
              <a:xfrm>
                <a:off x="-1384635" y="-419075"/>
                <a:ext cx="5242751" cy="2981045"/>
              </a:xfrm>
              <a:custGeom>
                <a:avLst/>
                <a:gdLst/>
                <a:ahLst/>
                <a:cxnLst/>
                <a:rect l="l" t="t" r="r" b="b"/>
                <a:pathLst>
                  <a:path w="55817" h="37065" extrusionOk="0">
                    <a:moveTo>
                      <a:pt x="0" y="1"/>
                    </a:moveTo>
                    <a:lnTo>
                      <a:pt x="0" y="4835"/>
                    </a:lnTo>
                    <a:lnTo>
                      <a:pt x="55817" y="37065"/>
                    </a:lnTo>
                    <a:lnTo>
                      <a:pt x="187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8"/>
              <p:cNvSpPr/>
              <p:nvPr/>
            </p:nvSpPr>
            <p:spPr>
              <a:xfrm>
                <a:off x="3857953" y="2561831"/>
                <a:ext cx="3857311" cy="2581701"/>
              </a:xfrm>
              <a:custGeom>
                <a:avLst/>
                <a:gdLst/>
                <a:ahLst/>
                <a:cxnLst/>
                <a:rect l="l" t="t" r="r" b="b"/>
                <a:pathLst>
                  <a:path w="55806" h="37351" extrusionOk="0">
                    <a:moveTo>
                      <a:pt x="1" y="1"/>
                    </a:moveTo>
                    <a:lnTo>
                      <a:pt x="37351" y="37351"/>
                    </a:lnTo>
                    <a:lnTo>
                      <a:pt x="55805" y="37351"/>
                    </a:lnTo>
                    <a:lnTo>
                      <a:pt x="55805" y="3223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55591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2"/>
        </a:solidFill>
        <a:effectLst/>
      </p:bgPr>
    </p:bg>
    <p:spTree>
      <p:nvGrpSpPr>
        <p:cNvPr id="1" name="Shape 3290"/>
        <p:cNvGrpSpPr/>
        <p:nvPr/>
      </p:nvGrpSpPr>
      <p:grpSpPr>
        <a:xfrm>
          <a:off x="0" y="0"/>
          <a:ext cx="0" cy="0"/>
          <a:chOff x="0" y="0"/>
          <a:chExt cx="0" cy="0"/>
        </a:xfrm>
      </p:grpSpPr>
      <p:grpSp>
        <p:nvGrpSpPr>
          <p:cNvPr id="3291" name="Google Shape;3291;p10"/>
          <p:cNvGrpSpPr/>
          <p:nvPr/>
        </p:nvGrpSpPr>
        <p:grpSpPr>
          <a:xfrm flipH="1">
            <a:off x="-25" y="-419100"/>
            <a:ext cx="9136375" cy="5562608"/>
            <a:chOff x="-7728237" y="-419075"/>
            <a:chExt cx="15443501" cy="5562608"/>
          </a:xfrm>
        </p:grpSpPr>
        <p:sp>
          <p:nvSpPr>
            <p:cNvPr id="3292" name="Google Shape;3292;p10"/>
            <p:cNvSpPr/>
            <p:nvPr/>
          </p:nvSpPr>
          <p:spPr>
            <a:xfrm>
              <a:off x="3857953" y="2561831"/>
              <a:ext cx="3857311" cy="1033759"/>
            </a:xfrm>
            <a:custGeom>
              <a:avLst/>
              <a:gdLst/>
              <a:ahLst/>
              <a:cxnLst/>
              <a:rect l="l" t="t" r="r" b="b"/>
              <a:pathLst>
                <a:path w="55806" h="14956" extrusionOk="0">
                  <a:moveTo>
                    <a:pt x="1" y="1"/>
                  </a:moveTo>
                  <a:lnTo>
                    <a:pt x="55805" y="14955"/>
                  </a:lnTo>
                  <a:lnTo>
                    <a:pt x="5580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3" name="Google Shape;3293;p10"/>
            <p:cNvGrpSpPr/>
            <p:nvPr/>
          </p:nvGrpSpPr>
          <p:grpSpPr>
            <a:xfrm>
              <a:off x="-7728237" y="-419075"/>
              <a:ext cx="15443501" cy="5562608"/>
              <a:chOff x="-7728237" y="-419075"/>
              <a:chExt cx="15443501" cy="5562608"/>
            </a:xfrm>
          </p:grpSpPr>
          <p:sp>
            <p:nvSpPr>
              <p:cNvPr id="3294" name="Google Shape;3294;p10"/>
              <p:cNvSpPr/>
              <p:nvPr/>
            </p:nvSpPr>
            <p:spPr>
              <a:xfrm>
                <a:off x="1296122" y="0"/>
                <a:ext cx="2561933" cy="2561933"/>
              </a:xfrm>
              <a:custGeom>
                <a:avLst/>
                <a:gdLst/>
                <a:ahLst/>
                <a:cxnLst/>
                <a:rect l="l" t="t" r="r" b="b"/>
                <a:pathLst>
                  <a:path w="37065" h="37065" extrusionOk="0">
                    <a:moveTo>
                      <a:pt x="1" y="1"/>
                    </a:moveTo>
                    <a:lnTo>
                      <a:pt x="37065" y="37065"/>
                    </a:lnTo>
                    <a:lnTo>
                      <a:pt x="156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10"/>
              <p:cNvSpPr/>
              <p:nvPr/>
            </p:nvSpPr>
            <p:spPr>
              <a:xfrm>
                <a:off x="-7728185" y="2561825"/>
                <a:ext cx="11586214" cy="2581703"/>
              </a:xfrm>
              <a:custGeom>
                <a:avLst/>
                <a:gdLst/>
                <a:ahLst/>
                <a:cxnLst/>
                <a:rect l="l" t="t" r="r" b="b"/>
                <a:pathLst>
                  <a:path w="55817" h="32231" extrusionOk="0">
                    <a:moveTo>
                      <a:pt x="55817" y="1"/>
                    </a:moveTo>
                    <a:lnTo>
                      <a:pt x="0" y="14955"/>
                    </a:lnTo>
                    <a:lnTo>
                      <a:pt x="0" y="14955"/>
                    </a:lnTo>
                    <a:lnTo>
                      <a:pt x="0" y="32231"/>
                    </a:lnTo>
                    <a:lnTo>
                      <a:pt x="558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0"/>
              <p:cNvSpPr/>
              <p:nvPr/>
            </p:nvSpPr>
            <p:spPr>
              <a:xfrm>
                <a:off x="-7728237" y="-19827"/>
                <a:ext cx="11586214" cy="2581702"/>
              </a:xfrm>
              <a:custGeom>
                <a:avLst/>
                <a:gdLst/>
                <a:ahLst/>
                <a:cxnLst/>
                <a:rect l="l" t="t" r="r" b="b"/>
                <a:pathLst>
                  <a:path w="55817" h="14943" extrusionOk="0">
                    <a:moveTo>
                      <a:pt x="0" y="0"/>
                    </a:moveTo>
                    <a:lnTo>
                      <a:pt x="0" y="14943"/>
                    </a:lnTo>
                    <a:lnTo>
                      <a:pt x="55817" y="14943"/>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10"/>
              <p:cNvSpPr/>
              <p:nvPr/>
            </p:nvSpPr>
            <p:spPr>
              <a:xfrm>
                <a:off x="-1384678" y="2561825"/>
                <a:ext cx="5242776" cy="2581701"/>
              </a:xfrm>
              <a:custGeom>
                <a:avLst/>
                <a:gdLst/>
                <a:ahLst/>
                <a:cxnLst/>
                <a:rect l="l" t="t" r="r" b="b"/>
                <a:pathLst>
                  <a:path w="37363" h="37351" extrusionOk="0">
                    <a:moveTo>
                      <a:pt x="37363" y="1"/>
                    </a:moveTo>
                    <a:lnTo>
                      <a:pt x="1" y="37351"/>
                    </a:lnTo>
                    <a:lnTo>
                      <a:pt x="15789" y="37351"/>
                    </a:lnTo>
                    <a:lnTo>
                      <a:pt x="373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10"/>
              <p:cNvSpPr/>
              <p:nvPr/>
            </p:nvSpPr>
            <p:spPr>
              <a:xfrm>
                <a:off x="3165034" y="2561831"/>
                <a:ext cx="692997" cy="2581701"/>
              </a:xfrm>
              <a:custGeom>
                <a:avLst/>
                <a:gdLst/>
                <a:ahLst/>
                <a:cxnLst/>
                <a:rect l="l" t="t" r="r" b="b"/>
                <a:pathLst>
                  <a:path w="10026" h="37351" extrusionOk="0">
                    <a:moveTo>
                      <a:pt x="10026" y="1"/>
                    </a:moveTo>
                    <a:lnTo>
                      <a:pt x="1" y="37351"/>
                    </a:lnTo>
                    <a:lnTo>
                      <a:pt x="10026" y="37351"/>
                    </a:lnTo>
                    <a:lnTo>
                      <a:pt x="100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10"/>
              <p:cNvSpPr/>
              <p:nvPr/>
            </p:nvSpPr>
            <p:spPr>
              <a:xfrm>
                <a:off x="3857953" y="0"/>
                <a:ext cx="2561103" cy="2561933"/>
              </a:xfrm>
              <a:custGeom>
                <a:avLst/>
                <a:gdLst/>
                <a:ahLst/>
                <a:cxnLst/>
                <a:rect l="l" t="t" r="r" b="b"/>
                <a:pathLst>
                  <a:path w="37053" h="37065" extrusionOk="0">
                    <a:moveTo>
                      <a:pt x="21384" y="1"/>
                    </a:moveTo>
                    <a:lnTo>
                      <a:pt x="1" y="37065"/>
                    </a:lnTo>
                    <a:lnTo>
                      <a:pt x="370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10"/>
              <p:cNvSpPr/>
              <p:nvPr/>
            </p:nvSpPr>
            <p:spPr>
              <a:xfrm>
                <a:off x="3857953" y="2561831"/>
                <a:ext cx="1490435" cy="2581701"/>
              </a:xfrm>
              <a:custGeom>
                <a:avLst/>
                <a:gdLst/>
                <a:ahLst/>
                <a:cxnLst/>
                <a:rect l="l" t="t" r="r" b="b"/>
                <a:pathLst>
                  <a:path w="21563" h="37351" extrusionOk="0">
                    <a:moveTo>
                      <a:pt x="1" y="1"/>
                    </a:moveTo>
                    <a:lnTo>
                      <a:pt x="9990" y="37351"/>
                    </a:lnTo>
                    <a:lnTo>
                      <a:pt x="21563" y="37351"/>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10"/>
              <p:cNvSpPr/>
              <p:nvPr/>
            </p:nvSpPr>
            <p:spPr>
              <a:xfrm>
                <a:off x="3857953" y="334122"/>
                <a:ext cx="3857311" cy="2227807"/>
              </a:xfrm>
              <a:custGeom>
                <a:avLst/>
                <a:gdLst/>
                <a:ahLst/>
                <a:cxnLst/>
                <a:rect l="l" t="t" r="r" b="b"/>
                <a:pathLst>
                  <a:path w="55806" h="32231" extrusionOk="0">
                    <a:moveTo>
                      <a:pt x="55805" y="1"/>
                    </a:moveTo>
                    <a:lnTo>
                      <a:pt x="1" y="32231"/>
                    </a:lnTo>
                    <a:lnTo>
                      <a:pt x="55805" y="17288"/>
                    </a:lnTo>
                    <a:lnTo>
                      <a:pt x="5580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10"/>
              <p:cNvSpPr/>
              <p:nvPr/>
            </p:nvSpPr>
            <p:spPr>
              <a:xfrm>
                <a:off x="2378320" y="0"/>
                <a:ext cx="1479721" cy="2561933"/>
              </a:xfrm>
              <a:custGeom>
                <a:avLst/>
                <a:gdLst/>
                <a:ahLst/>
                <a:cxnLst/>
                <a:rect l="l" t="t" r="r" b="b"/>
                <a:pathLst>
                  <a:path w="21408" h="37065" extrusionOk="0">
                    <a:moveTo>
                      <a:pt x="0" y="1"/>
                    </a:moveTo>
                    <a:lnTo>
                      <a:pt x="21408" y="37065"/>
                    </a:lnTo>
                    <a:lnTo>
                      <a:pt x="114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10"/>
              <p:cNvSpPr/>
              <p:nvPr/>
            </p:nvSpPr>
            <p:spPr>
              <a:xfrm>
                <a:off x="3857953" y="0"/>
                <a:ext cx="685601" cy="2561933"/>
              </a:xfrm>
              <a:custGeom>
                <a:avLst/>
                <a:gdLst/>
                <a:ahLst/>
                <a:cxnLst/>
                <a:rect l="l" t="t" r="r" b="b"/>
                <a:pathLst>
                  <a:path w="9919" h="37065" extrusionOk="0">
                    <a:moveTo>
                      <a:pt x="1" y="1"/>
                    </a:moveTo>
                    <a:lnTo>
                      <a:pt x="1" y="37065"/>
                    </a:lnTo>
                    <a:lnTo>
                      <a:pt x="99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10"/>
              <p:cNvSpPr/>
              <p:nvPr/>
            </p:nvSpPr>
            <p:spPr>
              <a:xfrm>
                <a:off x="-1384635" y="-419075"/>
                <a:ext cx="5242751" cy="2981045"/>
              </a:xfrm>
              <a:custGeom>
                <a:avLst/>
                <a:gdLst/>
                <a:ahLst/>
                <a:cxnLst/>
                <a:rect l="l" t="t" r="r" b="b"/>
                <a:pathLst>
                  <a:path w="55817" h="37065" extrusionOk="0">
                    <a:moveTo>
                      <a:pt x="0" y="1"/>
                    </a:moveTo>
                    <a:lnTo>
                      <a:pt x="0" y="4835"/>
                    </a:lnTo>
                    <a:lnTo>
                      <a:pt x="55817" y="37065"/>
                    </a:lnTo>
                    <a:lnTo>
                      <a:pt x="187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0"/>
              <p:cNvSpPr/>
              <p:nvPr/>
            </p:nvSpPr>
            <p:spPr>
              <a:xfrm>
                <a:off x="3857953" y="2561831"/>
                <a:ext cx="3857311" cy="2581701"/>
              </a:xfrm>
              <a:custGeom>
                <a:avLst/>
                <a:gdLst/>
                <a:ahLst/>
                <a:cxnLst/>
                <a:rect l="l" t="t" r="r" b="b"/>
                <a:pathLst>
                  <a:path w="55806" h="37351" extrusionOk="0">
                    <a:moveTo>
                      <a:pt x="1" y="1"/>
                    </a:moveTo>
                    <a:lnTo>
                      <a:pt x="37351" y="37351"/>
                    </a:lnTo>
                    <a:lnTo>
                      <a:pt x="55805" y="37351"/>
                    </a:lnTo>
                    <a:lnTo>
                      <a:pt x="55805" y="32231"/>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06" name="Google Shape;3306;p10"/>
          <p:cNvSpPr txBox="1">
            <a:spLocks noGrp="1"/>
          </p:cNvSpPr>
          <p:nvPr>
            <p:ph type="body" idx="1"/>
          </p:nvPr>
        </p:nvSpPr>
        <p:spPr>
          <a:xfrm>
            <a:off x="4939500" y="935175"/>
            <a:ext cx="3286200" cy="3483900"/>
          </a:xfrm>
          <a:prstGeom prst="rect">
            <a:avLst/>
          </a:prstGeom>
        </p:spPr>
        <p:txBody>
          <a:bodyPr spcFirstLastPara="1" wrap="square" lIns="91425" tIns="91425" rIns="91425" bIns="91425" anchor="ctr" anchorCtr="0">
            <a:noAutofit/>
          </a:bodyPr>
          <a:lstStyle>
            <a:lvl1pPr marL="457200" lvl="0" indent="-330200">
              <a:spcBef>
                <a:spcPts val="0"/>
              </a:spcBef>
              <a:spcAft>
                <a:spcPts val="0"/>
              </a:spcAft>
              <a:buSzPts val="1600"/>
              <a:buChar char="●"/>
              <a:defRPr/>
            </a:lvl1pPr>
            <a:lvl2pPr marL="914400" lvl="1" indent="-330200">
              <a:spcBef>
                <a:spcPts val="1600"/>
              </a:spcBef>
              <a:spcAft>
                <a:spcPts val="0"/>
              </a:spcAft>
              <a:buSzPts val="1600"/>
              <a:buChar char="○"/>
              <a:defRPr/>
            </a:lvl2pPr>
            <a:lvl3pPr marL="1371600" lvl="2" indent="-330200">
              <a:spcBef>
                <a:spcPts val="1600"/>
              </a:spcBef>
              <a:spcAft>
                <a:spcPts val="0"/>
              </a:spcAft>
              <a:buSzPts val="1600"/>
              <a:buChar char="■"/>
              <a:defRPr/>
            </a:lvl3pPr>
            <a:lvl4pPr marL="1828800" lvl="3" indent="-330200">
              <a:spcBef>
                <a:spcPts val="1600"/>
              </a:spcBef>
              <a:spcAft>
                <a:spcPts val="0"/>
              </a:spcAft>
              <a:buSzPts val="1600"/>
              <a:buChar char="●"/>
              <a:defRPr/>
            </a:lvl4pPr>
            <a:lvl5pPr marL="2286000" lvl="4" indent="-330200">
              <a:spcBef>
                <a:spcPts val="1600"/>
              </a:spcBef>
              <a:spcAft>
                <a:spcPts val="0"/>
              </a:spcAft>
              <a:buSzPts val="1600"/>
              <a:buChar char="○"/>
              <a:defRPr/>
            </a:lvl5pPr>
            <a:lvl6pPr marL="2743200" lvl="5" indent="-330200">
              <a:spcBef>
                <a:spcPts val="1600"/>
              </a:spcBef>
              <a:spcAft>
                <a:spcPts val="0"/>
              </a:spcAft>
              <a:buSzPts val="1600"/>
              <a:buChar char="■"/>
              <a:defRPr/>
            </a:lvl6pPr>
            <a:lvl7pPr marL="3200400" lvl="6" indent="-330200">
              <a:spcBef>
                <a:spcPts val="1600"/>
              </a:spcBef>
              <a:spcAft>
                <a:spcPts val="0"/>
              </a:spcAft>
              <a:buSzPts val="1600"/>
              <a:buChar char="●"/>
              <a:defRPr/>
            </a:lvl7pPr>
            <a:lvl8pPr marL="3657600" lvl="7" indent="-330200">
              <a:spcBef>
                <a:spcPts val="1600"/>
              </a:spcBef>
              <a:spcAft>
                <a:spcPts val="0"/>
              </a:spcAft>
              <a:buSzPts val="1600"/>
              <a:buChar char="○"/>
              <a:defRPr/>
            </a:lvl8pPr>
            <a:lvl9pPr marL="4114800" lvl="8" indent="-330200">
              <a:spcBef>
                <a:spcPts val="1600"/>
              </a:spcBef>
              <a:spcAft>
                <a:spcPts val="1600"/>
              </a:spcAft>
              <a:buSzPts val="1600"/>
              <a:buChar char="■"/>
              <a:defRPr/>
            </a:lvl9pPr>
          </a:lstStyle>
          <a:p>
            <a:endParaRPr/>
          </a:p>
        </p:txBody>
      </p:sp>
      <p:sp>
        <p:nvSpPr>
          <p:cNvPr id="3307" name="Google Shape;3307;p10"/>
          <p:cNvSpPr txBox="1">
            <a:spLocks noGrp="1"/>
          </p:cNvSpPr>
          <p:nvPr>
            <p:ph type="title"/>
          </p:nvPr>
        </p:nvSpPr>
        <p:spPr>
          <a:xfrm>
            <a:off x="720000" y="540000"/>
            <a:ext cx="3852000" cy="737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308" name="Google Shape;3308;p10"/>
          <p:cNvSpPr txBox="1">
            <a:spLocks noGrp="1"/>
          </p:cNvSpPr>
          <p:nvPr>
            <p:ph type="subTitle" idx="2"/>
          </p:nvPr>
        </p:nvSpPr>
        <p:spPr>
          <a:xfrm>
            <a:off x="1405050" y="2085975"/>
            <a:ext cx="2771700" cy="140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reserve="1" userDrawn="1">
  <p:cSld name="1_Section title and description">
    <p:bg>
      <p:bgPr>
        <a:solidFill>
          <a:schemeClr val="accent2"/>
        </a:solidFill>
        <a:effectLst/>
      </p:bgPr>
    </p:bg>
    <p:spTree>
      <p:nvGrpSpPr>
        <p:cNvPr id="1" name="Shape 3290"/>
        <p:cNvGrpSpPr/>
        <p:nvPr/>
      </p:nvGrpSpPr>
      <p:grpSpPr>
        <a:xfrm>
          <a:off x="0" y="0"/>
          <a:ext cx="0" cy="0"/>
          <a:chOff x="0" y="0"/>
          <a:chExt cx="0" cy="0"/>
        </a:xfrm>
      </p:grpSpPr>
    </p:spTree>
    <p:extLst>
      <p:ext uri="{BB962C8B-B14F-4D97-AF65-F5344CB8AC3E}">
        <p14:creationId xmlns:p14="http://schemas.microsoft.com/office/powerpoint/2010/main" val="5382413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reserve="1" userDrawn="1">
  <p:cSld name="1_Caption">
    <p:bg>
      <p:bgPr>
        <a:solidFill>
          <a:schemeClr val="accent2"/>
        </a:solidFill>
        <a:effectLst/>
      </p:bgPr>
    </p:bg>
    <p:spTree>
      <p:nvGrpSpPr>
        <p:cNvPr id="1" name="Shape 3309"/>
        <p:cNvGrpSpPr/>
        <p:nvPr/>
      </p:nvGrpSpPr>
      <p:grpSpPr>
        <a:xfrm>
          <a:off x="0" y="0"/>
          <a:ext cx="0" cy="0"/>
          <a:chOff x="0" y="0"/>
          <a:chExt cx="0" cy="0"/>
        </a:xfrm>
      </p:grpSpPr>
    </p:spTree>
    <p:extLst>
      <p:ext uri="{BB962C8B-B14F-4D97-AF65-F5344CB8AC3E}">
        <p14:creationId xmlns:p14="http://schemas.microsoft.com/office/powerpoint/2010/main" val="41905714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492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477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Slackey"/>
              <a:buNone/>
              <a:defRPr sz="2800">
                <a:solidFill>
                  <a:schemeClr val="dk1"/>
                </a:solidFill>
                <a:latin typeface="Slackey"/>
                <a:ea typeface="Slackey"/>
                <a:cs typeface="Slackey"/>
                <a:sym typeface="Slackey"/>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30200">
              <a:lnSpc>
                <a:spcPct val="115000"/>
              </a:lnSpc>
              <a:spcBef>
                <a:spcPts val="0"/>
              </a:spcBef>
              <a:spcAft>
                <a:spcPts val="0"/>
              </a:spcAft>
              <a:buClr>
                <a:schemeClr val="dk1"/>
              </a:buClr>
              <a:buSzPts val="1600"/>
              <a:buFont typeface="Architects Daughter"/>
              <a:buChar char="●"/>
              <a:defRPr sz="1600">
                <a:solidFill>
                  <a:schemeClr val="dk1"/>
                </a:solidFill>
                <a:latin typeface="Architects Daughter"/>
                <a:ea typeface="Architects Daughter"/>
                <a:cs typeface="Architects Daughter"/>
                <a:sym typeface="Architects Daughter"/>
              </a:defRPr>
            </a:lvl1pPr>
            <a:lvl2pPr marL="914400" lvl="1" indent="-330200">
              <a:lnSpc>
                <a:spcPct val="115000"/>
              </a:lnSpc>
              <a:spcBef>
                <a:spcPts val="1600"/>
              </a:spcBef>
              <a:spcAft>
                <a:spcPts val="0"/>
              </a:spcAft>
              <a:buClr>
                <a:schemeClr val="dk1"/>
              </a:buClr>
              <a:buSzPts val="1600"/>
              <a:buFont typeface="Architects Daughter"/>
              <a:buChar char="○"/>
              <a:defRPr sz="1600">
                <a:solidFill>
                  <a:schemeClr val="dk1"/>
                </a:solidFill>
                <a:latin typeface="Architects Daughter"/>
                <a:ea typeface="Architects Daughter"/>
                <a:cs typeface="Architects Daughter"/>
                <a:sym typeface="Architects Daughter"/>
              </a:defRPr>
            </a:lvl2pPr>
            <a:lvl3pPr marL="1371600" lvl="2" indent="-330200">
              <a:lnSpc>
                <a:spcPct val="115000"/>
              </a:lnSpc>
              <a:spcBef>
                <a:spcPts val="1600"/>
              </a:spcBef>
              <a:spcAft>
                <a:spcPts val="0"/>
              </a:spcAft>
              <a:buClr>
                <a:schemeClr val="dk1"/>
              </a:buClr>
              <a:buSzPts val="1600"/>
              <a:buFont typeface="Architects Daughter"/>
              <a:buChar char="■"/>
              <a:defRPr sz="1600">
                <a:solidFill>
                  <a:schemeClr val="dk1"/>
                </a:solidFill>
                <a:latin typeface="Architects Daughter"/>
                <a:ea typeface="Architects Daughter"/>
                <a:cs typeface="Architects Daughter"/>
                <a:sym typeface="Architects Daughter"/>
              </a:defRPr>
            </a:lvl3pPr>
            <a:lvl4pPr marL="1828800" lvl="3" indent="-330200">
              <a:lnSpc>
                <a:spcPct val="115000"/>
              </a:lnSpc>
              <a:spcBef>
                <a:spcPts val="1600"/>
              </a:spcBef>
              <a:spcAft>
                <a:spcPts val="0"/>
              </a:spcAft>
              <a:buClr>
                <a:schemeClr val="dk1"/>
              </a:buClr>
              <a:buSzPts val="1600"/>
              <a:buFont typeface="Architects Daughter"/>
              <a:buChar char="●"/>
              <a:defRPr sz="1600">
                <a:solidFill>
                  <a:schemeClr val="dk1"/>
                </a:solidFill>
                <a:latin typeface="Architects Daughter"/>
                <a:ea typeface="Architects Daughter"/>
                <a:cs typeface="Architects Daughter"/>
                <a:sym typeface="Architects Daughter"/>
              </a:defRPr>
            </a:lvl4pPr>
            <a:lvl5pPr marL="2286000" lvl="4" indent="-330200">
              <a:lnSpc>
                <a:spcPct val="115000"/>
              </a:lnSpc>
              <a:spcBef>
                <a:spcPts val="1600"/>
              </a:spcBef>
              <a:spcAft>
                <a:spcPts val="0"/>
              </a:spcAft>
              <a:buClr>
                <a:schemeClr val="dk1"/>
              </a:buClr>
              <a:buSzPts val="1600"/>
              <a:buFont typeface="Architects Daughter"/>
              <a:buChar char="○"/>
              <a:defRPr sz="1600">
                <a:solidFill>
                  <a:schemeClr val="dk1"/>
                </a:solidFill>
                <a:latin typeface="Architects Daughter"/>
                <a:ea typeface="Architects Daughter"/>
                <a:cs typeface="Architects Daughter"/>
                <a:sym typeface="Architects Daughter"/>
              </a:defRPr>
            </a:lvl5pPr>
            <a:lvl6pPr marL="2743200" lvl="5" indent="-330200">
              <a:lnSpc>
                <a:spcPct val="115000"/>
              </a:lnSpc>
              <a:spcBef>
                <a:spcPts val="1600"/>
              </a:spcBef>
              <a:spcAft>
                <a:spcPts val="0"/>
              </a:spcAft>
              <a:buClr>
                <a:schemeClr val="dk1"/>
              </a:buClr>
              <a:buSzPts val="1600"/>
              <a:buFont typeface="Architects Daughter"/>
              <a:buChar char="■"/>
              <a:defRPr sz="1600">
                <a:solidFill>
                  <a:schemeClr val="dk1"/>
                </a:solidFill>
                <a:latin typeface="Architects Daughter"/>
                <a:ea typeface="Architects Daughter"/>
                <a:cs typeface="Architects Daughter"/>
                <a:sym typeface="Architects Daughter"/>
              </a:defRPr>
            </a:lvl6pPr>
            <a:lvl7pPr marL="3200400" lvl="6" indent="-330200">
              <a:lnSpc>
                <a:spcPct val="115000"/>
              </a:lnSpc>
              <a:spcBef>
                <a:spcPts val="1600"/>
              </a:spcBef>
              <a:spcAft>
                <a:spcPts val="0"/>
              </a:spcAft>
              <a:buClr>
                <a:schemeClr val="dk1"/>
              </a:buClr>
              <a:buSzPts val="1600"/>
              <a:buFont typeface="Architects Daughter"/>
              <a:buChar char="●"/>
              <a:defRPr sz="1600">
                <a:solidFill>
                  <a:schemeClr val="dk1"/>
                </a:solidFill>
                <a:latin typeface="Architects Daughter"/>
                <a:ea typeface="Architects Daughter"/>
                <a:cs typeface="Architects Daughter"/>
                <a:sym typeface="Architects Daughter"/>
              </a:defRPr>
            </a:lvl7pPr>
            <a:lvl8pPr marL="3657600" lvl="7" indent="-330200">
              <a:lnSpc>
                <a:spcPct val="115000"/>
              </a:lnSpc>
              <a:spcBef>
                <a:spcPts val="1600"/>
              </a:spcBef>
              <a:spcAft>
                <a:spcPts val="0"/>
              </a:spcAft>
              <a:buClr>
                <a:schemeClr val="dk1"/>
              </a:buClr>
              <a:buSzPts val="1600"/>
              <a:buFont typeface="Architects Daughter"/>
              <a:buChar char="○"/>
              <a:defRPr sz="1600">
                <a:solidFill>
                  <a:schemeClr val="dk1"/>
                </a:solidFill>
                <a:latin typeface="Architects Daughter"/>
                <a:ea typeface="Architects Daughter"/>
                <a:cs typeface="Architects Daughter"/>
                <a:sym typeface="Architects Daughter"/>
              </a:defRPr>
            </a:lvl8pPr>
            <a:lvl9pPr marL="4114800" lvl="8" indent="-330200">
              <a:lnSpc>
                <a:spcPct val="115000"/>
              </a:lnSpc>
              <a:spcBef>
                <a:spcPts val="1600"/>
              </a:spcBef>
              <a:spcAft>
                <a:spcPts val="1600"/>
              </a:spcAft>
              <a:buClr>
                <a:schemeClr val="dk1"/>
              </a:buClr>
              <a:buSzPts val="1600"/>
              <a:buFont typeface="Architects Daughter"/>
              <a:buChar char="■"/>
              <a:defRPr sz="1600">
                <a:solidFill>
                  <a:schemeClr val="dk1"/>
                </a:solidFill>
                <a:latin typeface="Architects Daughter"/>
                <a:ea typeface="Architects Daughter"/>
                <a:cs typeface="Architects Daughter"/>
                <a:sym typeface="Architects Daugh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98" r:id="rId2"/>
    <p:sldLayoutId id="2147483651" r:id="rId3"/>
    <p:sldLayoutId id="2147483699" r:id="rId4"/>
    <p:sldLayoutId id="2147483700" r:id="rId5"/>
    <p:sldLayoutId id="2147483656" r:id="rId6"/>
    <p:sldLayoutId id="2147483701" r:id="rId7"/>
    <p:sldLayoutId id="2147483702" r:id="rId8"/>
    <p:sldLayoutId id="2147483659" r:id="rId9"/>
    <p:sldLayoutId id="2147483660" r:id="rId10"/>
    <p:sldLayoutId id="2147483661" r:id="rId11"/>
    <p:sldLayoutId id="2147483703" r:id="rId12"/>
    <p:sldLayoutId id="2147483667" r:id="rId13"/>
    <p:sldLayoutId id="2147483704" r:id="rId14"/>
    <p:sldLayoutId id="2147483673" r:id="rId15"/>
    <p:sldLayoutId id="2147483674" r:id="rId16"/>
    <p:sldLayoutId id="2147483705" r:id="rId17"/>
    <p:sldLayoutId id="2147483677" r:id="rId18"/>
    <p:sldLayoutId id="2147483678" r:id="rId19"/>
    <p:sldLayoutId id="2147483681" r:id="rId20"/>
    <p:sldLayoutId id="2147483683" r:id="rId21"/>
    <p:sldLayoutId id="2147483689" r:id="rId22"/>
    <p:sldLayoutId id="2147483690" r:id="rId23"/>
    <p:sldLayoutId id="2147483691" r:id="rId24"/>
    <p:sldLayoutId id="2147483692" r:id="rId25"/>
    <p:sldLayoutId id="2147483693" r:id="rId26"/>
    <p:sldLayoutId id="2147483694" r:id="rId27"/>
    <p:sldLayoutId id="2147483695" r:id="rId28"/>
    <p:sldLayoutId id="2147483697" r:id="rId2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hyperlink" Target="http://www.prezentr.com/?utm_source=templates&amp;utm_medium=presentation&amp;utm_campaign=free_downloads_202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image" Target="../media/image23.emf"/><Relationship Id="rId7" Type="http://schemas.openxmlformats.org/officeDocument/2006/relationships/image" Target="../media/image26.emf"/><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7.emf"/><Relationship Id="rId5" Type="http://schemas.openxmlformats.org/officeDocument/2006/relationships/image" Target="../media/image25.emf"/><Relationship Id="rId4" Type="http://schemas.openxmlformats.org/officeDocument/2006/relationships/image" Target="../media/image24.emf"/></Relationships>
</file>

<file path=ppt/slides/_rels/slide11.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10.emf"/><Relationship Id="rId5" Type="http://schemas.openxmlformats.org/officeDocument/2006/relationships/image" Target="../media/image9.emf"/><Relationship Id="rId4" Type="http://schemas.openxmlformats.org/officeDocument/2006/relationships/image" Target="../media/image8.emf"/></Relationships>
</file>

<file path=ppt/slides/_rels/slide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8.xml"/><Relationship Id="rId6" Type="http://schemas.openxmlformats.org/officeDocument/2006/relationships/image" Target="../media/image14.emf"/><Relationship Id="rId5" Type="http://schemas.openxmlformats.org/officeDocument/2006/relationships/image" Target="../media/image13.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18.xml"/><Relationship Id="rId6" Type="http://schemas.microsoft.com/office/2007/relationships/hdphoto" Target="../media/hdphoto3.wdp"/><Relationship Id="rId5" Type="http://schemas.openxmlformats.org/officeDocument/2006/relationships/image" Target="../media/image16.png"/><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18.xml"/><Relationship Id="rId6" Type="http://schemas.microsoft.com/office/2007/relationships/hdphoto" Target="../media/hdphoto5.wdp"/><Relationship Id="rId5" Type="http://schemas.openxmlformats.org/officeDocument/2006/relationships/image" Target="../media/image18.png"/><Relationship Id="rId4" Type="http://schemas.microsoft.com/office/2007/relationships/hdphoto" Target="../media/hdphoto4.wdp"/></Relationships>
</file>

<file path=ppt/slides/_rels/slide8.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7.xml"/><Relationship Id="rId1" Type="http://schemas.openxmlformats.org/officeDocument/2006/relationships/slideLayout" Target="../slideLayouts/slideLayout18.xml"/><Relationship Id="rId6" Type="http://schemas.openxmlformats.org/officeDocument/2006/relationships/image" Target="../media/image20.png"/><Relationship Id="rId5" Type="http://schemas.microsoft.com/office/2007/relationships/hdphoto" Target="../media/hdphoto6.wdp"/><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8.xml"/><Relationship Id="rId1" Type="http://schemas.openxmlformats.org/officeDocument/2006/relationships/slideLayout" Target="../slideLayouts/slideLayout19.xml"/><Relationship Id="rId4" Type="http://schemas.openxmlformats.org/officeDocument/2006/relationships/image" Target="../media/image2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hlinkClick r:id="rId2" tooltip="Click for more PPT templates!"/>
            <a:extLst>
              <a:ext uri="{FF2B5EF4-FFF2-40B4-BE49-F238E27FC236}">
                <a16:creationId xmlns:a16="http://schemas.microsoft.com/office/drawing/2014/main" id="{A0A8E141-278A-B94D-9F64-42EC18251494}"/>
              </a:ext>
            </a:extLst>
          </p:cNvPr>
          <p:cNvSpPr/>
          <p:nvPr/>
        </p:nvSpPr>
        <p:spPr>
          <a:xfrm>
            <a:off x="0" y="0"/>
            <a:ext cx="9144000" cy="51435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sz="1050"/>
          </a:p>
        </p:txBody>
      </p:sp>
      <p:sp>
        <p:nvSpPr>
          <p:cNvPr id="2" name="Title 1"/>
          <p:cNvSpPr>
            <a:spLocks noGrp="1"/>
          </p:cNvSpPr>
          <p:nvPr>
            <p:ph type="ctrTitle"/>
          </p:nvPr>
        </p:nvSpPr>
        <p:spPr>
          <a:xfrm>
            <a:off x="0" y="2951170"/>
            <a:ext cx="5510463" cy="2017871"/>
          </a:xfrm>
        </p:spPr>
        <p:txBody>
          <a:bodyPr/>
          <a:lstStyle/>
          <a:p>
            <a:r>
              <a:rPr lang="en-US" dirty="0"/>
              <a:t>HERO SOCIAL NETWORK ANALYSIS</a:t>
            </a:r>
          </a:p>
        </p:txBody>
      </p:sp>
      <p:sp>
        <p:nvSpPr>
          <p:cNvPr id="5" name="Subtitle 4">
            <a:extLst>
              <a:ext uri="{FF2B5EF4-FFF2-40B4-BE49-F238E27FC236}">
                <a16:creationId xmlns:a16="http://schemas.microsoft.com/office/drawing/2014/main" id="{C262C96E-2891-7E80-CB03-8812E3A570AC}"/>
              </a:ext>
            </a:extLst>
          </p:cNvPr>
          <p:cNvSpPr>
            <a:spLocks noGrp="1"/>
          </p:cNvSpPr>
          <p:nvPr>
            <p:ph type="subTitle" idx="1"/>
          </p:nvPr>
        </p:nvSpPr>
        <p:spPr>
          <a:xfrm rot="-1384">
            <a:off x="5037254" y="-857"/>
            <a:ext cx="4257810" cy="2777592"/>
          </a:xfrm>
        </p:spPr>
        <p:txBody>
          <a:bodyPr/>
          <a:lstStyle/>
          <a:p>
            <a:r>
              <a:rPr lang="en-US" dirty="0"/>
              <a:t>The Marvel Universe is an inter-connected network in the story verse much like a present-day social network. The heroes have their own stories/groups and collaborate to save the universe as a community, much like people do in real life. </a:t>
            </a:r>
          </a:p>
        </p:txBody>
      </p:sp>
      <p:pic>
        <p:nvPicPr>
          <p:cNvPr id="3" name="Imagen 3">
            <a:extLst>
              <a:ext uri="{FF2B5EF4-FFF2-40B4-BE49-F238E27FC236}">
                <a16:creationId xmlns:a16="http://schemas.microsoft.com/office/drawing/2014/main" id="{37D984D9-3DBA-7062-AC2D-4BFFB0098FF2}"/>
              </a:ext>
            </a:extLst>
          </p:cNvPr>
          <p:cNvPicPr>
            <a:picLocks noChangeAspect="1"/>
          </p:cNvPicPr>
          <p:nvPr/>
        </p:nvPicPr>
        <p:blipFill>
          <a:blip r:embed="rId3"/>
          <a:stretch>
            <a:fillRect/>
          </a:stretch>
        </p:blipFill>
        <p:spPr>
          <a:xfrm>
            <a:off x="673353" y="830667"/>
            <a:ext cx="2719553" cy="1090743"/>
          </a:xfrm>
          <a:prstGeom prst="rect">
            <a:avLst/>
          </a:prstGeom>
        </p:spPr>
      </p:pic>
      <p:sp>
        <p:nvSpPr>
          <p:cNvPr id="9" name="Subtitle 4">
            <a:extLst>
              <a:ext uri="{FF2B5EF4-FFF2-40B4-BE49-F238E27FC236}">
                <a16:creationId xmlns:a16="http://schemas.microsoft.com/office/drawing/2014/main" id="{596C9D7A-9F45-517E-F102-8B9BFD22C778}"/>
              </a:ext>
            </a:extLst>
          </p:cNvPr>
          <p:cNvSpPr txBox="1">
            <a:spLocks/>
          </p:cNvSpPr>
          <p:nvPr/>
        </p:nvSpPr>
        <p:spPr>
          <a:xfrm rot="-1384">
            <a:off x="5898306" y="2571830"/>
            <a:ext cx="3517887" cy="23978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15000"/>
              </a:lnSpc>
              <a:spcBef>
                <a:spcPts val="0"/>
              </a:spcBef>
              <a:spcAft>
                <a:spcPts val="0"/>
              </a:spcAft>
              <a:buClr>
                <a:schemeClr val="dk1"/>
              </a:buClr>
              <a:buSzPts val="1800"/>
              <a:buFont typeface="Architects Daughter"/>
              <a:buNone/>
              <a:defRPr sz="1800" b="0" i="0" u="none" strike="noStrike" cap="none">
                <a:solidFill>
                  <a:schemeClr val="dk1"/>
                </a:solidFill>
                <a:latin typeface="Architects Daughter"/>
                <a:ea typeface="Architects Daughter"/>
                <a:cs typeface="Architects Daughter"/>
                <a:sym typeface="Architects Daughter"/>
              </a:defRPr>
            </a:lvl1pPr>
            <a:lvl2pPr marL="914400" marR="0" lvl="1" indent="-330200" algn="ctr" rtl="0">
              <a:lnSpc>
                <a:spcPct val="100000"/>
              </a:lnSpc>
              <a:spcBef>
                <a:spcPts val="1600"/>
              </a:spcBef>
              <a:spcAft>
                <a:spcPts val="0"/>
              </a:spcAft>
              <a:buClr>
                <a:schemeClr val="dk1"/>
              </a:buClr>
              <a:buSzPts val="2800"/>
              <a:buFont typeface="Architects Daughter"/>
              <a:buNone/>
              <a:defRPr sz="2800" b="0" i="0" u="none" strike="noStrike" cap="none">
                <a:solidFill>
                  <a:schemeClr val="dk1"/>
                </a:solidFill>
                <a:latin typeface="Architects Daughter"/>
                <a:ea typeface="Architects Daughter"/>
                <a:cs typeface="Architects Daughter"/>
                <a:sym typeface="Architects Daughter"/>
              </a:defRPr>
            </a:lvl2pPr>
            <a:lvl3pPr marL="1371600" marR="0" lvl="2" indent="-330200" algn="ctr" rtl="0">
              <a:lnSpc>
                <a:spcPct val="100000"/>
              </a:lnSpc>
              <a:spcBef>
                <a:spcPts val="0"/>
              </a:spcBef>
              <a:spcAft>
                <a:spcPts val="0"/>
              </a:spcAft>
              <a:buClr>
                <a:schemeClr val="dk1"/>
              </a:buClr>
              <a:buSzPts val="2800"/>
              <a:buFont typeface="Architects Daughter"/>
              <a:buNone/>
              <a:defRPr sz="2800" b="0" i="0" u="none" strike="noStrike" cap="none">
                <a:solidFill>
                  <a:schemeClr val="dk1"/>
                </a:solidFill>
                <a:latin typeface="Architects Daughter"/>
                <a:ea typeface="Architects Daughter"/>
                <a:cs typeface="Architects Daughter"/>
                <a:sym typeface="Architects Daughter"/>
              </a:defRPr>
            </a:lvl3pPr>
            <a:lvl4pPr marL="1828800" marR="0" lvl="3" indent="-330200" algn="ctr" rtl="0">
              <a:lnSpc>
                <a:spcPct val="100000"/>
              </a:lnSpc>
              <a:spcBef>
                <a:spcPts val="0"/>
              </a:spcBef>
              <a:spcAft>
                <a:spcPts val="0"/>
              </a:spcAft>
              <a:buClr>
                <a:schemeClr val="dk1"/>
              </a:buClr>
              <a:buSzPts val="2800"/>
              <a:buFont typeface="Architects Daughter"/>
              <a:buNone/>
              <a:defRPr sz="2800" b="0" i="0" u="none" strike="noStrike" cap="none">
                <a:solidFill>
                  <a:schemeClr val="dk1"/>
                </a:solidFill>
                <a:latin typeface="Architects Daughter"/>
                <a:ea typeface="Architects Daughter"/>
                <a:cs typeface="Architects Daughter"/>
                <a:sym typeface="Architects Daughter"/>
              </a:defRPr>
            </a:lvl4pPr>
            <a:lvl5pPr marL="2286000" marR="0" lvl="4" indent="-330200" algn="ctr" rtl="0">
              <a:lnSpc>
                <a:spcPct val="100000"/>
              </a:lnSpc>
              <a:spcBef>
                <a:spcPts val="0"/>
              </a:spcBef>
              <a:spcAft>
                <a:spcPts val="0"/>
              </a:spcAft>
              <a:buClr>
                <a:schemeClr val="dk1"/>
              </a:buClr>
              <a:buSzPts val="2800"/>
              <a:buFont typeface="Architects Daughter"/>
              <a:buNone/>
              <a:defRPr sz="2800" b="0" i="0" u="none" strike="noStrike" cap="none">
                <a:solidFill>
                  <a:schemeClr val="dk1"/>
                </a:solidFill>
                <a:latin typeface="Architects Daughter"/>
                <a:ea typeface="Architects Daughter"/>
                <a:cs typeface="Architects Daughter"/>
                <a:sym typeface="Architects Daughter"/>
              </a:defRPr>
            </a:lvl5pPr>
            <a:lvl6pPr marL="2743200" marR="0" lvl="5" indent="-330200" algn="ctr" rtl="0">
              <a:lnSpc>
                <a:spcPct val="100000"/>
              </a:lnSpc>
              <a:spcBef>
                <a:spcPts val="0"/>
              </a:spcBef>
              <a:spcAft>
                <a:spcPts val="0"/>
              </a:spcAft>
              <a:buClr>
                <a:schemeClr val="dk1"/>
              </a:buClr>
              <a:buSzPts val="2800"/>
              <a:buFont typeface="Architects Daughter"/>
              <a:buNone/>
              <a:defRPr sz="2800" b="0" i="0" u="none" strike="noStrike" cap="none">
                <a:solidFill>
                  <a:schemeClr val="dk1"/>
                </a:solidFill>
                <a:latin typeface="Architects Daughter"/>
                <a:ea typeface="Architects Daughter"/>
                <a:cs typeface="Architects Daughter"/>
                <a:sym typeface="Architects Daughter"/>
              </a:defRPr>
            </a:lvl6pPr>
            <a:lvl7pPr marL="3200400" marR="0" lvl="6" indent="-330200" algn="ctr" rtl="0">
              <a:lnSpc>
                <a:spcPct val="100000"/>
              </a:lnSpc>
              <a:spcBef>
                <a:spcPts val="0"/>
              </a:spcBef>
              <a:spcAft>
                <a:spcPts val="0"/>
              </a:spcAft>
              <a:buClr>
                <a:schemeClr val="dk1"/>
              </a:buClr>
              <a:buSzPts val="2800"/>
              <a:buFont typeface="Architects Daughter"/>
              <a:buNone/>
              <a:defRPr sz="2800" b="0" i="0" u="none" strike="noStrike" cap="none">
                <a:solidFill>
                  <a:schemeClr val="dk1"/>
                </a:solidFill>
                <a:latin typeface="Architects Daughter"/>
                <a:ea typeface="Architects Daughter"/>
                <a:cs typeface="Architects Daughter"/>
                <a:sym typeface="Architects Daughter"/>
              </a:defRPr>
            </a:lvl7pPr>
            <a:lvl8pPr marL="3657600" marR="0" lvl="7" indent="-330200" algn="ctr" rtl="0">
              <a:lnSpc>
                <a:spcPct val="100000"/>
              </a:lnSpc>
              <a:spcBef>
                <a:spcPts val="0"/>
              </a:spcBef>
              <a:spcAft>
                <a:spcPts val="0"/>
              </a:spcAft>
              <a:buClr>
                <a:schemeClr val="dk1"/>
              </a:buClr>
              <a:buSzPts val="2800"/>
              <a:buFont typeface="Architects Daughter"/>
              <a:buNone/>
              <a:defRPr sz="2800" b="0" i="0" u="none" strike="noStrike" cap="none">
                <a:solidFill>
                  <a:schemeClr val="dk1"/>
                </a:solidFill>
                <a:latin typeface="Architects Daughter"/>
                <a:ea typeface="Architects Daughter"/>
                <a:cs typeface="Architects Daughter"/>
                <a:sym typeface="Architects Daughter"/>
              </a:defRPr>
            </a:lvl8pPr>
            <a:lvl9pPr marL="4114800" marR="0" lvl="8" indent="-330200" algn="ctr" rtl="0">
              <a:lnSpc>
                <a:spcPct val="100000"/>
              </a:lnSpc>
              <a:spcBef>
                <a:spcPts val="0"/>
              </a:spcBef>
              <a:spcAft>
                <a:spcPts val="0"/>
              </a:spcAft>
              <a:buClr>
                <a:schemeClr val="dk1"/>
              </a:buClr>
              <a:buSzPts val="2800"/>
              <a:buFont typeface="Architects Daughter"/>
              <a:buNone/>
              <a:defRPr sz="2800" b="0" i="0" u="none" strike="noStrike" cap="none">
                <a:solidFill>
                  <a:schemeClr val="dk1"/>
                </a:solidFill>
                <a:latin typeface="Architects Daughter"/>
                <a:ea typeface="Architects Daughter"/>
                <a:cs typeface="Architects Daughter"/>
                <a:sym typeface="Architects Daughter"/>
              </a:defRPr>
            </a:lvl9pPr>
          </a:lstStyle>
          <a:p>
            <a:r>
              <a:rPr lang="en-US" dirty="0"/>
              <a:t>We analyze this network social networks by examining the relationships between different characters to learn more about real world social networks. </a:t>
            </a:r>
          </a:p>
        </p:txBody>
      </p:sp>
    </p:spTree>
    <p:extLst>
      <p:ext uri="{BB962C8B-B14F-4D97-AF65-F5344CB8AC3E}">
        <p14:creationId xmlns:p14="http://schemas.microsoft.com/office/powerpoint/2010/main" val="15891633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017"/>
        <p:cNvGrpSpPr/>
        <p:nvPr/>
      </p:nvGrpSpPr>
      <p:grpSpPr>
        <a:xfrm>
          <a:off x="0" y="0"/>
          <a:ext cx="0" cy="0"/>
          <a:chOff x="0" y="0"/>
          <a:chExt cx="0" cy="0"/>
        </a:xfrm>
      </p:grpSpPr>
      <p:sp>
        <p:nvSpPr>
          <p:cNvPr id="140" name="Google Shape;10217;p43"/>
          <p:cNvSpPr/>
          <p:nvPr/>
        </p:nvSpPr>
        <p:spPr>
          <a:xfrm>
            <a:off x="29633" y="91593"/>
            <a:ext cx="9084733" cy="4960314"/>
          </a:xfrm>
          <a:custGeom>
            <a:avLst/>
            <a:gdLst/>
            <a:ahLst/>
            <a:cxnLst/>
            <a:rect l="l" t="t" r="r" b="b"/>
            <a:pathLst>
              <a:path w="325907" h="100443" extrusionOk="0">
                <a:moveTo>
                  <a:pt x="12138" y="0"/>
                </a:moveTo>
                <a:lnTo>
                  <a:pt x="0" y="100443"/>
                </a:lnTo>
                <a:lnTo>
                  <a:pt x="320748" y="99836"/>
                </a:lnTo>
                <a:lnTo>
                  <a:pt x="325907" y="3945"/>
                </a:lnTo>
                <a:close/>
              </a:path>
            </a:pathLst>
          </a:custGeom>
          <a:solidFill>
            <a:schemeClr val="lt1"/>
          </a:solidFill>
          <a:ln w="38100" cap="flat" cmpd="sng">
            <a:solidFill>
              <a:schemeClr val="dk1"/>
            </a:solidFill>
            <a:prstDash val="solid"/>
            <a:round/>
            <a:headEnd type="none" w="med" len="med"/>
            <a:tailEnd type="none" w="med" len="med"/>
          </a:ln>
        </p:spPr>
      </p:sp>
      <p:sp>
        <p:nvSpPr>
          <p:cNvPr id="11046" name="Google Shape;11046;p75"/>
          <p:cNvSpPr txBox="1">
            <a:spLocks noGrp="1"/>
          </p:cNvSpPr>
          <p:nvPr>
            <p:ph type="title" idx="4294967295"/>
          </p:nvPr>
        </p:nvSpPr>
        <p:spPr>
          <a:xfrm>
            <a:off x="1304307" y="225449"/>
            <a:ext cx="7255733" cy="78142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solidFill>
                  <a:schemeClr val="tx1"/>
                </a:solidFill>
              </a:rPr>
              <a:t>Meet our Influencers / Hubs</a:t>
            </a:r>
            <a:endParaRPr sz="3200" dirty="0">
              <a:solidFill>
                <a:schemeClr val="tx1"/>
              </a:solidFill>
            </a:endParaRPr>
          </a:p>
        </p:txBody>
      </p:sp>
      <p:pic>
        <p:nvPicPr>
          <p:cNvPr id="2" name="Imagen 4">
            <a:extLst>
              <a:ext uri="{FF2B5EF4-FFF2-40B4-BE49-F238E27FC236}">
                <a16:creationId xmlns:a16="http://schemas.microsoft.com/office/drawing/2014/main" id="{D7C96241-C742-64A8-4259-5F38C0F67A5B}"/>
              </a:ext>
            </a:extLst>
          </p:cNvPr>
          <p:cNvPicPr>
            <a:picLocks noChangeAspect="1"/>
          </p:cNvPicPr>
          <p:nvPr/>
        </p:nvPicPr>
        <p:blipFill>
          <a:blip r:embed="rId3"/>
          <a:stretch>
            <a:fillRect/>
          </a:stretch>
        </p:blipFill>
        <p:spPr>
          <a:xfrm>
            <a:off x="6774267" y="1042769"/>
            <a:ext cx="1175028" cy="1490472"/>
          </a:xfrm>
          <a:prstGeom prst="rect">
            <a:avLst/>
          </a:prstGeom>
        </p:spPr>
      </p:pic>
      <p:sp>
        <p:nvSpPr>
          <p:cNvPr id="5" name="Google Shape;11046;p75">
            <a:extLst>
              <a:ext uri="{FF2B5EF4-FFF2-40B4-BE49-F238E27FC236}">
                <a16:creationId xmlns:a16="http://schemas.microsoft.com/office/drawing/2014/main" id="{46F778BB-7175-5757-5942-9606DD909E25}"/>
              </a:ext>
            </a:extLst>
          </p:cNvPr>
          <p:cNvSpPr txBox="1">
            <a:spLocks/>
          </p:cNvSpPr>
          <p:nvPr/>
        </p:nvSpPr>
        <p:spPr>
          <a:xfrm>
            <a:off x="6308060" y="2485221"/>
            <a:ext cx="2377414" cy="78142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Slackey"/>
              <a:buNone/>
              <a:defRPr sz="2800" b="0" i="0" u="none" strike="noStrike" cap="none">
                <a:solidFill>
                  <a:schemeClr val="dk1"/>
                </a:solidFill>
                <a:latin typeface="Slackey"/>
                <a:ea typeface="Slackey"/>
                <a:cs typeface="Slackey"/>
                <a:sym typeface="Slackey"/>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US" sz="1600" dirty="0">
                <a:solidFill>
                  <a:srgbClr val="BB1B1B"/>
                </a:solidFill>
              </a:rPr>
              <a:t>IRON MAN </a:t>
            </a:r>
            <a:r>
              <a:rPr lang="en-US" sz="1600" dirty="0">
                <a:solidFill>
                  <a:srgbClr val="FEC324"/>
                </a:solidFill>
              </a:rPr>
              <a:t>a.k.a.</a:t>
            </a:r>
            <a:r>
              <a:rPr lang="en-US" sz="1600" dirty="0">
                <a:solidFill>
                  <a:srgbClr val="5BC2D6"/>
                </a:solidFill>
              </a:rPr>
              <a:t> Tony Stark </a:t>
            </a:r>
            <a:endParaRPr lang="en-US" sz="1600" dirty="0">
              <a:solidFill>
                <a:srgbClr val="BB1B1B"/>
              </a:solidFill>
            </a:endParaRPr>
          </a:p>
        </p:txBody>
      </p:sp>
      <p:sp>
        <p:nvSpPr>
          <p:cNvPr id="23" name="Rectangle 22">
            <a:extLst>
              <a:ext uri="{FF2B5EF4-FFF2-40B4-BE49-F238E27FC236}">
                <a16:creationId xmlns:a16="http://schemas.microsoft.com/office/drawing/2014/main" id="{E46C3AC4-CDCB-C2B1-D225-CF6D63E3C9CD}"/>
              </a:ext>
            </a:extLst>
          </p:cNvPr>
          <p:cNvSpPr/>
          <p:nvPr/>
        </p:nvSpPr>
        <p:spPr>
          <a:xfrm>
            <a:off x="3913830" y="1392668"/>
            <a:ext cx="1109383" cy="1146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Triangle 23">
            <a:extLst>
              <a:ext uri="{FF2B5EF4-FFF2-40B4-BE49-F238E27FC236}">
                <a16:creationId xmlns:a16="http://schemas.microsoft.com/office/drawing/2014/main" id="{5550A5C0-FF1C-FB89-9054-CF82759E6907}"/>
              </a:ext>
            </a:extLst>
          </p:cNvPr>
          <p:cNvSpPr/>
          <p:nvPr/>
        </p:nvSpPr>
        <p:spPr>
          <a:xfrm>
            <a:off x="943597" y="768528"/>
            <a:ext cx="1155430" cy="1602749"/>
          </a:xfrm>
          <a:prstGeom prst="rtTriangle">
            <a:avLst/>
          </a:prstGeom>
          <a:solidFill>
            <a:srgbClr val="80B1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8" name="Imagen 2">
            <a:extLst>
              <a:ext uri="{FF2B5EF4-FFF2-40B4-BE49-F238E27FC236}">
                <a16:creationId xmlns:a16="http://schemas.microsoft.com/office/drawing/2014/main" id="{BB06C105-9217-C758-F21E-E960A3F817C5}"/>
              </a:ext>
            </a:extLst>
          </p:cNvPr>
          <p:cNvPicPr>
            <a:picLocks noChangeAspect="1"/>
          </p:cNvPicPr>
          <p:nvPr/>
        </p:nvPicPr>
        <p:blipFill rotWithShape="1">
          <a:blip r:embed="rId4"/>
          <a:srcRect l="1" r="-70" b="36851"/>
          <a:stretch/>
        </p:blipFill>
        <p:spPr>
          <a:xfrm>
            <a:off x="583960" y="972387"/>
            <a:ext cx="1578816" cy="1398890"/>
          </a:xfrm>
          <a:prstGeom prst="rect">
            <a:avLst/>
          </a:prstGeom>
        </p:spPr>
      </p:pic>
      <p:pic>
        <p:nvPicPr>
          <p:cNvPr id="21" name="Imagen 7">
            <a:extLst>
              <a:ext uri="{FF2B5EF4-FFF2-40B4-BE49-F238E27FC236}">
                <a16:creationId xmlns:a16="http://schemas.microsoft.com/office/drawing/2014/main" id="{D7F4C761-7F10-3A09-F394-033A12F5A0A8}"/>
              </a:ext>
            </a:extLst>
          </p:cNvPr>
          <p:cNvPicPr>
            <a:picLocks noChangeAspect="1"/>
          </p:cNvPicPr>
          <p:nvPr/>
        </p:nvPicPr>
        <p:blipFill>
          <a:blip r:embed="rId5"/>
          <a:stretch>
            <a:fillRect/>
          </a:stretch>
        </p:blipFill>
        <p:spPr>
          <a:xfrm>
            <a:off x="3915544" y="1011969"/>
            <a:ext cx="1173553" cy="1521272"/>
          </a:xfrm>
          <a:prstGeom prst="rect">
            <a:avLst/>
          </a:prstGeom>
        </p:spPr>
      </p:pic>
      <p:sp>
        <p:nvSpPr>
          <p:cNvPr id="25" name="Google Shape;11046;p75">
            <a:extLst>
              <a:ext uri="{FF2B5EF4-FFF2-40B4-BE49-F238E27FC236}">
                <a16:creationId xmlns:a16="http://schemas.microsoft.com/office/drawing/2014/main" id="{BDEF1B61-F7F9-62BB-55CF-3684129116E5}"/>
              </a:ext>
            </a:extLst>
          </p:cNvPr>
          <p:cNvSpPr txBox="1">
            <a:spLocks/>
          </p:cNvSpPr>
          <p:nvPr/>
        </p:nvSpPr>
        <p:spPr>
          <a:xfrm>
            <a:off x="3320583" y="2530453"/>
            <a:ext cx="2361017" cy="6187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Slackey"/>
              <a:buNone/>
              <a:defRPr sz="2800" b="0" i="0" u="none" strike="noStrike" cap="none">
                <a:solidFill>
                  <a:schemeClr val="dk1"/>
                </a:solidFill>
                <a:latin typeface="Slackey"/>
                <a:ea typeface="Slackey"/>
                <a:cs typeface="Slackey"/>
                <a:sym typeface="Slackey"/>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US" sz="1600" dirty="0">
                <a:solidFill>
                  <a:srgbClr val="BB1B1B"/>
                </a:solidFill>
              </a:rPr>
              <a:t>SPIDERMAN </a:t>
            </a:r>
            <a:r>
              <a:rPr lang="en-US" sz="1600" dirty="0">
                <a:solidFill>
                  <a:srgbClr val="FEC324"/>
                </a:solidFill>
              </a:rPr>
              <a:t>a.k.a.</a:t>
            </a:r>
          </a:p>
          <a:p>
            <a:pPr algn="ctr"/>
            <a:r>
              <a:rPr lang="en-US" sz="1600" dirty="0">
                <a:solidFill>
                  <a:srgbClr val="5BC2D6"/>
                </a:solidFill>
              </a:rPr>
              <a:t>Peter Parker </a:t>
            </a:r>
            <a:endParaRPr lang="en-US" sz="1600" dirty="0">
              <a:solidFill>
                <a:srgbClr val="BB1B1B"/>
              </a:solidFill>
            </a:endParaRPr>
          </a:p>
        </p:txBody>
      </p:sp>
      <p:sp>
        <p:nvSpPr>
          <p:cNvPr id="26" name="Google Shape;11046;p75">
            <a:extLst>
              <a:ext uri="{FF2B5EF4-FFF2-40B4-BE49-F238E27FC236}">
                <a16:creationId xmlns:a16="http://schemas.microsoft.com/office/drawing/2014/main" id="{2DC50849-410E-92F9-2739-452813D408AB}"/>
              </a:ext>
            </a:extLst>
          </p:cNvPr>
          <p:cNvSpPr txBox="1">
            <a:spLocks/>
          </p:cNvSpPr>
          <p:nvPr/>
        </p:nvSpPr>
        <p:spPr>
          <a:xfrm>
            <a:off x="129643" y="2315237"/>
            <a:ext cx="2487450" cy="9139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Slackey"/>
              <a:buNone/>
              <a:defRPr sz="2800" b="0" i="0" u="none" strike="noStrike" cap="none">
                <a:solidFill>
                  <a:schemeClr val="dk1"/>
                </a:solidFill>
                <a:latin typeface="Slackey"/>
                <a:ea typeface="Slackey"/>
                <a:cs typeface="Slackey"/>
                <a:sym typeface="Slackey"/>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US" sz="1600" dirty="0">
                <a:solidFill>
                  <a:srgbClr val="BB1B1B"/>
                </a:solidFill>
              </a:rPr>
              <a:t>CAPTAIN AMERICA </a:t>
            </a:r>
            <a:r>
              <a:rPr lang="en-US" sz="1600" dirty="0">
                <a:solidFill>
                  <a:srgbClr val="FEC324"/>
                </a:solidFill>
              </a:rPr>
              <a:t>a.k.a.</a:t>
            </a:r>
          </a:p>
          <a:p>
            <a:pPr algn="ctr"/>
            <a:r>
              <a:rPr lang="en-US" sz="1600" dirty="0">
                <a:solidFill>
                  <a:srgbClr val="5BC2D6"/>
                </a:solidFill>
              </a:rPr>
              <a:t>Steven Rogers </a:t>
            </a:r>
            <a:endParaRPr lang="en-US" sz="1600" dirty="0">
              <a:solidFill>
                <a:srgbClr val="BB1B1B"/>
              </a:solidFill>
            </a:endParaRPr>
          </a:p>
          <a:p>
            <a:pPr algn="ctr"/>
            <a:endParaRPr lang="en-US" sz="1600" dirty="0">
              <a:solidFill>
                <a:srgbClr val="BB1B1B"/>
              </a:solidFill>
            </a:endParaRPr>
          </a:p>
        </p:txBody>
      </p:sp>
      <p:pic>
        <p:nvPicPr>
          <p:cNvPr id="28" name="Imagen 1">
            <a:extLst>
              <a:ext uri="{FF2B5EF4-FFF2-40B4-BE49-F238E27FC236}">
                <a16:creationId xmlns:a16="http://schemas.microsoft.com/office/drawing/2014/main" id="{7084C190-1EAE-8551-5238-7063E2E58359}"/>
              </a:ext>
            </a:extLst>
          </p:cNvPr>
          <p:cNvPicPr>
            <a:picLocks noChangeAspect="1"/>
          </p:cNvPicPr>
          <p:nvPr/>
        </p:nvPicPr>
        <p:blipFill>
          <a:blip r:embed="rId6"/>
          <a:stretch>
            <a:fillRect/>
          </a:stretch>
        </p:blipFill>
        <p:spPr>
          <a:xfrm flipH="1">
            <a:off x="328175" y="3303249"/>
            <a:ext cx="151563" cy="151563"/>
          </a:xfrm>
          <a:prstGeom prst="rect">
            <a:avLst/>
          </a:prstGeom>
        </p:spPr>
      </p:pic>
      <p:pic>
        <p:nvPicPr>
          <p:cNvPr id="29" name="Imagen 1">
            <a:extLst>
              <a:ext uri="{FF2B5EF4-FFF2-40B4-BE49-F238E27FC236}">
                <a16:creationId xmlns:a16="http://schemas.microsoft.com/office/drawing/2014/main" id="{099A06B9-AB63-32AD-1349-46D0D3B51991}"/>
              </a:ext>
            </a:extLst>
          </p:cNvPr>
          <p:cNvPicPr>
            <a:picLocks noChangeAspect="1"/>
          </p:cNvPicPr>
          <p:nvPr/>
        </p:nvPicPr>
        <p:blipFill>
          <a:blip r:embed="rId7"/>
          <a:stretch>
            <a:fillRect/>
          </a:stretch>
        </p:blipFill>
        <p:spPr>
          <a:xfrm>
            <a:off x="3334978" y="3237221"/>
            <a:ext cx="152816" cy="151563"/>
          </a:xfrm>
          <a:prstGeom prst="rect">
            <a:avLst/>
          </a:prstGeom>
        </p:spPr>
      </p:pic>
      <p:sp>
        <p:nvSpPr>
          <p:cNvPr id="32" name="Google Shape;10413;p48">
            <a:extLst>
              <a:ext uri="{FF2B5EF4-FFF2-40B4-BE49-F238E27FC236}">
                <a16:creationId xmlns:a16="http://schemas.microsoft.com/office/drawing/2014/main" id="{F6889615-429E-9668-129C-CEC7274F0B29}"/>
              </a:ext>
            </a:extLst>
          </p:cNvPr>
          <p:cNvSpPr txBox="1"/>
          <p:nvPr/>
        </p:nvSpPr>
        <p:spPr>
          <a:xfrm>
            <a:off x="464829" y="3018794"/>
            <a:ext cx="2381312" cy="2195979"/>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b="1" dirty="0">
                <a:solidFill>
                  <a:srgbClr val="BB1B1B"/>
                </a:solidFill>
                <a:latin typeface="Architects Daughter"/>
                <a:ea typeface="Architects Daughter"/>
                <a:cs typeface="Architects Daughter"/>
                <a:sym typeface="Architects Daughter"/>
              </a:rPr>
              <a:t>Highest Degree, Eigenvector &amp;</a:t>
            </a:r>
          </a:p>
          <a:p>
            <a:pPr marL="0" lvl="0" indent="0" rtl="0">
              <a:spcBef>
                <a:spcPts val="0"/>
              </a:spcBef>
              <a:spcAft>
                <a:spcPts val="0"/>
              </a:spcAft>
              <a:buNone/>
            </a:pPr>
            <a:r>
              <a:rPr lang="en" b="1" dirty="0">
                <a:solidFill>
                  <a:srgbClr val="BB1B1B"/>
                </a:solidFill>
                <a:latin typeface="Architects Daughter"/>
                <a:ea typeface="Architects Daughter"/>
                <a:cs typeface="Architects Daughter"/>
                <a:sym typeface="Architects Daughter"/>
              </a:rPr>
              <a:t>No of Triangles</a:t>
            </a:r>
          </a:p>
          <a:p>
            <a:pPr marL="0" lvl="0" indent="0" rtl="0">
              <a:spcBef>
                <a:spcPts val="0"/>
              </a:spcBef>
              <a:spcAft>
                <a:spcPts val="0"/>
              </a:spcAft>
              <a:buNone/>
            </a:pPr>
            <a:r>
              <a:rPr lang="en" dirty="0">
                <a:solidFill>
                  <a:schemeClr val="dk1"/>
                </a:solidFill>
                <a:latin typeface="Architects Daughter"/>
                <a:ea typeface="Architects Daughter"/>
                <a:cs typeface="Architects Daughter"/>
                <a:sym typeface="Architects Daughter"/>
              </a:rPr>
              <a:t>Originally Introduced in 1941</a:t>
            </a:r>
          </a:p>
          <a:p>
            <a:pPr marL="0" lvl="0" indent="0" rtl="0">
              <a:spcBef>
                <a:spcPts val="0"/>
              </a:spcBef>
              <a:spcAft>
                <a:spcPts val="0"/>
              </a:spcAft>
              <a:buNone/>
            </a:pPr>
            <a:r>
              <a:rPr lang="en" dirty="0">
                <a:solidFill>
                  <a:schemeClr val="dk1"/>
                </a:solidFill>
                <a:latin typeface="Architects Daughter"/>
                <a:ea typeface="Architects Daughter"/>
                <a:cs typeface="Architects Daughter"/>
                <a:sym typeface="Architects Daughter"/>
              </a:rPr>
              <a:t>Member of the Avengers, Secret Avengers, All-Winners Squad, Redeemers, Invaders</a:t>
            </a:r>
            <a:endParaRPr dirty="0">
              <a:solidFill>
                <a:schemeClr val="dk1"/>
              </a:solidFill>
              <a:latin typeface="Architects Daughter"/>
              <a:ea typeface="Architects Daughter"/>
              <a:cs typeface="Architects Daughter"/>
              <a:sym typeface="Architects Daughter"/>
            </a:endParaRPr>
          </a:p>
        </p:txBody>
      </p:sp>
      <p:pic>
        <p:nvPicPr>
          <p:cNvPr id="33" name="Imagen 1">
            <a:extLst>
              <a:ext uri="{FF2B5EF4-FFF2-40B4-BE49-F238E27FC236}">
                <a16:creationId xmlns:a16="http://schemas.microsoft.com/office/drawing/2014/main" id="{9BFDF3FA-260E-2249-42EF-17DB2D8AF047}"/>
              </a:ext>
            </a:extLst>
          </p:cNvPr>
          <p:cNvPicPr>
            <a:picLocks noChangeAspect="1"/>
          </p:cNvPicPr>
          <p:nvPr/>
        </p:nvPicPr>
        <p:blipFill>
          <a:blip r:embed="rId6"/>
          <a:stretch>
            <a:fillRect/>
          </a:stretch>
        </p:blipFill>
        <p:spPr>
          <a:xfrm flipH="1">
            <a:off x="334198" y="3932768"/>
            <a:ext cx="151563" cy="151563"/>
          </a:xfrm>
          <a:prstGeom prst="rect">
            <a:avLst/>
          </a:prstGeom>
        </p:spPr>
      </p:pic>
      <p:pic>
        <p:nvPicPr>
          <p:cNvPr id="34" name="Imagen 1">
            <a:extLst>
              <a:ext uri="{FF2B5EF4-FFF2-40B4-BE49-F238E27FC236}">
                <a16:creationId xmlns:a16="http://schemas.microsoft.com/office/drawing/2014/main" id="{F05314D7-60F0-E503-E96A-AFDDB18D203C}"/>
              </a:ext>
            </a:extLst>
          </p:cNvPr>
          <p:cNvPicPr>
            <a:picLocks noChangeAspect="1"/>
          </p:cNvPicPr>
          <p:nvPr/>
        </p:nvPicPr>
        <p:blipFill>
          <a:blip r:embed="rId6"/>
          <a:stretch>
            <a:fillRect/>
          </a:stretch>
        </p:blipFill>
        <p:spPr>
          <a:xfrm flipH="1">
            <a:off x="328175" y="4159278"/>
            <a:ext cx="151563" cy="151563"/>
          </a:xfrm>
          <a:prstGeom prst="rect">
            <a:avLst/>
          </a:prstGeom>
        </p:spPr>
      </p:pic>
      <p:sp>
        <p:nvSpPr>
          <p:cNvPr id="35" name="Google Shape;10413;p48">
            <a:extLst>
              <a:ext uri="{FF2B5EF4-FFF2-40B4-BE49-F238E27FC236}">
                <a16:creationId xmlns:a16="http://schemas.microsoft.com/office/drawing/2014/main" id="{553CD916-9081-A949-25E2-79DF88EFC193}"/>
              </a:ext>
            </a:extLst>
          </p:cNvPr>
          <p:cNvSpPr txBox="1"/>
          <p:nvPr/>
        </p:nvSpPr>
        <p:spPr>
          <a:xfrm>
            <a:off x="3467472" y="2980590"/>
            <a:ext cx="2338799" cy="1953964"/>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b="1" dirty="0">
                <a:solidFill>
                  <a:srgbClr val="BB1B1B"/>
                </a:solidFill>
                <a:latin typeface="Architects Daughter"/>
                <a:ea typeface="Architects Daughter"/>
                <a:cs typeface="Architects Daughter"/>
                <a:sym typeface="Architects Daughter"/>
              </a:rPr>
              <a:t>Highest Betweenness </a:t>
            </a:r>
            <a:r>
              <a:rPr lang="en" dirty="0">
                <a:solidFill>
                  <a:schemeClr val="dk1"/>
                </a:solidFill>
                <a:latin typeface="Architects Daughter"/>
                <a:ea typeface="Architects Daughter"/>
                <a:cs typeface="Architects Daughter"/>
                <a:sym typeface="Architects Daughter"/>
              </a:rPr>
              <a:t>Originally Introduced in 1962</a:t>
            </a:r>
          </a:p>
          <a:p>
            <a:pPr marL="0" lvl="0" indent="0" rtl="0">
              <a:spcBef>
                <a:spcPts val="0"/>
              </a:spcBef>
              <a:spcAft>
                <a:spcPts val="0"/>
              </a:spcAft>
              <a:buNone/>
            </a:pPr>
            <a:r>
              <a:rPr lang="en" dirty="0">
                <a:solidFill>
                  <a:schemeClr val="dk1"/>
                </a:solidFill>
                <a:latin typeface="Architects Daughter"/>
                <a:ea typeface="Architects Daughter"/>
                <a:cs typeface="Architects Daughter"/>
                <a:sym typeface="Architects Daughter"/>
              </a:rPr>
              <a:t>Member of Avengers and allies with Ironman, Captain America, Doctor Strange &amp; Star Lord, </a:t>
            </a:r>
            <a:endParaRPr dirty="0">
              <a:solidFill>
                <a:schemeClr val="dk1"/>
              </a:solidFill>
              <a:latin typeface="Architects Daughter"/>
              <a:ea typeface="Architects Daughter"/>
              <a:cs typeface="Architects Daughter"/>
              <a:sym typeface="Architects Daughter"/>
            </a:endParaRPr>
          </a:p>
        </p:txBody>
      </p:sp>
      <p:pic>
        <p:nvPicPr>
          <p:cNvPr id="36" name="Imagen 1">
            <a:extLst>
              <a:ext uri="{FF2B5EF4-FFF2-40B4-BE49-F238E27FC236}">
                <a16:creationId xmlns:a16="http://schemas.microsoft.com/office/drawing/2014/main" id="{1403E5CF-ECF7-9746-A9A2-A850C895CAB6}"/>
              </a:ext>
            </a:extLst>
          </p:cNvPr>
          <p:cNvPicPr>
            <a:picLocks noChangeAspect="1"/>
          </p:cNvPicPr>
          <p:nvPr/>
        </p:nvPicPr>
        <p:blipFill>
          <a:blip r:embed="rId7"/>
          <a:stretch>
            <a:fillRect/>
          </a:stretch>
        </p:blipFill>
        <p:spPr>
          <a:xfrm>
            <a:off x="3342143" y="3445333"/>
            <a:ext cx="152816" cy="151563"/>
          </a:xfrm>
          <a:prstGeom prst="rect">
            <a:avLst/>
          </a:prstGeom>
        </p:spPr>
      </p:pic>
      <p:pic>
        <p:nvPicPr>
          <p:cNvPr id="37" name="Imagen 1">
            <a:extLst>
              <a:ext uri="{FF2B5EF4-FFF2-40B4-BE49-F238E27FC236}">
                <a16:creationId xmlns:a16="http://schemas.microsoft.com/office/drawing/2014/main" id="{37FEA8EB-662B-8EDF-D397-EDD5DB6E1A4A}"/>
              </a:ext>
            </a:extLst>
          </p:cNvPr>
          <p:cNvPicPr>
            <a:picLocks noChangeAspect="1"/>
          </p:cNvPicPr>
          <p:nvPr/>
        </p:nvPicPr>
        <p:blipFill>
          <a:blip r:embed="rId7"/>
          <a:stretch>
            <a:fillRect/>
          </a:stretch>
        </p:blipFill>
        <p:spPr>
          <a:xfrm>
            <a:off x="3333873" y="3861629"/>
            <a:ext cx="152816" cy="151563"/>
          </a:xfrm>
          <a:prstGeom prst="rect">
            <a:avLst/>
          </a:prstGeom>
        </p:spPr>
      </p:pic>
      <p:sp>
        <p:nvSpPr>
          <p:cNvPr id="38" name="Google Shape;10413;p48">
            <a:extLst>
              <a:ext uri="{FF2B5EF4-FFF2-40B4-BE49-F238E27FC236}">
                <a16:creationId xmlns:a16="http://schemas.microsoft.com/office/drawing/2014/main" id="{0020B890-07C9-A113-3EA3-5E70D1B4BFD0}"/>
              </a:ext>
            </a:extLst>
          </p:cNvPr>
          <p:cNvSpPr txBox="1"/>
          <p:nvPr/>
        </p:nvSpPr>
        <p:spPr>
          <a:xfrm>
            <a:off x="6406038" y="3229211"/>
            <a:ext cx="2544286" cy="1381847"/>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b="1" dirty="0">
                <a:solidFill>
                  <a:srgbClr val="BB1B1B"/>
                </a:solidFill>
                <a:latin typeface="Architects Daughter"/>
                <a:ea typeface="Architects Daughter"/>
                <a:cs typeface="Architects Daughter"/>
                <a:sym typeface="Architects Daughter"/>
              </a:rPr>
              <a:t>Second Highest Eigenvector</a:t>
            </a:r>
          </a:p>
          <a:p>
            <a:pPr marL="0" lvl="0" indent="0" rtl="0">
              <a:spcBef>
                <a:spcPts val="0"/>
              </a:spcBef>
              <a:spcAft>
                <a:spcPts val="0"/>
              </a:spcAft>
              <a:buNone/>
            </a:pPr>
            <a:r>
              <a:rPr lang="en" dirty="0">
                <a:solidFill>
                  <a:schemeClr val="dk1"/>
                </a:solidFill>
                <a:latin typeface="Architects Daughter"/>
                <a:ea typeface="Architects Daughter"/>
                <a:cs typeface="Architects Daughter"/>
                <a:sym typeface="Architects Daughter"/>
              </a:rPr>
              <a:t>Originally Introduced in 1963</a:t>
            </a:r>
          </a:p>
          <a:p>
            <a:pPr marL="0" lvl="0" indent="0" rtl="0">
              <a:spcBef>
                <a:spcPts val="0"/>
              </a:spcBef>
              <a:spcAft>
                <a:spcPts val="0"/>
              </a:spcAft>
              <a:buNone/>
            </a:pPr>
            <a:r>
              <a:rPr lang="en" dirty="0">
                <a:solidFill>
                  <a:schemeClr val="dk1"/>
                </a:solidFill>
                <a:latin typeface="Architects Daughter"/>
                <a:ea typeface="Architects Daughter"/>
                <a:cs typeface="Architects Daughter"/>
                <a:sym typeface="Architects Daughter"/>
              </a:rPr>
              <a:t>Member of the Avengers, Initiative, Hellfire Club, S.H.I.E.L.D, Illuminati, Thunderbolts, Force Works &amp; Queen’s Vengeance</a:t>
            </a:r>
            <a:endParaRPr dirty="0">
              <a:solidFill>
                <a:schemeClr val="dk1"/>
              </a:solidFill>
              <a:latin typeface="Architects Daughter"/>
              <a:ea typeface="Architects Daughter"/>
              <a:cs typeface="Architects Daughter"/>
              <a:sym typeface="Architects Daughter"/>
            </a:endParaRPr>
          </a:p>
        </p:txBody>
      </p:sp>
      <p:pic>
        <p:nvPicPr>
          <p:cNvPr id="39" name="Imagen 3">
            <a:extLst>
              <a:ext uri="{FF2B5EF4-FFF2-40B4-BE49-F238E27FC236}">
                <a16:creationId xmlns:a16="http://schemas.microsoft.com/office/drawing/2014/main" id="{97A18029-B18C-3E26-8D73-0DE949E6227B}"/>
              </a:ext>
            </a:extLst>
          </p:cNvPr>
          <p:cNvPicPr>
            <a:picLocks noChangeAspect="1"/>
          </p:cNvPicPr>
          <p:nvPr/>
        </p:nvPicPr>
        <p:blipFill>
          <a:blip r:embed="rId8"/>
          <a:stretch>
            <a:fillRect/>
          </a:stretch>
        </p:blipFill>
        <p:spPr>
          <a:xfrm>
            <a:off x="6289233" y="3190537"/>
            <a:ext cx="111837" cy="152223"/>
          </a:xfrm>
          <a:prstGeom prst="rect">
            <a:avLst/>
          </a:prstGeom>
        </p:spPr>
      </p:pic>
      <p:pic>
        <p:nvPicPr>
          <p:cNvPr id="41" name="Imagen 3">
            <a:extLst>
              <a:ext uri="{FF2B5EF4-FFF2-40B4-BE49-F238E27FC236}">
                <a16:creationId xmlns:a16="http://schemas.microsoft.com/office/drawing/2014/main" id="{5890908A-B8FF-CF4E-39C3-574C36C82317}"/>
              </a:ext>
            </a:extLst>
          </p:cNvPr>
          <p:cNvPicPr>
            <a:picLocks noChangeAspect="1"/>
          </p:cNvPicPr>
          <p:nvPr/>
        </p:nvPicPr>
        <p:blipFill>
          <a:blip r:embed="rId8"/>
          <a:stretch>
            <a:fillRect/>
          </a:stretch>
        </p:blipFill>
        <p:spPr>
          <a:xfrm>
            <a:off x="6279023" y="3626233"/>
            <a:ext cx="111837" cy="152223"/>
          </a:xfrm>
          <a:prstGeom prst="rect">
            <a:avLst/>
          </a:prstGeom>
        </p:spPr>
      </p:pic>
      <p:pic>
        <p:nvPicPr>
          <p:cNvPr id="42" name="Imagen 3">
            <a:extLst>
              <a:ext uri="{FF2B5EF4-FFF2-40B4-BE49-F238E27FC236}">
                <a16:creationId xmlns:a16="http://schemas.microsoft.com/office/drawing/2014/main" id="{012B523F-B6E1-5A80-A76B-E13985CFD593}"/>
              </a:ext>
            </a:extLst>
          </p:cNvPr>
          <p:cNvPicPr>
            <a:picLocks noChangeAspect="1"/>
          </p:cNvPicPr>
          <p:nvPr/>
        </p:nvPicPr>
        <p:blipFill>
          <a:blip r:embed="rId8"/>
          <a:stretch>
            <a:fillRect/>
          </a:stretch>
        </p:blipFill>
        <p:spPr>
          <a:xfrm>
            <a:off x="6284681" y="3408385"/>
            <a:ext cx="111837" cy="152223"/>
          </a:xfrm>
          <a:prstGeom prst="rect">
            <a:avLst/>
          </a:prstGeom>
        </p:spPr>
      </p:pic>
    </p:spTree>
    <p:extLst>
      <p:ext uri="{BB962C8B-B14F-4D97-AF65-F5344CB8AC3E}">
        <p14:creationId xmlns:p14="http://schemas.microsoft.com/office/powerpoint/2010/main" val="40111857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890"/>
        <p:cNvGrpSpPr/>
        <p:nvPr/>
      </p:nvGrpSpPr>
      <p:grpSpPr>
        <a:xfrm>
          <a:off x="0" y="0"/>
          <a:ext cx="0" cy="0"/>
          <a:chOff x="0" y="0"/>
          <a:chExt cx="0" cy="0"/>
        </a:xfrm>
      </p:grpSpPr>
      <p:sp>
        <p:nvSpPr>
          <p:cNvPr id="10891" name="Google Shape;10891;p69"/>
          <p:cNvSpPr/>
          <p:nvPr/>
        </p:nvSpPr>
        <p:spPr>
          <a:xfrm>
            <a:off x="342622" y="805165"/>
            <a:ext cx="8397656" cy="4219022"/>
          </a:xfrm>
          <a:custGeom>
            <a:avLst/>
            <a:gdLst/>
            <a:ahLst/>
            <a:cxnLst/>
            <a:rect l="l" t="t" r="r" b="b"/>
            <a:pathLst>
              <a:path w="200786" h="102112" extrusionOk="0">
                <a:moveTo>
                  <a:pt x="0" y="2191"/>
                </a:moveTo>
                <a:lnTo>
                  <a:pt x="8506" y="102112"/>
                </a:lnTo>
                <a:lnTo>
                  <a:pt x="200786" y="97704"/>
                </a:lnTo>
                <a:lnTo>
                  <a:pt x="195453" y="0"/>
                </a:lnTo>
                <a:close/>
              </a:path>
            </a:pathLst>
          </a:custGeom>
          <a:solidFill>
            <a:schemeClr val="lt1"/>
          </a:solidFill>
          <a:ln w="38100" cap="flat" cmpd="sng">
            <a:solidFill>
              <a:schemeClr val="dk1"/>
            </a:solidFill>
            <a:prstDash val="solid"/>
            <a:round/>
            <a:headEnd type="none" w="med" len="med"/>
            <a:tailEnd type="none" w="med" len="med"/>
          </a:ln>
        </p:spPr>
      </p:sp>
      <p:sp>
        <p:nvSpPr>
          <p:cNvPr id="10892" name="Google Shape;10892;p69"/>
          <p:cNvSpPr txBox="1">
            <a:spLocks noGrp="1"/>
          </p:cNvSpPr>
          <p:nvPr>
            <p:ph type="title"/>
          </p:nvPr>
        </p:nvSpPr>
        <p:spPr>
          <a:xfrm>
            <a:off x="2293696" y="142181"/>
            <a:ext cx="4337700" cy="73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CONCLUSION</a:t>
            </a:r>
            <a:endParaRPr dirty="0">
              <a:solidFill>
                <a:schemeClr val="dk1"/>
              </a:solidFill>
            </a:endParaRPr>
          </a:p>
        </p:txBody>
      </p:sp>
      <p:sp>
        <p:nvSpPr>
          <p:cNvPr id="10893" name="Google Shape;10893;p69"/>
          <p:cNvSpPr txBox="1">
            <a:spLocks noGrp="1"/>
          </p:cNvSpPr>
          <p:nvPr>
            <p:ph type="subTitle" idx="1"/>
          </p:nvPr>
        </p:nvSpPr>
        <p:spPr>
          <a:xfrm>
            <a:off x="653694" y="909436"/>
            <a:ext cx="7892800" cy="3863253"/>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pPr>
            <a:r>
              <a:rPr lang="en" sz="1750" b="1" dirty="0">
                <a:solidFill>
                  <a:srgbClr val="FEC324"/>
                </a:solidFill>
              </a:rPr>
              <a:t>It’s a small world out there </a:t>
            </a:r>
            <a:r>
              <a:rPr lang="en" sz="1750" dirty="0"/>
              <a:t>- With an avg. clustering coefficient of 0.781 , n</a:t>
            </a:r>
            <a:r>
              <a:rPr lang="en" sz="1750" dirty="0">
                <a:solidFill>
                  <a:schemeClr val="dk1"/>
                </a:solidFill>
              </a:rPr>
              <a:t>etwork </a:t>
            </a:r>
            <a:r>
              <a:rPr lang="en" sz="1750" dirty="0"/>
              <a:t>d</a:t>
            </a:r>
            <a:r>
              <a:rPr lang="en" sz="1750" dirty="0">
                <a:solidFill>
                  <a:schemeClr val="dk1"/>
                </a:solidFill>
              </a:rPr>
              <a:t>iameter </a:t>
            </a:r>
            <a:r>
              <a:rPr lang="en" sz="1750" dirty="0"/>
              <a:t>of</a:t>
            </a:r>
            <a:r>
              <a:rPr lang="en" sz="1750" dirty="0">
                <a:solidFill>
                  <a:schemeClr val="dk1"/>
                </a:solidFill>
              </a:rPr>
              <a:t> 5 and avg. path length of 2.638, its just a few links to get from one node to another. </a:t>
            </a:r>
          </a:p>
          <a:p>
            <a:pPr marL="0" indent="0" algn="l">
              <a:spcAft>
                <a:spcPts val="1600"/>
              </a:spcAft>
            </a:pPr>
            <a:r>
              <a:rPr lang="en" sz="1750" b="1" dirty="0">
                <a:solidFill>
                  <a:srgbClr val="FEC324"/>
                </a:solidFill>
              </a:rPr>
              <a:t>With great power comes great responsibility </a:t>
            </a:r>
            <a:r>
              <a:rPr lang="en" sz="1750" dirty="0">
                <a:solidFill>
                  <a:schemeClr val="dk1"/>
                </a:solidFill>
              </a:rPr>
              <a:t>- A few nodes have the most links and there is a long tail of nodes with very few links. Our top 4 heroes are the centers of 4 large hubs, so, if danger comes calling and the world is facing impending doom you can save a lot of time and energy by contacting these 4 people first. Assembling the Avengers has never been easier</a:t>
            </a:r>
            <a:r>
              <a:rPr lang="en" sz="1750" dirty="0"/>
              <a:t>.</a:t>
            </a:r>
          </a:p>
          <a:p>
            <a:pPr marL="0" indent="0" algn="l">
              <a:spcAft>
                <a:spcPts val="1600"/>
              </a:spcAft>
            </a:pPr>
            <a:r>
              <a:rPr lang="en" sz="1750" dirty="0">
                <a:solidFill>
                  <a:schemeClr val="dk1"/>
                </a:solidFill>
              </a:rPr>
              <a:t> </a:t>
            </a:r>
            <a:r>
              <a:rPr lang="en-US" sz="1750" dirty="0">
                <a:solidFill>
                  <a:schemeClr val="dk1"/>
                </a:solidFill>
              </a:rPr>
              <a:t>Network analysis can help identify essential characters, inform plot development, and inform marketing strategies in the MCU. It can also be applied to analyze audience engagement and identify key influencers for marketing and business strategies related to the franchise.</a:t>
            </a:r>
            <a:endParaRPr lang="en" sz="1750" dirty="0">
              <a:solidFill>
                <a:schemeClr val="dk1"/>
              </a:solidFill>
            </a:endParaRPr>
          </a:p>
          <a:p>
            <a:pPr marL="0" lvl="0" indent="0" algn="l" rtl="0">
              <a:spcBef>
                <a:spcPts val="0"/>
              </a:spcBef>
              <a:spcAft>
                <a:spcPts val="1600"/>
              </a:spcAft>
            </a:pPr>
            <a:endParaRPr sz="1600" dirty="0">
              <a:solidFill>
                <a:schemeClr val="dk1"/>
              </a:solidFill>
            </a:endParaRPr>
          </a:p>
        </p:txBody>
      </p:sp>
      <p:grpSp>
        <p:nvGrpSpPr>
          <p:cNvPr id="10894" name="Google Shape;10894;p69"/>
          <p:cNvGrpSpPr/>
          <p:nvPr/>
        </p:nvGrpSpPr>
        <p:grpSpPr>
          <a:xfrm>
            <a:off x="7767375" y="53866"/>
            <a:ext cx="1346069" cy="999416"/>
            <a:chOff x="7317151" y="256871"/>
            <a:chExt cx="1719181" cy="1359501"/>
          </a:xfrm>
        </p:grpSpPr>
        <p:sp>
          <p:nvSpPr>
            <p:cNvPr id="10895" name="Google Shape;10895;p69"/>
            <p:cNvSpPr/>
            <p:nvPr/>
          </p:nvSpPr>
          <p:spPr>
            <a:xfrm flipH="1">
              <a:off x="7317151" y="266325"/>
              <a:ext cx="1443569" cy="1309196"/>
            </a:xfrm>
            <a:custGeom>
              <a:avLst/>
              <a:gdLst/>
              <a:ahLst/>
              <a:cxnLst/>
              <a:rect l="l" t="t" r="r" b="b"/>
              <a:pathLst>
                <a:path w="14170" h="12851" extrusionOk="0">
                  <a:moveTo>
                    <a:pt x="6276" y="3386"/>
                  </a:moveTo>
                  <a:lnTo>
                    <a:pt x="6323" y="3625"/>
                  </a:lnTo>
                  <a:cubicBezTo>
                    <a:pt x="6395" y="4041"/>
                    <a:pt x="6597" y="4446"/>
                    <a:pt x="6895" y="4756"/>
                  </a:cubicBezTo>
                  <a:cubicBezTo>
                    <a:pt x="7350" y="5241"/>
                    <a:pt x="7994" y="5520"/>
                    <a:pt x="8674" y="5520"/>
                  </a:cubicBezTo>
                  <a:cubicBezTo>
                    <a:pt x="8795" y="5520"/>
                    <a:pt x="8916" y="5512"/>
                    <a:pt x="9038" y="5494"/>
                  </a:cubicBezTo>
                  <a:lnTo>
                    <a:pt x="9240" y="5470"/>
                  </a:lnTo>
                  <a:lnTo>
                    <a:pt x="9193" y="5660"/>
                  </a:lnTo>
                  <a:cubicBezTo>
                    <a:pt x="9073" y="6125"/>
                    <a:pt x="9121" y="6625"/>
                    <a:pt x="9312" y="7077"/>
                  </a:cubicBezTo>
                  <a:lnTo>
                    <a:pt x="9383" y="7244"/>
                  </a:lnTo>
                  <a:lnTo>
                    <a:pt x="9193" y="7256"/>
                  </a:lnTo>
                  <a:cubicBezTo>
                    <a:pt x="8704" y="7304"/>
                    <a:pt x="8240" y="7494"/>
                    <a:pt x="7871" y="7816"/>
                  </a:cubicBezTo>
                  <a:cubicBezTo>
                    <a:pt x="7561" y="8089"/>
                    <a:pt x="7323" y="8435"/>
                    <a:pt x="7192" y="8816"/>
                  </a:cubicBezTo>
                  <a:lnTo>
                    <a:pt x="7145" y="8923"/>
                  </a:lnTo>
                  <a:lnTo>
                    <a:pt x="7026" y="8911"/>
                  </a:lnTo>
                  <a:cubicBezTo>
                    <a:pt x="6922" y="8898"/>
                    <a:pt x="6819" y="8891"/>
                    <a:pt x="6716" y="8891"/>
                  </a:cubicBezTo>
                  <a:cubicBezTo>
                    <a:pt x="6358" y="8891"/>
                    <a:pt x="6009" y="8973"/>
                    <a:pt x="5704" y="9149"/>
                  </a:cubicBezTo>
                  <a:lnTo>
                    <a:pt x="5549" y="9220"/>
                  </a:lnTo>
                  <a:lnTo>
                    <a:pt x="5490" y="9066"/>
                  </a:lnTo>
                  <a:cubicBezTo>
                    <a:pt x="5406" y="8816"/>
                    <a:pt x="5252" y="8578"/>
                    <a:pt x="5073" y="8387"/>
                  </a:cubicBezTo>
                  <a:cubicBezTo>
                    <a:pt x="4752" y="8030"/>
                    <a:pt x="4335" y="7792"/>
                    <a:pt x="3859" y="7696"/>
                  </a:cubicBezTo>
                  <a:lnTo>
                    <a:pt x="3692" y="7673"/>
                  </a:lnTo>
                  <a:lnTo>
                    <a:pt x="3751" y="7518"/>
                  </a:lnTo>
                  <a:cubicBezTo>
                    <a:pt x="4013" y="6887"/>
                    <a:pt x="3894" y="6184"/>
                    <a:pt x="3418" y="5660"/>
                  </a:cubicBezTo>
                  <a:lnTo>
                    <a:pt x="3406" y="5649"/>
                  </a:lnTo>
                  <a:lnTo>
                    <a:pt x="3394" y="5625"/>
                  </a:lnTo>
                  <a:lnTo>
                    <a:pt x="3251" y="5494"/>
                  </a:lnTo>
                  <a:lnTo>
                    <a:pt x="3418" y="5422"/>
                  </a:lnTo>
                  <a:cubicBezTo>
                    <a:pt x="3549" y="5363"/>
                    <a:pt x="3680" y="5291"/>
                    <a:pt x="3775" y="5196"/>
                  </a:cubicBezTo>
                  <a:cubicBezTo>
                    <a:pt x="4097" y="4934"/>
                    <a:pt x="4287" y="4565"/>
                    <a:pt x="4323" y="4160"/>
                  </a:cubicBezTo>
                  <a:lnTo>
                    <a:pt x="4347" y="4029"/>
                  </a:lnTo>
                  <a:lnTo>
                    <a:pt x="4490" y="4041"/>
                  </a:lnTo>
                  <a:cubicBezTo>
                    <a:pt x="4563" y="4049"/>
                    <a:pt x="4637" y="4053"/>
                    <a:pt x="4711" y="4053"/>
                  </a:cubicBezTo>
                  <a:cubicBezTo>
                    <a:pt x="5218" y="4053"/>
                    <a:pt x="5711" y="3875"/>
                    <a:pt x="6085" y="3553"/>
                  </a:cubicBezTo>
                  <a:lnTo>
                    <a:pt x="6276" y="3386"/>
                  </a:lnTo>
                  <a:close/>
                  <a:moveTo>
                    <a:pt x="4740" y="1"/>
                  </a:moveTo>
                  <a:cubicBezTo>
                    <a:pt x="4247" y="1"/>
                    <a:pt x="3750" y="167"/>
                    <a:pt x="3347" y="505"/>
                  </a:cubicBezTo>
                  <a:cubicBezTo>
                    <a:pt x="2811" y="958"/>
                    <a:pt x="2561" y="1636"/>
                    <a:pt x="2668" y="2315"/>
                  </a:cubicBezTo>
                  <a:lnTo>
                    <a:pt x="2680" y="2446"/>
                  </a:lnTo>
                  <a:lnTo>
                    <a:pt x="2525" y="2458"/>
                  </a:lnTo>
                  <a:cubicBezTo>
                    <a:pt x="2204" y="2505"/>
                    <a:pt x="1906" y="2624"/>
                    <a:pt x="1668" y="2839"/>
                  </a:cubicBezTo>
                  <a:cubicBezTo>
                    <a:pt x="1025" y="3374"/>
                    <a:pt x="942" y="4303"/>
                    <a:pt x="1453" y="4958"/>
                  </a:cubicBezTo>
                  <a:lnTo>
                    <a:pt x="1573" y="5113"/>
                  </a:lnTo>
                  <a:lnTo>
                    <a:pt x="1394" y="5172"/>
                  </a:lnTo>
                  <a:cubicBezTo>
                    <a:pt x="1192" y="5244"/>
                    <a:pt x="1001" y="5363"/>
                    <a:pt x="846" y="5494"/>
                  </a:cubicBezTo>
                  <a:cubicBezTo>
                    <a:pt x="72" y="6149"/>
                    <a:pt x="1" y="7280"/>
                    <a:pt x="680" y="8030"/>
                  </a:cubicBezTo>
                  <a:cubicBezTo>
                    <a:pt x="894" y="8256"/>
                    <a:pt x="1144" y="8435"/>
                    <a:pt x="1442" y="8518"/>
                  </a:cubicBezTo>
                  <a:lnTo>
                    <a:pt x="1608" y="8578"/>
                  </a:lnTo>
                  <a:lnTo>
                    <a:pt x="1513" y="8720"/>
                  </a:lnTo>
                  <a:cubicBezTo>
                    <a:pt x="1025" y="9530"/>
                    <a:pt x="1120" y="10542"/>
                    <a:pt x="1751" y="11245"/>
                  </a:cubicBezTo>
                  <a:cubicBezTo>
                    <a:pt x="2191" y="11719"/>
                    <a:pt x="2816" y="11971"/>
                    <a:pt x="3443" y="11971"/>
                  </a:cubicBezTo>
                  <a:cubicBezTo>
                    <a:pt x="3870" y="11971"/>
                    <a:pt x="4297" y="11855"/>
                    <a:pt x="4668" y="11614"/>
                  </a:cubicBezTo>
                  <a:lnTo>
                    <a:pt x="4811" y="11530"/>
                  </a:lnTo>
                  <a:lnTo>
                    <a:pt x="4882" y="11673"/>
                  </a:lnTo>
                  <a:cubicBezTo>
                    <a:pt x="4966" y="11852"/>
                    <a:pt x="5073" y="12018"/>
                    <a:pt x="5204" y="12185"/>
                  </a:cubicBezTo>
                  <a:cubicBezTo>
                    <a:pt x="5611" y="12625"/>
                    <a:pt x="6180" y="12850"/>
                    <a:pt x="6750" y="12850"/>
                  </a:cubicBezTo>
                  <a:cubicBezTo>
                    <a:pt x="7230" y="12850"/>
                    <a:pt x="7711" y="12690"/>
                    <a:pt x="8097" y="12364"/>
                  </a:cubicBezTo>
                  <a:cubicBezTo>
                    <a:pt x="8276" y="12209"/>
                    <a:pt x="8442" y="12018"/>
                    <a:pt x="8538" y="11804"/>
                  </a:cubicBezTo>
                  <a:lnTo>
                    <a:pt x="8597" y="11709"/>
                  </a:lnTo>
                  <a:lnTo>
                    <a:pt x="8716" y="11733"/>
                  </a:lnTo>
                  <a:cubicBezTo>
                    <a:pt x="8955" y="11807"/>
                    <a:pt x="9202" y="11844"/>
                    <a:pt x="9448" y="11844"/>
                  </a:cubicBezTo>
                  <a:cubicBezTo>
                    <a:pt x="10024" y="11844"/>
                    <a:pt x="10592" y="11644"/>
                    <a:pt x="11026" y="11268"/>
                  </a:cubicBezTo>
                  <a:cubicBezTo>
                    <a:pt x="11788" y="10602"/>
                    <a:pt x="12038" y="9542"/>
                    <a:pt x="11633" y="8637"/>
                  </a:cubicBezTo>
                  <a:lnTo>
                    <a:pt x="11562" y="8470"/>
                  </a:lnTo>
                  <a:lnTo>
                    <a:pt x="11752" y="8458"/>
                  </a:lnTo>
                  <a:cubicBezTo>
                    <a:pt x="12252" y="8411"/>
                    <a:pt x="12705" y="8220"/>
                    <a:pt x="13074" y="7899"/>
                  </a:cubicBezTo>
                  <a:cubicBezTo>
                    <a:pt x="14062" y="7065"/>
                    <a:pt x="14169" y="5601"/>
                    <a:pt x="13300" y="4660"/>
                  </a:cubicBezTo>
                  <a:cubicBezTo>
                    <a:pt x="12845" y="4175"/>
                    <a:pt x="12201" y="3896"/>
                    <a:pt x="11521" y="3896"/>
                  </a:cubicBezTo>
                  <a:cubicBezTo>
                    <a:pt x="11400" y="3896"/>
                    <a:pt x="11279" y="3904"/>
                    <a:pt x="11157" y="3922"/>
                  </a:cubicBezTo>
                  <a:lnTo>
                    <a:pt x="10955" y="3946"/>
                  </a:lnTo>
                  <a:lnTo>
                    <a:pt x="11002" y="3755"/>
                  </a:lnTo>
                  <a:cubicBezTo>
                    <a:pt x="11181" y="3041"/>
                    <a:pt x="10967" y="2279"/>
                    <a:pt x="10467" y="1731"/>
                  </a:cubicBezTo>
                  <a:cubicBezTo>
                    <a:pt x="9994" y="1214"/>
                    <a:pt x="9336" y="950"/>
                    <a:pt x="8675" y="950"/>
                  </a:cubicBezTo>
                  <a:cubicBezTo>
                    <a:pt x="8118" y="950"/>
                    <a:pt x="7560" y="1136"/>
                    <a:pt x="7109" y="1517"/>
                  </a:cubicBezTo>
                  <a:cubicBezTo>
                    <a:pt x="7073" y="1553"/>
                    <a:pt x="7038" y="1577"/>
                    <a:pt x="7014" y="1624"/>
                  </a:cubicBezTo>
                  <a:lnTo>
                    <a:pt x="6835" y="1803"/>
                  </a:lnTo>
                  <a:lnTo>
                    <a:pt x="6776" y="1565"/>
                  </a:lnTo>
                  <a:cubicBezTo>
                    <a:pt x="6692" y="1243"/>
                    <a:pt x="6537" y="946"/>
                    <a:pt x="6311" y="684"/>
                  </a:cubicBezTo>
                  <a:cubicBezTo>
                    <a:pt x="5899" y="232"/>
                    <a:pt x="5322" y="1"/>
                    <a:pt x="4740"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6" name="Google Shape;10896;p69"/>
            <p:cNvSpPr/>
            <p:nvPr/>
          </p:nvSpPr>
          <p:spPr>
            <a:xfrm rot="5400000">
              <a:off x="7744614" y="1238388"/>
              <a:ext cx="185449" cy="108982"/>
            </a:xfrm>
            <a:custGeom>
              <a:avLst/>
              <a:gdLst/>
              <a:ahLst/>
              <a:cxnLst/>
              <a:rect l="l" t="t" r="r" b="b"/>
              <a:pathLst>
                <a:path w="2680" h="1575" extrusionOk="0">
                  <a:moveTo>
                    <a:pt x="2679" y="0"/>
                  </a:moveTo>
                  <a:lnTo>
                    <a:pt x="2679" y="0"/>
                  </a:lnTo>
                  <a:cubicBezTo>
                    <a:pt x="2667" y="0"/>
                    <a:pt x="2667" y="24"/>
                    <a:pt x="2644" y="36"/>
                  </a:cubicBezTo>
                  <a:cubicBezTo>
                    <a:pt x="2632" y="48"/>
                    <a:pt x="2608" y="84"/>
                    <a:pt x="2608" y="108"/>
                  </a:cubicBezTo>
                  <a:cubicBezTo>
                    <a:pt x="2572" y="143"/>
                    <a:pt x="2548" y="179"/>
                    <a:pt x="2501" y="227"/>
                  </a:cubicBezTo>
                  <a:cubicBezTo>
                    <a:pt x="2453" y="274"/>
                    <a:pt x="2417" y="334"/>
                    <a:pt x="2346" y="381"/>
                  </a:cubicBezTo>
                  <a:cubicBezTo>
                    <a:pt x="2298" y="441"/>
                    <a:pt x="2239" y="477"/>
                    <a:pt x="2179" y="536"/>
                  </a:cubicBezTo>
                  <a:cubicBezTo>
                    <a:pt x="2096" y="596"/>
                    <a:pt x="2036" y="643"/>
                    <a:pt x="1965" y="703"/>
                  </a:cubicBezTo>
                  <a:cubicBezTo>
                    <a:pt x="1893" y="751"/>
                    <a:pt x="1822" y="810"/>
                    <a:pt x="1739" y="858"/>
                  </a:cubicBezTo>
                  <a:cubicBezTo>
                    <a:pt x="1691" y="882"/>
                    <a:pt x="1667" y="893"/>
                    <a:pt x="1620" y="929"/>
                  </a:cubicBezTo>
                  <a:lnTo>
                    <a:pt x="1501" y="989"/>
                  </a:lnTo>
                  <a:cubicBezTo>
                    <a:pt x="1429" y="1036"/>
                    <a:pt x="1334" y="1060"/>
                    <a:pt x="1251" y="1108"/>
                  </a:cubicBezTo>
                  <a:cubicBezTo>
                    <a:pt x="1155" y="1132"/>
                    <a:pt x="1084" y="1167"/>
                    <a:pt x="1000" y="1191"/>
                  </a:cubicBezTo>
                  <a:cubicBezTo>
                    <a:pt x="905" y="1227"/>
                    <a:pt x="822" y="1239"/>
                    <a:pt x="750" y="1274"/>
                  </a:cubicBezTo>
                  <a:cubicBezTo>
                    <a:pt x="727" y="1274"/>
                    <a:pt x="703" y="1286"/>
                    <a:pt x="691" y="1286"/>
                  </a:cubicBezTo>
                  <a:cubicBezTo>
                    <a:pt x="667" y="1298"/>
                    <a:pt x="643" y="1298"/>
                    <a:pt x="631" y="1298"/>
                  </a:cubicBezTo>
                  <a:cubicBezTo>
                    <a:pt x="584" y="1310"/>
                    <a:pt x="536" y="1334"/>
                    <a:pt x="500" y="1334"/>
                  </a:cubicBezTo>
                  <a:cubicBezTo>
                    <a:pt x="441" y="1346"/>
                    <a:pt x="369" y="1370"/>
                    <a:pt x="310" y="1370"/>
                  </a:cubicBezTo>
                  <a:cubicBezTo>
                    <a:pt x="250" y="1394"/>
                    <a:pt x="191" y="1405"/>
                    <a:pt x="143" y="1405"/>
                  </a:cubicBezTo>
                  <a:cubicBezTo>
                    <a:pt x="60" y="1417"/>
                    <a:pt x="0" y="1429"/>
                    <a:pt x="0" y="1429"/>
                  </a:cubicBezTo>
                  <a:lnTo>
                    <a:pt x="131" y="1477"/>
                  </a:lnTo>
                  <a:cubicBezTo>
                    <a:pt x="179" y="1489"/>
                    <a:pt x="238" y="1513"/>
                    <a:pt x="298" y="1524"/>
                  </a:cubicBezTo>
                  <a:cubicBezTo>
                    <a:pt x="358" y="1536"/>
                    <a:pt x="429" y="1536"/>
                    <a:pt x="500" y="1548"/>
                  </a:cubicBezTo>
                  <a:cubicBezTo>
                    <a:pt x="572" y="1548"/>
                    <a:pt x="643" y="1575"/>
                    <a:pt x="722" y="1575"/>
                  </a:cubicBezTo>
                  <a:cubicBezTo>
                    <a:pt x="735" y="1575"/>
                    <a:pt x="749" y="1574"/>
                    <a:pt x="762" y="1572"/>
                  </a:cubicBezTo>
                  <a:cubicBezTo>
                    <a:pt x="858" y="1548"/>
                    <a:pt x="953" y="1548"/>
                    <a:pt x="1060" y="1536"/>
                  </a:cubicBezTo>
                  <a:cubicBezTo>
                    <a:pt x="1096" y="1536"/>
                    <a:pt x="1143" y="1524"/>
                    <a:pt x="1203" y="1513"/>
                  </a:cubicBezTo>
                  <a:cubicBezTo>
                    <a:pt x="1251" y="1489"/>
                    <a:pt x="1310" y="1477"/>
                    <a:pt x="1358" y="1465"/>
                  </a:cubicBezTo>
                  <a:cubicBezTo>
                    <a:pt x="1441" y="1417"/>
                    <a:pt x="1560" y="1394"/>
                    <a:pt x="1655" y="1322"/>
                  </a:cubicBezTo>
                  <a:lnTo>
                    <a:pt x="1798" y="1251"/>
                  </a:lnTo>
                  <a:lnTo>
                    <a:pt x="1929" y="1167"/>
                  </a:lnTo>
                  <a:cubicBezTo>
                    <a:pt x="2024" y="1108"/>
                    <a:pt x="2096" y="1024"/>
                    <a:pt x="2167" y="953"/>
                  </a:cubicBezTo>
                  <a:cubicBezTo>
                    <a:pt x="2251" y="882"/>
                    <a:pt x="2310" y="810"/>
                    <a:pt x="2370" y="727"/>
                  </a:cubicBezTo>
                  <a:lnTo>
                    <a:pt x="2501" y="512"/>
                  </a:lnTo>
                  <a:cubicBezTo>
                    <a:pt x="2548" y="453"/>
                    <a:pt x="2560" y="381"/>
                    <a:pt x="2584" y="322"/>
                  </a:cubicBezTo>
                  <a:cubicBezTo>
                    <a:pt x="2620" y="262"/>
                    <a:pt x="2632" y="203"/>
                    <a:pt x="2644" y="155"/>
                  </a:cubicBezTo>
                  <a:cubicBezTo>
                    <a:pt x="2679" y="60"/>
                    <a:pt x="2679" y="24"/>
                    <a:pt x="2679" y="0"/>
                  </a:cubicBezTo>
                  <a:close/>
                </a:path>
              </a:pathLst>
            </a:custGeom>
            <a:solidFill>
              <a:schemeClr val="dk1"/>
            </a:solidFill>
            <a:ln w="3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9"/>
            <p:cNvSpPr/>
            <p:nvPr/>
          </p:nvSpPr>
          <p:spPr>
            <a:xfrm rot="-5400000" flipH="1">
              <a:off x="8806393" y="1386432"/>
              <a:ext cx="230774" cy="229105"/>
            </a:xfrm>
            <a:custGeom>
              <a:avLst/>
              <a:gdLst/>
              <a:ahLst/>
              <a:cxnLst/>
              <a:rect l="l" t="t" r="r" b="b"/>
              <a:pathLst>
                <a:path w="3335" h="3311" extrusionOk="0">
                  <a:moveTo>
                    <a:pt x="1525" y="1"/>
                  </a:moveTo>
                  <a:lnTo>
                    <a:pt x="1132" y="1108"/>
                  </a:lnTo>
                  <a:lnTo>
                    <a:pt x="1" y="1429"/>
                  </a:lnTo>
                  <a:lnTo>
                    <a:pt x="941" y="2144"/>
                  </a:lnTo>
                  <a:lnTo>
                    <a:pt x="882" y="3310"/>
                  </a:lnTo>
                  <a:lnTo>
                    <a:pt x="882" y="3310"/>
                  </a:lnTo>
                  <a:lnTo>
                    <a:pt x="1846" y="2632"/>
                  </a:lnTo>
                  <a:lnTo>
                    <a:pt x="2953" y="3049"/>
                  </a:lnTo>
                  <a:lnTo>
                    <a:pt x="2953" y="3049"/>
                  </a:lnTo>
                  <a:lnTo>
                    <a:pt x="2608" y="1917"/>
                  </a:lnTo>
                  <a:lnTo>
                    <a:pt x="3334" y="989"/>
                  </a:lnTo>
                  <a:lnTo>
                    <a:pt x="2156" y="977"/>
                  </a:lnTo>
                  <a:lnTo>
                    <a:pt x="1525" y="1"/>
                  </a:lnTo>
                  <a:close/>
                </a:path>
              </a:pathLst>
            </a:custGeom>
            <a:solidFill>
              <a:schemeClr val="accent1"/>
            </a:solidFill>
            <a:ln w="19050"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9"/>
            <p:cNvSpPr/>
            <p:nvPr/>
          </p:nvSpPr>
          <p:spPr>
            <a:xfrm rot="-5400000" flipH="1">
              <a:off x="8757780" y="259814"/>
              <a:ext cx="131129" cy="125243"/>
            </a:xfrm>
            <a:custGeom>
              <a:avLst/>
              <a:gdLst/>
              <a:ahLst/>
              <a:cxnLst/>
              <a:rect l="l" t="t" r="r" b="b"/>
              <a:pathLst>
                <a:path w="1895" h="1810" extrusionOk="0">
                  <a:moveTo>
                    <a:pt x="930" y="0"/>
                  </a:moveTo>
                  <a:lnTo>
                    <a:pt x="656" y="595"/>
                  </a:lnTo>
                  <a:lnTo>
                    <a:pt x="1" y="715"/>
                  </a:lnTo>
                  <a:lnTo>
                    <a:pt x="489" y="1155"/>
                  </a:lnTo>
                  <a:lnTo>
                    <a:pt x="418" y="1810"/>
                  </a:lnTo>
                  <a:lnTo>
                    <a:pt x="989" y="1488"/>
                  </a:lnTo>
                  <a:lnTo>
                    <a:pt x="1585" y="1762"/>
                  </a:lnTo>
                  <a:lnTo>
                    <a:pt x="1430" y="1131"/>
                  </a:lnTo>
                  <a:lnTo>
                    <a:pt x="1894" y="655"/>
                  </a:lnTo>
                  <a:lnTo>
                    <a:pt x="1239" y="572"/>
                  </a:lnTo>
                  <a:lnTo>
                    <a:pt x="930" y="0"/>
                  </a:lnTo>
                  <a:close/>
                </a:path>
              </a:pathLst>
            </a:custGeom>
            <a:solidFill>
              <a:schemeClr val="accent3"/>
            </a:solid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69"/>
          <p:cNvGrpSpPr/>
          <p:nvPr/>
        </p:nvGrpSpPr>
        <p:grpSpPr>
          <a:xfrm>
            <a:off x="110" y="4578271"/>
            <a:ext cx="727445" cy="528416"/>
            <a:chOff x="236653" y="347946"/>
            <a:chExt cx="1315875" cy="922396"/>
          </a:xfrm>
        </p:grpSpPr>
        <p:grpSp>
          <p:nvGrpSpPr>
            <p:cNvPr id="10900" name="Google Shape;10900;p69"/>
            <p:cNvGrpSpPr/>
            <p:nvPr/>
          </p:nvGrpSpPr>
          <p:grpSpPr>
            <a:xfrm>
              <a:off x="236653" y="347946"/>
              <a:ext cx="397188" cy="852814"/>
              <a:chOff x="-136747" y="475983"/>
              <a:chExt cx="397188" cy="852814"/>
            </a:xfrm>
          </p:grpSpPr>
          <p:sp>
            <p:nvSpPr>
              <p:cNvPr id="10901" name="Google Shape;10901;p69"/>
              <p:cNvSpPr/>
              <p:nvPr/>
            </p:nvSpPr>
            <p:spPr>
              <a:xfrm rot="-5400000" flipH="1">
                <a:off x="-137582" y="1098857"/>
                <a:ext cx="230774" cy="229105"/>
              </a:xfrm>
              <a:custGeom>
                <a:avLst/>
                <a:gdLst/>
                <a:ahLst/>
                <a:cxnLst/>
                <a:rect l="l" t="t" r="r" b="b"/>
                <a:pathLst>
                  <a:path w="3335" h="3311" extrusionOk="0">
                    <a:moveTo>
                      <a:pt x="1525" y="1"/>
                    </a:moveTo>
                    <a:lnTo>
                      <a:pt x="1132" y="1108"/>
                    </a:lnTo>
                    <a:lnTo>
                      <a:pt x="1" y="1429"/>
                    </a:lnTo>
                    <a:lnTo>
                      <a:pt x="941" y="2144"/>
                    </a:lnTo>
                    <a:lnTo>
                      <a:pt x="882" y="3310"/>
                    </a:lnTo>
                    <a:lnTo>
                      <a:pt x="882" y="3310"/>
                    </a:lnTo>
                    <a:lnTo>
                      <a:pt x="1846" y="2632"/>
                    </a:lnTo>
                    <a:lnTo>
                      <a:pt x="2953" y="3049"/>
                    </a:lnTo>
                    <a:lnTo>
                      <a:pt x="2953" y="3049"/>
                    </a:lnTo>
                    <a:lnTo>
                      <a:pt x="2608" y="1917"/>
                    </a:lnTo>
                    <a:lnTo>
                      <a:pt x="3334" y="989"/>
                    </a:lnTo>
                    <a:lnTo>
                      <a:pt x="2156" y="977"/>
                    </a:lnTo>
                    <a:lnTo>
                      <a:pt x="1525" y="1"/>
                    </a:lnTo>
                    <a:close/>
                  </a:path>
                </a:pathLst>
              </a:custGeom>
              <a:solidFill>
                <a:schemeClr val="accent1"/>
              </a:solidFill>
              <a:ln w="19050"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9"/>
              <p:cNvSpPr/>
              <p:nvPr/>
            </p:nvSpPr>
            <p:spPr>
              <a:xfrm rot="-5400000" flipH="1">
                <a:off x="132255" y="478926"/>
                <a:ext cx="131129" cy="125243"/>
              </a:xfrm>
              <a:custGeom>
                <a:avLst/>
                <a:gdLst/>
                <a:ahLst/>
                <a:cxnLst/>
                <a:rect l="l" t="t" r="r" b="b"/>
                <a:pathLst>
                  <a:path w="1895" h="1810" extrusionOk="0">
                    <a:moveTo>
                      <a:pt x="930" y="0"/>
                    </a:moveTo>
                    <a:lnTo>
                      <a:pt x="656" y="595"/>
                    </a:lnTo>
                    <a:lnTo>
                      <a:pt x="1" y="715"/>
                    </a:lnTo>
                    <a:lnTo>
                      <a:pt x="489" y="1155"/>
                    </a:lnTo>
                    <a:lnTo>
                      <a:pt x="418" y="1810"/>
                    </a:lnTo>
                    <a:lnTo>
                      <a:pt x="989" y="1488"/>
                    </a:lnTo>
                    <a:lnTo>
                      <a:pt x="1585" y="1762"/>
                    </a:lnTo>
                    <a:lnTo>
                      <a:pt x="1430" y="1131"/>
                    </a:lnTo>
                    <a:lnTo>
                      <a:pt x="1894" y="655"/>
                    </a:lnTo>
                    <a:lnTo>
                      <a:pt x="1239" y="572"/>
                    </a:lnTo>
                    <a:lnTo>
                      <a:pt x="930" y="0"/>
                    </a:lnTo>
                    <a:close/>
                  </a:path>
                </a:pathLst>
              </a:custGeom>
              <a:solidFill>
                <a:schemeClr val="accent3"/>
              </a:solid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69"/>
            <p:cNvGrpSpPr/>
            <p:nvPr/>
          </p:nvGrpSpPr>
          <p:grpSpPr>
            <a:xfrm>
              <a:off x="633840" y="437170"/>
              <a:ext cx="918687" cy="833172"/>
              <a:chOff x="7317151" y="266325"/>
              <a:chExt cx="1443569" cy="1309196"/>
            </a:xfrm>
          </p:grpSpPr>
          <p:sp>
            <p:nvSpPr>
              <p:cNvPr id="10904" name="Google Shape;10904;p69"/>
              <p:cNvSpPr/>
              <p:nvPr/>
            </p:nvSpPr>
            <p:spPr>
              <a:xfrm flipH="1">
                <a:off x="7317151" y="266325"/>
                <a:ext cx="1443569" cy="1309196"/>
              </a:xfrm>
              <a:custGeom>
                <a:avLst/>
                <a:gdLst/>
                <a:ahLst/>
                <a:cxnLst/>
                <a:rect l="l" t="t" r="r" b="b"/>
                <a:pathLst>
                  <a:path w="14170" h="12851" extrusionOk="0">
                    <a:moveTo>
                      <a:pt x="6276" y="3386"/>
                    </a:moveTo>
                    <a:lnTo>
                      <a:pt x="6323" y="3625"/>
                    </a:lnTo>
                    <a:cubicBezTo>
                      <a:pt x="6395" y="4041"/>
                      <a:pt x="6597" y="4446"/>
                      <a:pt x="6895" y="4756"/>
                    </a:cubicBezTo>
                    <a:cubicBezTo>
                      <a:pt x="7350" y="5241"/>
                      <a:pt x="7994" y="5520"/>
                      <a:pt x="8674" y="5520"/>
                    </a:cubicBezTo>
                    <a:cubicBezTo>
                      <a:pt x="8795" y="5520"/>
                      <a:pt x="8916" y="5512"/>
                      <a:pt x="9038" y="5494"/>
                    </a:cubicBezTo>
                    <a:lnTo>
                      <a:pt x="9240" y="5470"/>
                    </a:lnTo>
                    <a:lnTo>
                      <a:pt x="9193" y="5660"/>
                    </a:lnTo>
                    <a:cubicBezTo>
                      <a:pt x="9073" y="6125"/>
                      <a:pt x="9121" y="6625"/>
                      <a:pt x="9312" y="7077"/>
                    </a:cubicBezTo>
                    <a:lnTo>
                      <a:pt x="9383" y="7244"/>
                    </a:lnTo>
                    <a:lnTo>
                      <a:pt x="9193" y="7256"/>
                    </a:lnTo>
                    <a:cubicBezTo>
                      <a:pt x="8704" y="7304"/>
                      <a:pt x="8240" y="7494"/>
                      <a:pt x="7871" y="7816"/>
                    </a:cubicBezTo>
                    <a:cubicBezTo>
                      <a:pt x="7561" y="8089"/>
                      <a:pt x="7323" y="8435"/>
                      <a:pt x="7192" y="8816"/>
                    </a:cubicBezTo>
                    <a:lnTo>
                      <a:pt x="7145" y="8923"/>
                    </a:lnTo>
                    <a:lnTo>
                      <a:pt x="7026" y="8911"/>
                    </a:lnTo>
                    <a:cubicBezTo>
                      <a:pt x="6922" y="8898"/>
                      <a:pt x="6819" y="8891"/>
                      <a:pt x="6716" y="8891"/>
                    </a:cubicBezTo>
                    <a:cubicBezTo>
                      <a:pt x="6358" y="8891"/>
                      <a:pt x="6009" y="8973"/>
                      <a:pt x="5704" y="9149"/>
                    </a:cubicBezTo>
                    <a:lnTo>
                      <a:pt x="5549" y="9220"/>
                    </a:lnTo>
                    <a:lnTo>
                      <a:pt x="5490" y="9066"/>
                    </a:lnTo>
                    <a:cubicBezTo>
                      <a:pt x="5406" y="8816"/>
                      <a:pt x="5252" y="8578"/>
                      <a:pt x="5073" y="8387"/>
                    </a:cubicBezTo>
                    <a:cubicBezTo>
                      <a:pt x="4752" y="8030"/>
                      <a:pt x="4335" y="7792"/>
                      <a:pt x="3859" y="7696"/>
                    </a:cubicBezTo>
                    <a:lnTo>
                      <a:pt x="3692" y="7673"/>
                    </a:lnTo>
                    <a:lnTo>
                      <a:pt x="3751" y="7518"/>
                    </a:lnTo>
                    <a:cubicBezTo>
                      <a:pt x="4013" y="6887"/>
                      <a:pt x="3894" y="6184"/>
                      <a:pt x="3418" y="5660"/>
                    </a:cubicBezTo>
                    <a:lnTo>
                      <a:pt x="3406" y="5649"/>
                    </a:lnTo>
                    <a:lnTo>
                      <a:pt x="3394" y="5625"/>
                    </a:lnTo>
                    <a:lnTo>
                      <a:pt x="3251" y="5494"/>
                    </a:lnTo>
                    <a:lnTo>
                      <a:pt x="3418" y="5422"/>
                    </a:lnTo>
                    <a:cubicBezTo>
                      <a:pt x="3549" y="5363"/>
                      <a:pt x="3680" y="5291"/>
                      <a:pt x="3775" y="5196"/>
                    </a:cubicBezTo>
                    <a:cubicBezTo>
                      <a:pt x="4097" y="4934"/>
                      <a:pt x="4287" y="4565"/>
                      <a:pt x="4323" y="4160"/>
                    </a:cubicBezTo>
                    <a:lnTo>
                      <a:pt x="4347" y="4029"/>
                    </a:lnTo>
                    <a:lnTo>
                      <a:pt x="4490" y="4041"/>
                    </a:lnTo>
                    <a:cubicBezTo>
                      <a:pt x="4563" y="4049"/>
                      <a:pt x="4637" y="4053"/>
                      <a:pt x="4711" y="4053"/>
                    </a:cubicBezTo>
                    <a:cubicBezTo>
                      <a:pt x="5218" y="4053"/>
                      <a:pt x="5711" y="3875"/>
                      <a:pt x="6085" y="3553"/>
                    </a:cubicBezTo>
                    <a:lnTo>
                      <a:pt x="6276" y="3386"/>
                    </a:lnTo>
                    <a:close/>
                    <a:moveTo>
                      <a:pt x="4740" y="1"/>
                    </a:moveTo>
                    <a:cubicBezTo>
                      <a:pt x="4247" y="1"/>
                      <a:pt x="3750" y="167"/>
                      <a:pt x="3347" y="505"/>
                    </a:cubicBezTo>
                    <a:cubicBezTo>
                      <a:pt x="2811" y="958"/>
                      <a:pt x="2561" y="1636"/>
                      <a:pt x="2668" y="2315"/>
                    </a:cubicBezTo>
                    <a:lnTo>
                      <a:pt x="2680" y="2446"/>
                    </a:lnTo>
                    <a:lnTo>
                      <a:pt x="2525" y="2458"/>
                    </a:lnTo>
                    <a:cubicBezTo>
                      <a:pt x="2204" y="2505"/>
                      <a:pt x="1906" y="2624"/>
                      <a:pt x="1668" y="2839"/>
                    </a:cubicBezTo>
                    <a:cubicBezTo>
                      <a:pt x="1025" y="3374"/>
                      <a:pt x="942" y="4303"/>
                      <a:pt x="1453" y="4958"/>
                    </a:cubicBezTo>
                    <a:lnTo>
                      <a:pt x="1573" y="5113"/>
                    </a:lnTo>
                    <a:lnTo>
                      <a:pt x="1394" y="5172"/>
                    </a:lnTo>
                    <a:cubicBezTo>
                      <a:pt x="1192" y="5244"/>
                      <a:pt x="1001" y="5363"/>
                      <a:pt x="846" y="5494"/>
                    </a:cubicBezTo>
                    <a:cubicBezTo>
                      <a:pt x="72" y="6149"/>
                      <a:pt x="1" y="7280"/>
                      <a:pt x="680" y="8030"/>
                    </a:cubicBezTo>
                    <a:cubicBezTo>
                      <a:pt x="894" y="8256"/>
                      <a:pt x="1144" y="8435"/>
                      <a:pt x="1442" y="8518"/>
                    </a:cubicBezTo>
                    <a:lnTo>
                      <a:pt x="1608" y="8578"/>
                    </a:lnTo>
                    <a:lnTo>
                      <a:pt x="1513" y="8720"/>
                    </a:lnTo>
                    <a:cubicBezTo>
                      <a:pt x="1025" y="9530"/>
                      <a:pt x="1120" y="10542"/>
                      <a:pt x="1751" y="11245"/>
                    </a:cubicBezTo>
                    <a:cubicBezTo>
                      <a:pt x="2191" y="11719"/>
                      <a:pt x="2816" y="11971"/>
                      <a:pt x="3443" y="11971"/>
                    </a:cubicBezTo>
                    <a:cubicBezTo>
                      <a:pt x="3870" y="11971"/>
                      <a:pt x="4297" y="11855"/>
                      <a:pt x="4668" y="11614"/>
                    </a:cubicBezTo>
                    <a:lnTo>
                      <a:pt x="4811" y="11530"/>
                    </a:lnTo>
                    <a:lnTo>
                      <a:pt x="4882" y="11673"/>
                    </a:lnTo>
                    <a:cubicBezTo>
                      <a:pt x="4966" y="11852"/>
                      <a:pt x="5073" y="12018"/>
                      <a:pt x="5204" y="12185"/>
                    </a:cubicBezTo>
                    <a:cubicBezTo>
                      <a:pt x="5611" y="12625"/>
                      <a:pt x="6180" y="12850"/>
                      <a:pt x="6750" y="12850"/>
                    </a:cubicBezTo>
                    <a:cubicBezTo>
                      <a:pt x="7230" y="12850"/>
                      <a:pt x="7711" y="12690"/>
                      <a:pt x="8097" y="12364"/>
                    </a:cubicBezTo>
                    <a:cubicBezTo>
                      <a:pt x="8276" y="12209"/>
                      <a:pt x="8442" y="12018"/>
                      <a:pt x="8538" y="11804"/>
                    </a:cubicBezTo>
                    <a:lnTo>
                      <a:pt x="8597" y="11709"/>
                    </a:lnTo>
                    <a:lnTo>
                      <a:pt x="8716" y="11733"/>
                    </a:lnTo>
                    <a:cubicBezTo>
                      <a:pt x="8955" y="11807"/>
                      <a:pt x="9202" y="11844"/>
                      <a:pt x="9448" y="11844"/>
                    </a:cubicBezTo>
                    <a:cubicBezTo>
                      <a:pt x="10024" y="11844"/>
                      <a:pt x="10592" y="11644"/>
                      <a:pt x="11026" y="11268"/>
                    </a:cubicBezTo>
                    <a:cubicBezTo>
                      <a:pt x="11788" y="10602"/>
                      <a:pt x="12038" y="9542"/>
                      <a:pt x="11633" y="8637"/>
                    </a:cubicBezTo>
                    <a:lnTo>
                      <a:pt x="11562" y="8470"/>
                    </a:lnTo>
                    <a:lnTo>
                      <a:pt x="11752" y="8458"/>
                    </a:lnTo>
                    <a:cubicBezTo>
                      <a:pt x="12252" y="8411"/>
                      <a:pt x="12705" y="8220"/>
                      <a:pt x="13074" y="7899"/>
                    </a:cubicBezTo>
                    <a:cubicBezTo>
                      <a:pt x="14062" y="7065"/>
                      <a:pt x="14169" y="5601"/>
                      <a:pt x="13300" y="4660"/>
                    </a:cubicBezTo>
                    <a:cubicBezTo>
                      <a:pt x="12845" y="4175"/>
                      <a:pt x="12201" y="3896"/>
                      <a:pt x="11521" y="3896"/>
                    </a:cubicBezTo>
                    <a:cubicBezTo>
                      <a:pt x="11400" y="3896"/>
                      <a:pt x="11279" y="3904"/>
                      <a:pt x="11157" y="3922"/>
                    </a:cubicBezTo>
                    <a:lnTo>
                      <a:pt x="10955" y="3946"/>
                    </a:lnTo>
                    <a:lnTo>
                      <a:pt x="11002" y="3755"/>
                    </a:lnTo>
                    <a:cubicBezTo>
                      <a:pt x="11181" y="3041"/>
                      <a:pt x="10967" y="2279"/>
                      <a:pt x="10467" y="1731"/>
                    </a:cubicBezTo>
                    <a:cubicBezTo>
                      <a:pt x="9994" y="1214"/>
                      <a:pt x="9336" y="950"/>
                      <a:pt x="8675" y="950"/>
                    </a:cubicBezTo>
                    <a:cubicBezTo>
                      <a:pt x="8118" y="950"/>
                      <a:pt x="7560" y="1136"/>
                      <a:pt x="7109" y="1517"/>
                    </a:cubicBezTo>
                    <a:cubicBezTo>
                      <a:pt x="7073" y="1553"/>
                      <a:pt x="7038" y="1577"/>
                      <a:pt x="7014" y="1624"/>
                    </a:cubicBezTo>
                    <a:lnTo>
                      <a:pt x="6835" y="1803"/>
                    </a:lnTo>
                    <a:lnTo>
                      <a:pt x="6776" y="1565"/>
                    </a:lnTo>
                    <a:cubicBezTo>
                      <a:pt x="6692" y="1243"/>
                      <a:pt x="6537" y="946"/>
                      <a:pt x="6311" y="684"/>
                    </a:cubicBezTo>
                    <a:cubicBezTo>
                      <a:pt x="5899" y="232"/>
                      <a:pt x="5322" y="1"/>
                      <a:pt x="4740"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9"/>
              <p:cNvSpPr/>
              <p:nvPr/>
            </p:nvSpPr>
            <p:spPr>
              <a:xfrm rot="5400000">
                <a:off x="7744614" y="1238388"/>
                <a:ext cx="185449" cy="108982"/>
              </a:xfrm>
              <a:custGeom>
                <a:avLst/>
                <a:gdLst/>
                <a:ahLst/>
                <a:cxnLst/>
                <a:rect l="l" t="t" r="r" b="b"/>
                <a:pathLst>
                  <a:path w="2680" h="1575" extrusionOk="0">
                    <a:moveTo>
                      <a:pt x="2679" y="0"/>
                    </a:moveTo>
                    <a:lnTo>
                      <a:pt x="2679" y="0"/>
                    </a:lnTo>
                    <a:cubicBezTo>
                      <a:pt x="2667" y="0"/>
                      <a:pt x="2667" y="24"/>
                      <a:pt x="2644" y="36"/>
                    </a:cubicBezTo>
                    <a:cubicBezTo>
                      <a:pt x="2632" y="48"/>
                      <a:pt x="2608" y="84"/>
                      <a:pt x="2608" y="108"/>
                    </a:cubicBezTo>
                    <a:cubicBezTo>
                      <a:pt x="2572" y="143"/>
                      <a:pt x="2548" y="179"/>
                      <a:pt x="2501" y="227"/>
                    </a:cubicBezTo>
                    <a:cubicBezTo>
                      <a:pt x="2453" y="274"/>
                      <a:pt x="2417" y="334"/>
                      <a:pt x="2346" y="381"/>
                    </a:cubicBezTo>
                    <a:cubicBezTo>
                      <a:pt x="2298" y="441"/>
                      <a:pt x="2239" y="477"/>
                      <a:pt x="2179" y="536"/>
                    </a:cubicBezTo>
                    <a:cubicBezTo>
                      <a:pt x="2096" y="596"/>
                      <a:pt x="2036" y="643"/>
                      <a:pt x="1965" y="703"/>
                    </a:cubicBezTo>
                    <a:cubicBezTo>
                      <a:pt x="1893" y="751"/>
                      <a:pt x="1822" y="810"/>
                      <a:pt x="1739" y="858"/>
                    </a:cubicBezTo>
                    <a:cubicBezTo>
                      <a:pt x="1691" y="882"/>
                      <a:pt x="1667" y="893"/>
                      <a:pt x="1620" y="929"/>
                    </a:cubicBezTo>
                    <a:lnTo>
                      <a:pt x="1501" y="989"/>
                    </a:lnTo>
                    <a:cubicBezTo>
                      <a:pt x="1429" y="1036"/>
                      <a:pt x="1334" y="1060"/>
                      <a:pt x="1251" y="1108"/>
                    </a:cubicBezTo>
                    <a:cubicBezTo>
                      <a:pt x="1155" y="1132"/>
                      <a:pt x="1084" y="1167"/>
                      <a:pt x="1000" y="1191"/>
                    </a:cubicBezTo>
                    <a:cubicBezTo>
                      <a:pt x="905" y="1227"/>
                      <a:pt x="822" y="1239"/>
                      <a:pt x="750" y="1274"/>
                    </a:cubicBezTo>
                    <a:cubicBezTo>
                      <a:pt x="727" y="1274"/>
                      <a:pt x="703" y="1286"/>
                      <a:pt x="691" y="1286"/>
                    </a:cubicBezTo>
                    <a:cubicBezTo>
                      <a:pt x="667" y="1298"/>
                      <a:pt x="643" y="1298"/>
                      <a:pt x="631" y="1298"/>
                    </a:cubicBezTo>
                    <a:cubicBezTo>
                      <a:pt x="584" y="1310"/>
                      <a:pt x="536" y="1334"/>
                      <a:pt x="500" y="1334"/>
                    </a:cubicBezTo>
                    <a:cubicBezTo>
                      <a:pt x="441" y="1346"/>
                      <a:pt x="369" y="1370"/>
                      <a:pt x="310" y="1370"/>
                    </a:cubicBezTo>
                    <a:cubicBezTo>
                      <a:pt x="250" y="1394"/>
                      <a:pt x="191" y="1405"/>
                      <a:pt x="143" y="1405"/>
                    </a:cubicBezTo>
                    <a:cubicBezTo>
                      <a:pt x="60" y="1417"/>
                      <a:pt x="0" y="1429"/>
                      <a:pt x="0" y="1429"/>
                    </a:cubicBezTo>
                    <a:lnTo>
                      <a:pt x="131" y="1477"/>
                    </a:lnTo>
                    <a:cubicBezTo>
                      <a:pt x="179" y="1489"/>
                      <a:pt x="238" y="1513"/>
                      <a:pt x="298" y="1524"/>
                    </a:cubicBezTo>
                    <a:cubicBezTo>
                      <a:pt x="358" y="1536"/>
                      <a:pt x="429" y="1536"/>
                      <a:pt x="500" y="1548"/>
                    </a:cubicBezTo>
                    <a:cubicBezTo>
                      <a:pt x="572" y="1548"/>
                      <a:pt x="643" y="1575"/>
                      <a:pt x="722" y="1575"/>
                    </a:cubicBezTo>
                    <a:cubicBezTo>
                      <a:pt x="735" y="1575"/>
                      <a:pt x="749" y="1574"/>
                      <a:pt x="762" y="1572"/>
                    </a:cubicBezTo>
                    <a:cubicBezTo>
                      <a:pt x="858" y="1548"/>
                      <a:pt x="953" y="1548"/>
                      <a:pt x="1060" y="1536"/>
                    </a:cubicBezTo>
                    <a:cubicBezTo>
                      <a:pt x="1096" y="1536"/>
                      <a:pt x="1143" y="1524"/>
                      <a:pt x="1203" y="1513"/>
                    </a:cubicBezTo>
                    <a:cubicBezTo>
                      <a:pt x="1251" y="1489"/>
                      <a:pt x="1310" y="1477"/>
                      <a:pt x="1358" y="1465"/>
                    </a:cubicBezTo>
                    <a:cubicBezTo>
                      <a:pt x="1441" y="1417"/>
                      <a:pt x="1560" y="1394"/>
                      <a:pt x="1655" y="1322"/>
                    </a:cubicBezTo>
                    <a:lnTo>
                      <a:pt x="1798" y="1251"/>
                    </a:lnTo>
                    <a:lnTo>
                      <a:pt x="1929" y="1167"/>
                    </a:lnTo>
                    <a:cubicBezTo>
                      <a:pt x="2024" y="1108"/>
                      <a:pt x="2096" y="1024"/>
                      <a:pt x="2167" y="953"/>
                    </a:cubicBezTo>
                    <a:cubicBezTo>
                      <a:pt x="2251" y="882"/>
                      <a:pt x="2310" y="810"/>
                      <a:pt x="2370" y="727"/>
                    </a:cubicBezTo>
                    <a:lnTo>
                      <a:pt x="2501" y="512"/>
                    </a:lnTo>
                    <a:cubicBezTo>
                      <a:pt x="2548" y="453"/>
                      <a:pt x="2560" y="381"/>
                      <a:pt x="2584" y="322"/>
                    </a:cubicBezTo>
                    <a:cubicBezTo>
                      <a:pt x="2620" y="262"/>
                      <a:pt x="2632" y="203"/>
                      <a:pt x="2644" y="155"/>
                    </a:cubicBezTo>
                    <a:cubicBezTo>
                      <a:pt x="2679" y="60"/>
                      <a:pt x="2679" y="24"/>
                      <a:pt x="2679" y="0"/>
                    </a:cubicBezTo>
                    <a:close/>
                  </a:path>
                </a:pathLst>
              </a:custGeom>
              <a:solidFill>
                <a:schemeClr val="dk1"/>
              </a:solidFill>
              <a:ln w="3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Imagen 1"/>
          <p:cNvPicPr>
            <a:picLocks noChangeAspect="1"/>
          </p:cNvPicPr>
          <p:nvPr/>
        </p:nvPicPr>
        <p:blipFill>
          <a:blip r:embed="rId3"/>
          <a:stretch>
            <a:fillRect/>
          </a:stretch>
        </p:blipFill>
        <p:spPr>
          <a:xfrm>
            <a:off x="8342982" y="4168665"/>
            <a:ext cx="727445" cy="938022"/>
          </a:xfrm>
          <a:prstGeom prst="rect">
            <a:avLst/>
          </a:prstGeom>
        </p:spPr>
      </p:pic>
      <p:pic>
        <p:nvPicPr>
          <p:cNvPr id="18" name="Imagen 17"/>
          <p:cNvPicPr>
            <a:picLocks noChangeAspect="1"/>
          </p:cNvPicPr>
          <p:nvPr/>
        </p:nvPicPr>
        <p:blipFill>
          <a:blip r:embed="rId3"/>
          <a:stretch>
            <a:fillRect/>
          </a:stretch>
        </p:blipFill>
        <p:spPr>
          <a:xfrm rot="10800000">
            <a:off x="76541" y="177172"/>
            <a:ext cx="775058" cy="999416"/>
          </a:xfrm>
          <a:prstGeom prst="rect">
            <a:avLst/>
          </a:prstGeom>
        </p:spPr>
      </p:pic>
    </p:spTree>
    <p:extLst>
      <p:ext uri="{BB962C8B-B14F-4D97-AF65-F5344CB8AC3E}">
        <p14:creationId xmlns:p14="http://schemas.microsoft.com/office/powerpoint/2010/main" val="22222869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985"/>
        <p:cNvGrpSpPr/>
        <p:nvPr/>
      </p:nvGrpSpPr>
      <p:grpSpPr>
        <a:xfrm>
          <a:off x="0" y="0"/>
          <a:ext cx="0" cy="0"/>
          <a:chOff x="0" y="0"/>
          <a:chExt cx="0" cy="0"/>
        </a:xfrm>
      </p:grpSpPr>
      <p:sp>
        <p:nvSpPr>
          <p:cNvPr id="30" name="Google Shape;10217;p43"/>
          <p:cNvSpPr/>
          <p:nvPr/>
        </p:nvSpPr>
        <p:spPr>
          <a:xfrm>
            <a:off x="166256" y="116377"/>
            <a:ext cx="8836428" cy="4946073"/>
          </a:xfrm>
          <a:custGeom>
            <a:avLst/>
            <a:gdLst/>
            <a:ahLst/>
            <a:cxnLst/>
            <a:rect l="l" t="t" r="r" b="b"/>
            <a:pathLst>
              <a:path w="325907" h="100443" extrusionOk="0">
                <a:moveTo>
                  <a:pt x="12138" y="0"/>
                </a:moveTo>
                <a:lnTo>
                  <a:pt x="0" y="100443"/>
                </a:lnTo>
                <a:lnTo>
                  <a:pt x="320748" y="99836"/>
                </a:lnTo>
                <a:lnTo>
                  <a:pt x="325907" y="3945"/>
                </a:lnTo>
                <a:close/>
              </a:path>
            </a:pathLst>
          </a:custGeom>
          <a:solidFill>
            <a:schemeClr val="lt1"/>
          </a:solidFill>
          <a:ln w="38100" cap="flat" cmpd="sng">
            <a:solidFill>
              <a:schemeClr val="dk1"/>
            </a:solidFill>
            <a:prstDash val="solid"/>
            <a:round/>
            <a:headEnd type="none" w="med" len="med"/>
            <a:tailEnd type="none" w="med" len="med"/>
          </a:ln>
        </p:spPr>
      </p:sp>
      <p:sp>
        <p:nvSpPr>
          <p:cNvPr id="10986" name="Google Shape;10986;p74"/>
          <p:cNvSpPr txBox="1">
            <a:spLocks noGrp="1"/>
          </p:cNvSpPr>
          <p:nvPr>
            <p:ph type="title"/>
          </p:nvPr>
        </p:nvSpPr>
        <p:spPr>
          <a:xfrm>
            <a:off x="1388239" y="1224309"/>
            <a:ext cx="6445800" cy="109427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400" dirty="0">
                <a:solidFill>
                  <a:schemeClr val="dk1"/>
                </a:solidFill>
              </a:rPr>
              <a:t>THANKS</a:t>
            </a:r>
            <a:endParaRPr sz="5400" dirty="0">
              <a:solidFill>
                <a:schemeClr val="dk1"/>
              </a:solidFill>
            </a:endParaRPr>
          </a:p>
        </p:txBody>
      </p:sp>
      <p:pic>
        <p:nvPicPr>
          <p:cNvPr id="3" name="Imagen 2"/>
          <p:cNvPicPr>
            <a:picLocks noChangeAspect="1"/>
          </p:cNvPicPr>
          <p:nvPr/>
        </p:nvPicPr>
        <p:blipFill>
          <a:blip r:embed="rId3"/>
          <a:stretch>
            <a:fillRect/>
          </a:stretch>
        </p:blipFill>
        <p:spPr>
          <a:xfrm>
            <a:off x="1179603" y="2824921"/>
            <a:ext cx="6809734" cy="1298354"/>
          </a:xfrm>
          <a:prstGeom prst="rect">
            <a:avLst/>
          </a:prstGeom>
        </p:spPr>
      </p:pic>
    </p:spTree>
    <p:extLst>
      <p:ext uri="{BB962C8B-B14F-4D97-AF65-F5344CB8AC3E}">
        <p14:creationId xmlns:p14="http://schemas.microsoft.com/office/powerpoint/2010/main" val="17274831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017"/>
        <p:cNvGrpSpPr/>
        <p:nvPr/>
      </p:nvGrpSpPr>
      <p:grpSpPr>
        <a:xfrm>
          <a:off x="0" y="0"/>
          <a:ext cx="0" cy="0"/>
          <a:chOff x="0" y="0"/>
          <a:chExt cx="0" cy="0"/>
        </a:xfrm>
      </p:grpSpPr>
      <p:sp>
        <p:nvSpPr>
          <p:cNvPr id="140" name="Google Shape;10217;p43"/>
          <p:cNvSpPr/>
          <p:nvPr/>
        </p:nvSpPr>
        <p:spPr>
          <a:xfrm>
            <a:off x="153786" y="98713"/>
            <a:ext cx="8836428" cy="4946073"/>
          </a:xfrm>
          <a:custGeom>
            <a:avLst/>
            <a:gdLst/>
            <a:ahLst/>
            <a:cxnLst/>
            <a:rect l="l" t="t" r="r" b="b"/>
            <a:pathLst>
              <a:path w="325907" h="100443" extrusionOk="0">
                <a:moveTo>
                  <a:pt x="12138" y="0"/>
                </a:moveTo>
                <a:lnTo>
                  <a:pt x="0" y="100443"/>
                </a:lnTo>
                <a:lnTo>
                  <a:pt x="320748" y="99836"/>
                </a:lnTo>
                <a:lnTo>
                  <a:pt x="325907" y="3945"/>
                </a:lnTo>
                <a:close/>
              </a:path>
            </a:pathLst>
          </a:custGeom>
          <a:solidFill>
            <a:schemeClr val="lt1"/>
          </a:solidFill>
          <a:ln w="38100" cap="flat" cmpd="sng">
            <a:solidFill>
              <a:schemeClr val="dk1"/>
            </a:solidFill>
            <a:prstDash val="solid"/>
            <a:round/>
            <a:headEnd type="none" w="med" len="med"/>
            <a:tailEnd type="none" w="med" len="med"/>
          </a:ln>
        </p:spPr>
      </p:sp>
      <p:sp>
        <p:nvSpPr>
          <p:cNvPr id="11046" name="Google Shape;11046;p75"/>
          <p:cNvSpPr txBox="1">
            <a:spLocks noGrp="1"/>
          </p:cNvSpPr>
          <p:nvPr>
            <p:ph type="title" idx="4294967295"/>
          </p:nvPr>
        </p:nvSpPr>
        <p:spPr>
          <a:xfrm>
            <a:off x="1619918" y="233329"/>
            <a:ext cx="6445250" cy="78142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B11927"/>
                </a:solidFill>
              </a:rPr>
              <a:t>Meet the Team</a:t>
            </a:r>
            <a:br>
              <a:rPr lang="en" dirty="0">
                <a:solidFill>
                  <a:srgbClr val="B11927"/>
                </a:solidFill>
              </a:rPr>
            </a:br>
            <a:r>
              <a:rPr lang="en" sz="1800" dirty="0">
                <a:solidFill>
                  <a:srgbClr val="FEC324"/>
                </a:solidFill>
              </a:rPr>
              <a:t>and their favorite characters</a:t>
            </a:r>
            <a:endParaRPr dirty="0">
              <a:solidFill>
                <a:srgbClr val="FEC324"/>
              </a:solidFill>
            </a:endParaRPr>
          </a:p>
        </p:txBody>
      </p:sp>
      <p:sp>
        <p:nvSpPr>
          <p:cNvPr id="8" name="Google Shape;11046;p75">
            <a:extLst>
              <a:ext uri="{FF2B5EF4-FFF2-40B4-BE49-F238E27FC236}">
                <a16:creationId xmlns:a16="http://schemas.microsoft.com/office/drawing/2014/main" id="{637DC0F9-39E7-0D15-1B05-17546DDF8731}"/>
              </a:ext>
            </a:extLst>
          </p:cNvPr>
          <p:cNvSpPr txBox="1">
            <a:spLocks/>
          </p:cNvSpPr>
          <p:nvPr/>
        </p:nvSpPr>
        <p:spPr>
          <a:xfrm>
            <a:off x="723122" y="1711771"/>
            <a:ext cx="5015985" cy="26360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Slackey"/>
              <a:buNone/>
              <a:defRPr sz="2800" b="0" i="0" u="none" strike="noStrike" cap="none">
                <a:solidFill>
                  <a:schemeClr val="dk1"/>
                </a:solidFill>
                <a:latin typeface="Slackey"/>
                <a:ea typeface="Slackey"/>
                <a:cs typeface="Slackey"/>
                <a:sym typeface="Slackey"/>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nSpc>
                <a:spcPct val="150000"/>
              </a:lnSpc>
            </a:pPr>
            <a:r>
              <a:rPr lang="en-US" sz="1800" b="1" dirty="0">
                <a:solidFill>
                  <a:srgbClr val="E52328"/>
                </a:solidFill>
                <a:latin typeface="Arima Koshi Black" pitchFamily="2" charset="77"/>
                <a:cs typeface="Arima Koshi Black" pitchFamily="2" charset="77"/>
              </a:rPr>
              <a:t>ABHINANDAN VERMA </a:t>
            </a:r>
            <a:r>
              <a:rPr lang="en-US" sz="1800" b="1" dirty="0">
                <a:solidFill>
                  <a:schemeClr val="tx1"/>
                </a:solidFill>
                <a:latin typeface="Arima Koshi Black" pitchFamily="2" charset="77"/>
                <a:cs typeface="Arima Koshi Black" pitchFamily="2" charset="77"/>
              </a:rPr>
              <a:t>|</a:t>
            </a:r>
            <a:r>
              <a:rPr lang="en" sz="1800" dirty="0">
                <a:solidFill>
                  <a:schemeClr val="tx1"/>
                </a:solidFill>
              </a:rPr>
              <a:t> </a:t>
            </a:r>
            <a:r>
              <a:rPr lang="en" sz="1800" dirty="0">
                <a:solidFill>
                  <a:srgbClr val="FEC324"/>
                </a:solidFill>
              </a:rPr>
              <a:t>IRON MAN</a:t>
            </a:r>
            <a:endParaRPr lang="en-US" sz="1800" b="1" dirty="0">
              <a:solidFill>
                <a:srgbClr val="FEC324"/>
              </a:solidFill>
              <a:latin typeface="Arima Koshi Black" pitchFamily="2" charset="77"/>
              <a:cs typeface="Arima Koshi Black" pitchFamily="2" charset="77"/>
            </a:endParaRPr>
          </a:p>
          <a:p>
            <a:pPr>
              <a:lnSpc>
                <a:spcPct val="150000"/>
              </a:lnSpc>
            </a:pPr>
            <a:r>
              <a:rPr lang="en-US" sz="1800" b="1" dirty="0">
                <a:solidFill>
                  <a:srgbClr val="E52328"/>
                </a:solidFill>
                <a:latin typeface="Arima Koshi Black" pitchFamily="2" charset="77"/>
                <a:cs typeface="Arima Koshi Black" pitchFamily="2" charset="77"/>
              </a:rPr>
              <a:t>AMANDA WEI </a:t>
            </a:r>
            <a:r>
              <a:rPr lang="en-US" sz="1800" b="1" dirty="0">
                <a:solidFill>
                  <a:schemeClr val="tx1"/>
                </a:solidFill>
                <a:latin typeface="Arima Koshi Black" pitchFamily="2" charset="77"/>
                <a:cs typeface="Arima Koshi Black" pitchFamily="2" charset="77"/>
              </a:rPr>
              <a:t>| </a:t>
            </a:r>
            <a:r>
              <a:rPr lang="en" sz="1800" dirty="0">
                <a:solidFill>
                  <a:srgbClr val="FEC324"/>
                </a:solidFill>
              </a:rPr>
              <a:t>WANDA</a:t>
            </a:r>
            <a:endParaRPr lang="en-US" sz="1800" b="1" dirty="0">
              <a:solidFill>
                <a:srgbClr val="FEC324"/>
              </a:solidFill>
              <a:latin typeface="Arima Koshi Black" pitchFamily="2" charset="77"/>
              <a:cs typeface="Arima Koshi Black" pitchFamily="2" charset="77"/>
            </a:endParaRPr>
          </a:p>
          <a:p>
            <a:pPr>
              <a:lnSpc>
                <a:spcPct val="150000"/>
              </a:lnSpc>
            </a:pPr>
            <a:r>
              <a:rPr lang="en-US" sz="1800" b="1" dirty="0">
                <a:solidFill>
                  <a:srgbClr val="E52328"/>
                </a:solidFill>
                <a:latin typeface="Arima Koshi Black" pitchFamily="2" charset="77"/>
                <a:cs typeface="Arima Koshi Black" pitchFamily="2" charset="77"/>
              </a:rPr>
              <a:t>CK ANAND PRAKASH </a:t>
            </a:r>
            <a:r>
              <a:rPr lang="en-US" sz="1800" b="1" dirty="0">
                <a:solidFill>
                  <a:schemeClr val="tx1"/>
                </a:solidFill>
                <a:latin typeface="Arima Koshi Black" pitchFamily="2" charset="77"/>
                <a:cs typeface="Arima Koshi Black" pitchFamily="2" charset="77"/>
              </a:rPr>
              <a:t>|</a:t>
            </a:r>
            <a:r>
              <a:rPr lang="en" sz="1800" dirty="0">
                <a:solidFill>
                  <a:schemeClr val="tx1"/>
                </a:solidFill>
              </a:rPr>
              <a:t> </a:t>
            </a:r>
            <a:r>
              <a:rPr lang="en" sz="1800" dirty="0">
                <a:solidFill>
                  <a:srgbClr val="FEC324"/>
                </a:solidFill>
              </a:rPr>
              <a:t>THOR</a:t>
            </a:r>
            <a:r>
              <a:rPr lang="en" sz="1800" dirty="0">
                <a:solidFill>
                  <a:schemeClr val="tx1"/>
                </a:solidFill>
              </a:rPr>
              <a:t> </a:t>
            </a:r>
            <a:endParaRPr lang="en-US" sz="1800" b="1" dirty="0">
              <a:solidFill>
                <a:schemeClr val="tx1"/>
              </a:solidFill>
              <a:latin typeface="Arima Koshi Black" pitchFamily="2" charset="77"/>
              <a:cs typeface="Arima Koshi Black" pitchFamily="2" charset="77"/>
            </a:endParaRPr>
          </a:p>
          <a:p>
            <a:pPr>
              <a:lnSpc>
                <a:spcPct val="150000"/>
              </a:lnSpc>
            </a:pPr>
            <a:r>
              <a:rPr lang="en-US" sz="1800" b="1" dirty="0">
                <a:solidFill>
                  <a:srgbClr val="E52328"/>
                </a:solidFill>
                <a:latin typeface="Arima Koshi Black" pitchFamily="2" charset="77"/>
                <a:cs typeface="Arima Koshi Black" pitchFamily="2" charset="77"/>
              </a:rPr>
              <a:t>DEYN LI </a:t>
            </a:r>
            <a:r>
              <a:rPr lang="en-US" sz="1800" b="1" dirty="0">
                <a:solidFill>
                  <a:schemeClr val="tx1"/>
                </a:solidFill>
                <a:latin typeface="Arima Koshi Black" pitchFamily="2" charset="77"/>
                <a:cs typeface="Arima Koshi Black" pitchFamily="2" charset="77"/>
              </a:rPr>
              <a:t>| </a:t>
            </a:r>
            <a:r>
              <a:rPr lang="en" sz="1800" dirty="0">
                <a:solidFill>
                  <a:srgbClr val="FEC324"/>
                </a:solidFill>
              </a:rPr>
              <a:t>BATMAN</a:t>
            </a:r>
            <a:endParaRPr lang="en-US" sz="1800" b="1" dirty="0">
              <a:solidFill>
                <a:srgbClr val="FEC324"/>
              </a:solidFill>
              <a:latin typeface="Arima Koshi Black" pitchFamily="2" charset="77"/>
              <a:cs typeface="Arima Koshi Black" pitchFamily="2" charset="77"/>
            </a:endParaRPr>
          </a:p>
          <a:p>
            <a:pPr>
              <a:lnSpc>
                <a:spcPct val="150000"/>
              </a:lnSpc>
            </a:pPr>
            <a:r>
              <a:rPr lang="en-US" sz="1800" b="1" dirty="0">
                <a:solidFill>
                  <a:srgbClr val="E52328"/>
                </a:solidFill>
                <a:latin typeface="Arima Koshi Black" pitchFamily="2" charset="77"/>
                <a:cs typeface="Arima Koshi Black" pitchFamily="2" charset="77"/>
              </a:rPr>
              <a:t>KINGSLEY LIU </a:t>
            </a:r>
            <a:r>
              <a:rPr lang="en-US" sz="1800" b="1" dirty="0">
                <a:solidFill>
                  <a:schemeClr val="tx1"/>
                </a:solidFill>
                <a:latin typeface="Arima Koshi Black" pitchFamily="2" charset="77"/>
                <a:cs typeface="Arima Koshi Black" pitchFamily="2" charset="77"/>
              </a:rPr>
              <a:t>| </a:t>
            </a:r>
            <a:r>
              <a:rPr lang="en" sz="1800" dirty="0">
                <a:solidFill>
                  <a:srgbClr val="FEC324"/>
                </a:solidFill>
              </a:rPr>
              <a:t>CAPTAIN AMERICA</a:t>
            </a:r>
            <a:endParaRPr lang="en-US" sz="1800" b="1" dirty="0">
              <a:solidFill>
                <a:srgbClr val="FEC324"/>
              </a:solidFill>
              <a:latin typeface="Arima Koshi Black" pitchFamily="2" charset="77"/>
              <a:cs typeface="Arima Koshi Black" pitchFamily="2" charset="77"/>
            </a:endParaRPr>
          </a:p>
          <a:p>
            <a:pPr>
              <a:lnSpc>
                <a:spcPct val="150000"/>
              </a:lnSpc>
            </a:pPr>
            <a:r>
              <a:rPr lang="en-US" sz="1800" b="1" dirty="0">
                <a:solidFill>
                  <a:srgbClr val="E52328"/>
                </a:solidFill>
                <a:latin typeface="Arima Koshi Black" pitchFamily="2" charset="77"/>
                <a:cs typeface="Arima Koshi Black" pitchFamily="2" charset="77"/>
              </a:rPr>
              <a:t>URVI VAIDYA </a:t>
            </a:r>
            <a:r>
              <a:rPr lang="en-US" sz="1800" b="1" dirty="0">
                <a:solidFill>
                  <a:schemeClr val="tx1"/>
                </a:solidFill>
                <a:latin typeface="Arima Koshi Black" pitchFamily="2" charset="77"/>
                <a:cs typeface="Arima Koshi Black" pitchFamily="2" charset="77"/>
              </a:rPr>
              <a:t>| </a:t>
            </a:r>
            <a:r>
              <a:rPr lang="en" sz="1800" dirty="0">
                <a:solidFill>
                  <a:srgbClr val="FEC324"/>
                </a:solidFill>
              </a:rPr>
              <a:t>AGENT COULSON</a:t>
            </a:r>
            <a:endParaRPr lang="en-US" sz="1800" b="1" dirty="0">
              <a:solidFill>
                <a:srgbClr val="FEC324"/>
              </a:solidFill>
              <a:latin typeface="Arima Koshi Black" pitchFamily="2" charset="77"/>
              <a:cs typeface="Arima Koshi Black" pitchFamily="2" charset="77"/>
            </a:endParaRPr>
          </a:p>
        </p:txBody>
      </p:sp>
      <p:pic>
        <p:nvPicPr>
          <p:cNvPr id="11" name="Imagen 2">
            <a:extLst>
              <a:ext uri="{FF2B5EF4-FFF2-40B4-BE49-F238E27FC236}">
                <a16:creationId xmlns:a16="http://schemas.microsoft.com/office/drawing/2014/main" id="{E505239B-FCA9-F11D-7CCA-047752684B44}"/>
              </a:ext>
            </a:extLst>
          </p:cNvPr>
          <p:cNvPicPr>
            <a:picLocks noChangeAspect="1"/>
          </p:cNvPicPr>
          <p:nvPr/>
        </p:nvPicPr>
        <p:blipFill>
          <a:blip r:embed="rId3"/>
          <a:stretch>
            <a:fillRect/>
          </a:stretch>
        </p:blipFill>
        <p:spPr>
          <a:xfrm>
            <a:off x="5396460" y="1460098"/>
            <a:ext cx="3024418" cy="3010219"/>
          </a:xfrm>
          <a:prstGeom prst="rect">
            <a:avLst/>
          </a:prstGeom>
        </p:spPr>
      </p:pic>
    </p:spTree>
    <p:extLst>
      <p:ext uri="{BB962C8B-B14F-4D97-AF65-F5344CB8AC3E}">
        <p14:creationId xmlns:p14="http://schemas.microsoft.com/office/powerpoint/2010/main" val="30836472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842"/>
        <p:cNvGrpSpPr/>
        <p:nvPr/>
      </p:nvGrpSpPr>
      <p:grpSpPr>
        <a:xfrm>
          <a:off x="0" y="0"/>
          <a:ext cx="0" cy="0"/>
          <a:chOff x="0" y="0"/>
          <a:chExt cx="0" cy="0"/>
        </a:xfrm>
      </p:grpSpPr>
      <p:sp>
        <p:nvSpPr>
          <p:cNvPr id="11" name="Google Shape;10217;p43"/>
          <p:cNvSpPr/>
          <p:nvPr/>
        </p:nvSpPr>
        <p:spPr>
          <a:xfrm>
            <a:off x="166256" y="116377"/>
            <a:ext cx="8836428" cy="4946073"/>
          </a:xfrm>
          <a:custGeom>
            <a:avLst/>
            <a:gdLst/>
            <a:ahLst/>
            <a:cxnLst/>
            <a:rect l="l" t="t" r="r" b="b"/>
            <a:pathLst>
              <a:path w="325907" h="100443" extrusionOk="0">
                <a:moveTo>
                  <a:pt x="12138" y="0"/>
                </a:moveTo>
                <a:lnTo>
                  <a:pt x="0" y="100443"/>
                </a:lnTo>
                <a:lnTo>
                  <a:pt x="320748" y="99836"/>
                </a:lnTo>
                <a:lnTo>
                  <a:pt x="325907" y="3945"/>
                </a:lnTo>
                <a:close/>
              </a:path>
            </a:pathLst>
          </a:custGeom>
          <a:solidFill>
            <a:schemeClr val="lt1"/>
          </a:solidFill>
          <a:ln w="38100" cap="flat" cmpd="sng">
            <a:solidFill>
              <a:schemeClr val="dk1"/>
            </a:solidFill>
            <a:prstDash val="solid"/>
            <a:round/>
            <a:headEnd type="none" w="med" len="med"/>
            <a:tailEnd type="none" w="med" len="med"/>
          </a:ln>
        </p:spPr>
      </p:sp>
      <p:sp>
        <p:nvSpPr>
          <p:cNvPr id="10846" name="Google Shape;10846;p66"/>
          <p:cNvSpPr txBox="1">
            <a:spLocks noGrp="1"/>
          </p:cNvSpPr>
          <p:nvPr>
            <p:ph type="subTitle" idx="1"/>
          </p:nvPr>
        </p:nvSpPr>
        <p:spPr>
          <a:xfrm>
            <a:off x="488569" y="2270379"/>
            <a:ext cx="2408712" cy="4380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b="1" dirty="0">
                <a:solidFill>
                  <a:schemeClr val="dk1"/>
                </a:solidFill>
                <a:latin typeface="Arima Koshi Black" pitchFamily="2" charset="77"/>
                <a:cs typeface="Arima Koshi Black" pitchFamily="2" charset="77"/>
              </a:rPr>
              <a:t>Size  of Network </a:t>
            </a:r>
            <a:endParaRPr b="1" dirty="0">
              <a:solidFill>
                <a:schemeClr val="dk1"/>
              </a:solidFill>
              <a:latin typeface="Arima Koshi Black" pitchFamily="2" charset="77"/>
              <a:cs typeface="Arima Koshi Black" pitchFamily="2" charset="77"/>
            </a:endParaRPr>
          </a:p>
        </p:txBody>
      </p:sp>
      <p:sp>
        <p:nvSpPr>
          <p:cNvPr id="10849" name="Google Shape;10849;p66"/>
          <p:cNvSpPr txBox="1">
            <a:spLocks noGrp="1"/>
          </p:cNvSpPr>
          <p:nvPr>
            <p:ph type="title"/>
          </p:nvPr>
        </p:nvSpPr>
        <p:spPr>
          <a:xfrm>
            <a:off x="849023" y="1844645"/>
            <a:ext cx="1675933" cy="539301"/>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3200" dirty="0"/>
              <a:t>6421 </a:t>
            </a:r>
          </a:p>
        </p:txBody>
      </p:sp>
      <p:sp>
        <p:nvSpPr>
          <p:cNvPr id="12" name="Google Shape;10857;p67"/>
          <p:cNvSpPr txBox="1">
            <a:spLocks/>
          </p:cNvSpPr>
          <p:nvPr/>
        </p:nvSpPr>
        <p:spPr>
          <a:xfrm>
            <a:off x="1270064" y="370512"/>
            <a:ext cx="6618600" cy="99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7200"/>
              <a:buFont typeface="Slackey"/>
              <a:buNone/>
              <a:defRPr sz="7200" b="0" i="0" u="none" strike="noStrike" cap="none">
                <a:solidFill>
                  <a:schemeClr val="accent1"/>
                </a:solidFill>
                <a:latin typeface="Slackey"/>
                <a:ea typeface="Slackey"/>
                <a:cs typeface="Slackey"/>
                <a:sym typeface="Slackey"/>
              </a:defRPr>
            </a:lvl1pPr>
            <a:lvl2pPr marR="0" lvl="1"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9pPr>
          </a:lstStyle>
          <a:p>
            <a:r>
              <a:rPr lang="es-PE" sz="3600" dirty="0">
                <a:solidFill>
                  <a:schemeClr val="tx1"/>
                </a:solidFill>
              </a:rPr>
              <a:t>Our Network Stats</a:t>
            </a:r>
          </a:p>
        </p:txBody>
      </p:sp>
      <p:pic>
        <p:nvPicPr>
          <p:cNvPr id="2" name="Imagen 1"/>
          <p:cNvPicPr>
            <a:picLocks noChangeAspect="1"/>
          </p:cNvPicPr>
          <p:nvPr/>
        </p:nvPicPr>
        <p:blipFill>
          <a:blip r:embed="rId3"/>
          <a:stretch>
            <a:fillRect/>
          </a:stretch>
        </p:blipFill>
        <p:spPr>
          <a:xfrm>
            <a:off x="4187952" y="1664457"/>
            <a:ext cx="384048" cy="384048"/>
          </a:xfrm>
          <a:prstGeom prst="rect">
            <a:avLst/>
          </a:prstGeom>
        </p:spPr>
      </p:pic>
      <p:pic>
        <p:nvPicPr>
          <p:cNvPr id="3" name="Imagen 2"/>
          <p:cNvPicPr>
            <a:picLocks noChangeAspect="1"/>
          </p:cNvPicPr>
          <p:nvPr/>
        </p:nvPicPr>
        <p:blipFill>
          <a:blip r:embed="rId4"/>
          <a:stretch>
            <a:fillRect/>
          </a:stretch>
        </p:blipFill>
        <p:spPr>
          <a:xfrm>
            <a:off x="1537394" y="1537395"/>
            <a:ext cx="369197" cy="369197"/>
          </a:xfrm>
          <a:prstGeom prst="rect">
            <a:avLst/>
          </a:prstGeom>
        </p:spPr>
      </p:pic>
      <p:pic>
        <p:nvPicPr>
          <p:cNvPr id="4" name="Imagen 3"/>
          <p:cNvPicPr>
            <a:picLocks noChangeAspect="1"/>
          </p:cNvPicPr>
          <p:nvPr/>
        </p:nvPicPr>
        <p:blipFill>
          <a:blip r:embed="rId5"/>
          <a:stretch>
            <a:fillRect/>
          </a:stretch>
        </p:blipFill>
        <p:spPr>
          <a:xfrm>
            <a:off x="998817" y="3479392"/>
            <a:ext cx="271247" cy="369197"/>
          </a:xfrm>
          <a:prstGeom prst="rect">
            <a:avLst/>
          </a:prstGeom>
        </p:spPr>
      </p:pic>
      <p:pic>
        <p:nvPicPr>
          <p:cNvPr id="5" name="Imagen 4"/>
          <p:cNvPicPr>
            <a:picLocks noChangeAspect="1"/>
          </p:cNvPicPr>
          <p:nvPr/>
        </p:nvPicPr>
        <p:blipFill>
          <a:blip r:embed="rId6"/>
          <a:stretch>
            <a:fillRect/>
          </a:stretch>
        </p:blipFill>
        <p:spPr>
          <a:xfrm>
            <a:off x="8277750" y="55066"/>
            <a:ext cx="866250" cy="810000"/>
          </a:xfrm>
          <a:prstGeom prst="rect">
            <a:avLst/>
          </a:prstGeom>
        </p:spPr>
      </p:pic>
      <p:sp>
        <p:nvSpPr>
          <p:cNvPr id="13" name="Google Shape;10849;p66">
            <a:extLst>
              <a:ext uri="{FF2B5EF4-FFF2-40B4-BE49-F238E27FC236}">
                <a16:creationId xmlns:a16="http://schemas.microsoft.com/office/drawing/2014/main" id="{A7A92DED-DF45-D68E-7F04-F12D02128937}"/>
              </a:ext>
            </a:extLst>
          </p:cNvPr>
          <p:cNvSpPr txBox="1">
            <a:spLocks/>
          </p:cNvSpPr>
          <p:nvPr/>
        </p:nvSpPr>
        <p:spPr>
          <a:xfrm>
            <a:off x="290327" y="3812841"/>
            <a:ext cx="1675933" cy="5393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4800"/>
              <a:buFont typeface="Slackey"/>
              <a:buNone/>
              <a:defRPr sz="4800" b="0" i="0" u="none" strike="noStrike" cap="none">
                <a:solidFill>
                  <a:schemeClr val="accent1"/>
                </a:solidFill>
                <a:latin typeface="Slackey"/>
                <a:ea typeface="Slackey"/>
                <a:cs typeface="Slackey"/>
                <a:sym typeface="Slackey"/>
              </a:defRPr>
            </a:lvl1pPr>
            <a:lvl2pPr marR="0" lvl="1"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2pPr>
            <a:lvl3pPr marR="0" lvl="2"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3pPr>
            <a:lvl4pPr marR="0" lvl="3"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4pPr>
            <a:lvl5pPr marR="0" lvl="4"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5pPr>
            <a:lvl6pPr marR="0" lvl="5"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6pPr>
            <a:lvl7pPr marR="0" lvl="6"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7pPr>
            <a:lvl8pPr marR="0" lvl="7"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8pPr>
            <a:lvl9pPr marR="0" lvl="8"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9pPr>
          </a:lstStyle>
          <a:p>
            <a:r>
              <a:rPr lang="en-US" sz="3200" dirty="0"/>
              <a:t>0.008 </a:t>
            </a:r>
          </a:p>
        </p:txBody>
      </p:sp>
      <p:sp>
        <p:nvSpPr>
          <p:cNvPr id="14" name="Google Shape;10846;p66">
            <a:extLst>
              <a:ext uri="{FF2B5EF4-FFF2-40B4-BE49-F238E27FC236}">
                <a16:creationId xmlns:a16="http://schemas.microsoft.com/office/drawing/2014/main" id="{332914A2-E966-2076-C371-54EDBD90C26E}"/>
              </a:ext>
            </a:extLst>
          </p:cNvPr>
          <p:cNvSpPr txBox="1">
            <a:spLocks/>
          </p:cNvSpPr>
          <p:nvPr/>
        </p:nvSpPr>
        <p:spPr>
          <a:xfrm>
            <a:off x="65708" y="4334988"/>
            <a:ext cx="2408712" cy="43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1pPr>
            <a:lvl2pPr marL="914400" marR="0" lvl="1"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2pPr>
            <a:lvl3pPr marL="1371600" marR="0" lvl="2"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3pPr>
            <a:lvl4pPr marL="1828800" marR="0" lvl="3"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4pPr>
            <a:lvl5pPr marL="2286000" marR="0" lvl="4"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5pPr>
            <a:lvl6pPr marL="2743200" marR="0" lvl="5"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6pPr>
            <a:lvl7pPr marL="3200400" marR="0" lvl="6"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7pPr>
            <a:lvl8pPr marL="3657600" marR="0" lvl="7"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8pPr>
            <a:lvl9pPr marL="4114800" marR="0" lvl="8" indent="-330200" algn="l" rtl="0">
              <a:lnSpc>
                <a:spcPct val="100000"/>
              </a:lnSpc>
              <a:spcBef>
                <a:spcPts val="1600"/>
              </a:spcBef>
              <a:spcAft>
                <a:spcPts val="160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9pPr>
          </a:lstStyle>
          <a:p>
            <a:pPr marL="0" indent="0">
              <a:spcAft>
                <a:spcPts val="1600"/>
              </a:spcAft>
            </a:pPr>
            <a:r>
              <a:rPr lang="en-US" b="1" dirty="0">
                <a:latin typeface="Arima Koshi Black" pitchFamily="2" charset="77"/>
                <a:cs typeface="Arima Koshi Black" pitchFamily="2" charset="77"/>
              </a:rPr>
              <a:t>Density of Network </a:t>
            </a:r>
          </a:p>
        </p:txBody>
      </p:sp>
      <p:sp>
        <p:nvSpPr>
          <p:cNvPr id="15" name="Google Shape;10849;p66">
            <a:extLst>
              <a:ext uri="{FF2B5EF4-FFF2-40B4-BE49-F238E27FC236}">
                <a16:creationId xmlns:a16="http://schemas.microsoft.com/office/drawing/2014/main" id="{21768BC1-991A-4AD6-1CB7-57FA0ADBB1C5}"/>
              </a:ext>
            </a:extLst>
          </p:cNvPr>
          <p:cNvSpPr txBox="1">
            <a:spLocks/>
          </p:cNvSpPr>
          <p:nvPr/>
        </p:nvSpPr>
        <p:spPr>
          <a:xfrm>
            <a:off x="3621726" y="2012014"/>
            <a:ext cx="1675933" cy="5393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4800"/>
              <a:buFont typeface="Slackey"/>
              <a:buNone/>
              <a:defRPr sz="4800" b="0" i="0" u="none" strike="noStrike" cap="none">
                <a:solidFill>
                  <a:schemeClr val="accent1"/>
                </a:solidFill>
                <a:latin typeface="Slackey"/>
                <a:ea typeface="Slackey"/>
                <a:cs typeface="Slackey"/>
                <a:sym typeface="Slackey"/>
              </a:defRPr>
            </a:lvl1pPr>
            <a:lvl2pPr marR="0" lvl="1"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2pPr>
            <a:lvl3pPr marR="0" lvl="2"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3pPr>
            <a:lvl4pPr marR="0" lvl="3"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4pPr>
            <a:lvl5pPr marR="0" lvl="4"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5pPr>
            <a:lvl6pPr marR="0" lvl="5"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6pPr>
            <a:lvl7pPr marR="0" lvl="6"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7pPr>
            <a:lvl8pPr marR="0" lvl="7"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8pPr>
            <a:lvl9pPr marR="0" lvl="8"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9pPr>
          </a:lstStyle>
          <a:p>
            <a:r>
              <a:rPr lang="en-US" sz="3200" dirty="0"/>
              <a:t>167112</a:t>
            </a:r>
          </a:p>
        </p:txBody>
      </p:sp>
      <p:sp>
        <p:nvSpPr>
          <p:cNvPr id="16" name="Google Shape;10846;p66">
            <a:extLst>
              <a:ext uri="{FF2B5EF4-FFF2-40B4-BE49-F238E27FC236}">
                <a16:creationId xmlns:a16="http://schemas.microsoft.com/office/drawing/2014/main" id="{6756D604-598B-0E93-C94C-C6C472E10278}"/>
              </a:ext>
            </a:extLst>
          </p:cNvPr>
          <p:cNvSpPr txBox="1">
            <a:spLocks/>
          </p:cNvSpPr>
          <p:nvPr/>
        </p:nvSpPr>
        <p:spPr>
          <a:xfrm>
            <a:off x="3274155" y="2501420"/>
            <a:ext cx="2408712" cy="43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1pPr>
            <a:lvl2pPr marL="914400" marR="0" lvl="1"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2pPr>
            <a:lvl3pPr marL="1371600" marR="0" lvl="2"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3pPr>
            <a:lvl4pPr marL="1828800" marR="0" lvl="3"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4pPr>
            <a:lvl5pPr marL="2286000" marR="0" lvl="4"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5pPr>
            <a:lvl6pPr marL="2743200" marR="0" lvl="5"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6pPr>
            <a:lvl7pPr marL="3200400" marR="0" lvl="6"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7pPr>
            <a:lvl8pPr marL="3657600" marR="0" lvl="7"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8pPr>
            <a:lvl9pPr marL="4114800" marR="0" lvl="8" indent="-330200" algn="l" rtl="0">
              <a:lnSpc>
                <a:spcPct val="100000"/>
              </a:lnSpc>
              <a:spcBef>
                <a:spcPts val="1600"/>
              </a:spcBef>
              <a:spcAft>
                <a:spcPts val="160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9pPr>
          </a:lstStyle>
          <a:p>
            <a:pPr marL="0" indent="0">
              <a:spcAft>
                <a:spcPts val="1600"/>
              </a:spcAft>
            </a:pPr>
            <a:r>
              <a:rPr lang="en-US" b="1" dirty="0">
                <a:latin typeface="Arima Koshi Black" pitchFamily="2" charset="77"/>
                <a:cs typeface="Arima Koshi Black" pitchFamily="2" charset="77"/>
              </a:rPr>
              <a:t>No of Edges </a:t>
            </a:r>
          </a:p>
        </p:txBody>
      </p:sp>
      <p:pic>
        <p:nvPicPr>
          <p:cNvPr id="22" name="Imagen 2">
            <a:extLst>
              <a:ext uri="{FF2B5EF4-FFF2-40B4-BE49-F238E27FC236}">
                <a16:creationId xmlns:a16="http://schemas.microsoft.com/office/drawing/2014/main" id="{F7DA1167-6913-D65C-A4DA-F46C5ECC729B}"/>
              </a:ext>
            </a:extLst>
          </p:cNvPr>
          <p:cNvPicPr>
            <a:picLocks noChangeAspect="1"/>
          </p:cNvPicPr>
          <p:nvPr/>
        </p:nvPicPr>
        <p:blipFill>
          <a:blip r:embed="rId4"/>
          <a:stretch>
            <a:fillRect/>
          </a:stretch>
        </p:blipFill>
        <p:spPr>
          <a:xfrm>
            <a:off x="3122549" y="3245946"/>
            <a:ext cx="369197" cy="369197"/>
          </a:xfrm>
          <a:prstGeom prst="rect">
            <a:avLst/>
          </a:prstGeom>
        </p:spPr>
      </p:pic>
      <p:sp>
        <p:nvSpPr>
          <p:cNvPr id="23" name="Google Shape;10849;p66">
            <a:extLst>
              <a:ext uri="{FF2B5EF4-FFF2-40B4-BE49-F238E27FC236}">
                <a16:creationId xmlns:a16="http://schemas.microsoft.com/office/drawing/2014/main" id="{4CDF6032-865D-078D-A135-93EC41D500D4}"/>
              </a:ext>
            </a:extLst>
          </p:cNvPr>
          <p:cNvSpPr txBox="1">
            <a:spLocks/>
          </p:cNvSpPr>
          <p:nvPr/>
        </p:nvSpPr>
        <p:spPr>
          <a:xfrm>
            <a:off x="2474420" y="3547541"/>
            <a:ext cx="1675933" cy="5393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4800"/>
              <a:buFont typeface="Slackey"/>
              <a:buNone/>
              <a:defRPr sz="4800" b="0" i="0" u="none" strike="noStrike" cap="none">
                <a:solidFill>
                  <a:schemeClr val="accent1"/>
                </a:solidFill>
                <a:latin typeface="Slackey"/>
                <a:ea typeface="Slackey"/>
                <a:cs typeface="Slackey"/>
                <a:sym typeface="Slackey"/>
              </a:defRPr>
            </a:lvl1pPr>
            <a:lvl2pPr marR="0" lvl="1"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2pPr>
            <a:lvl3pPr marR="0" lvl="2"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3pPr>
            <a:lvl4pPr marR="0" lvl="3"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4pPr>
            <a:lvl5pPr marR="0" lvl="4"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5pPr>
            <a:lvl6pPr marR="0" lvl="5"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6pPr>
            <a:lvl7pPr marR="0" lvl="6"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7pPr>
            <a:lvl8pPr marR="0" lvl="7"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8pPr>
            <a:lvl9pPr marR="0" lvl="8"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9pPr>
          </a:lstStyle>
          <a:p>
            <a:r>
              <a:rPr lang="en-US" sz="3200" dirty="0"/>
              <a:t>5 </a:t>
            </a:r>
          </a:p>
        </p:txBody>
      </p:sp>
      <p:sp>
        <p:nvSpPr>
          <p:cNvPr id="24" name="Google Shape;10846;p66">
            <a:extLst>
              <a:ext uri="{FF2B5EF4-FFF2-40B4-BE49-F238E27FC236}">
                <a16:creationId xmlns:a16="http://schemas.microsoft.com/office/drawing/2014/main" id="{4046B1AE-A4A7-5784-BFB8-616F3EC43990}"/>
              </a:ext>
            </a:extLst>
          </p:cNvPr>
          <p:cNvSpPr txBox="1">
            <a:spLocks/>
          </p:cNvSpPr>
          <p:nvPr/>
        </p:nvSpPr>
        <p:spPr>
          <a:xfrm>
            <a:off x="2177006" y="4059439"/>
            <a:ext cx="2408712" cy="43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1pPr>
            <a:lvl2pPr marL="914400" marR="0" lvl="1"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2pPr>
            <a:lvl3pPr marL="1371600" marR="0" lvl="2"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3pPr>
            <a:lvl4pPr marL="1828800" marR="0" lvl="3"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4pPr>
            <a:lvl5pPr marL="2286000" marR="0" lvl="4"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5pPr>
            <a:lvl6pPr marL="2743200" marR="0" lvl="5"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6pPr>
            <a:lvl7pPr marL="3200400" marR="0" lvl="6"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7pPr>
            <a:lvl8pPr marL="3657600" marR="0" lvl="7"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8pPr>
            <a:lvl9pPr marL="4114800" marR="0" lvl="8" indent="-330200" algn="l" rtl="0">
              <a:lnSpc>
                <a:spcPct val="100000"/>
              </a:lnSpc>
              <a:spcBef>
                <a:spcPts val="1600"/>
              </a:spcBef>
              <a:spcAft>
                <a:spcPts val="160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9pPr>
          </a:lstStyle>
          <a:p>
            <a:pPr marL="0" indent="0">
              <a:spcAft>
                <a:spcPts val="1600"/>
              </a:spcAft>
            </a:pPr>
            <a:r>
              <a:rPr lang="en-US" b="1" dirty="0">
                <a:latin typeface="Arima Koshi Black" pitchFamily="2" charset="77"/>
                <a:cs typeface="Arima Koshi Black" pitchFamily="2" charset="77"/>
              </a:rPr>
              <a:t>Network Diameter </a:t>
            </a:r>
          </a:p>
        </p:txBody>
      </p:sp>
      <p:pic>
        <p:nvPicPr>
          <p:cNvPr id="25" name="Imagen 3">
            <a:extLst>
              <a:ext uri="{FF2B5EF4-FFF2-40B4-BE49-F238E27FC236}">
                <a16:creationId xmlns:a16="http://schemas.microsoft.com/office/drawing/2014/main" id="{0215F51E-7E7B-931B-7FF8-0BFB321EA8C3}"/>
              </a:ext>
            </a:extLst>
          </p:cNvPr>
          <p:cNvPicPr>
            <a:picLocks noChangeAspect="1"/>
          </p:cNvPicPr>
          <p:nvPr/>
        </p:nvPicPr>
        <p:blipFill>
          <a:blip r:embed="rId5"/>
          <a:stretch>
            <a:fillRect/>
          </a:stretch>
        </p:blipFill>
        <p:spPr>
          <a:xfrm>
            <a:off x="7050698" y="1587204"/>
            <a:ext cx="268722" cy="365760"/>
          </a:xfrm>
          <a:prstGeom prst="rect">
            <a:avLst/>
          </a:prstGeom>
        </p:spPr>
      </p:pic>
      <p:sp>
        <p:nvSpPr>
          <p:cNvPr id="26" name="Google Shape;10849;p66">
            <a:extLst>
              <a:ext uri="{FF2B5EF4-FFF2-40B4-BE49-F238E27FC236}">
                <a16:creationId xmlns:a16="http://schemas.microsoft.com/office/drawing/2014/main" id="{DED10C68-08AF-E13F-DE4E-898479F93D4E}"/>
              </a:ext>
            </a:extLst>
          </p:cNvPr>
          <p:cNvSpPr txBox="1">
            <a:spLocks/>
          </p:cNvSpPr>
          <p:nvPr/>
        </p:nvSpPr>
        <p:spPr>
          <a:xfrm>
            <a:off x="5888199" y="1904295"/>
            <a:ext cx="2630652" cy="5393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4800"/>
              <a:buFont typeface="Slackey"/>
              <a:buNone/>
              <a:defRPr sz="4800" b="0" i="0" u="none" strike="noStrike" cap="none">
                <a:solidFill>
                  <a:schemeClr val="accent1"/>
                </a:solidFill>
                <a:latin typeface="Slackey"/>
                <a:ea typeface="Slackey"/>
                <a:cs typeface="Slackey"/>
                <a:sym typeface="Slackey"/>
              </a:defRPr>
            </a:lvl1pPr>
            <a:lvl2pPr marR="0" lvl="1"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2pPr>
            <a:lvl3pPr marR="0" lvl="2"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3pPr>
            <a:lvl4pPr marR="0" lvl="3"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4pPr>
            <a:lvl5pPr marR="0" lvl="4"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5pPr>
            <a:lvl6pPr marR="0" lvl="5"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6pPr>
            <a:lvl7pPr marR="0" lvl="6"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7pPr>
            <a:lvl8pPr marR="0" lvl="7"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8pPr>
            <a:lvl9pPr marR="0" lvl="8"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9pPr>
          </a:lstStyle>
          <a:p>
            <a:r>
              <a:rPr lang="en-US" sz="3200" dirty="0"/>
              <a:t>20,611,410 </a:t>
            </a:r>
          </a:p>
        </p:txBody>
      </p:sp>
      <p:sp>
        <p:nvSpPr>
          <p:cNvPr id="27" name="Google Shape;10846;p66">
            <a:extLst>
              <a:ext uri="{FF2B5EF4-FFF2-40B4-BE49-F238E27FC236}">
                <a16:creationId xmlns:a16="http://schemas.microsoft.com/office/drawing/2014/main" id="{6A343250-BCA2-3BDE-B31E-D45322B01CB8}"/>
              </a:ext>
            </a:extLst>
          </p:cNvPr>
          <p:cNvSpPr txBox="1">
            <a:spLocks/>
          </p:cNvSpPr>
          <p:nvPr/>
        </p:nvSpPr>
        <p:spPr>
          <a:xfrm>
            <a:off x="6022104" y="2361803"/>
            <a:ext cx="2408712" cy="43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1pPr>
            <a:lvl2pPr marL="914400" marR="0" lvl="1"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2pPr>
            <a:lvl3pPr marL="1371600" marR="0" lvl="2"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3pPr>
            <a:lvl4pPr marL="1828800" marR="0" lvl="3"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4pPr>
            <a:lvl5pPr marL="2286000" marR="0" lvl="4"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5pPr>
            <a:lvl6pPr marL="2743200" marR="0" lvl="5"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6pPr>
            <a:lvl7pPr marL="3200400" marR="0" lvl="6"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7pPr>
            <a:lvl8pPr marL="3657600" marR="0" lvl="7"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8pPr>
            <a:lvl9pPr marL="4114800" marR="0" lvl="8" indent="-330200" algn="l" rtl="0">
              <a:lnSpc>
                <a:spcPct val="100000"/>
              </a:lnSpc>
              <a:spcBef>
                <a:spcPts val="1600"/>
              </a:spcBef>
              <a:spcAft>
                <a:spcPts val="160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9pPr>
          </a:lstStyle>
          <a:p>
            <a:pPr marL="0" indent="0">
              <a:spcAft>
                <a:spcPts val="1600"/>
              </a:spcAft>
            </a:pPr>
            <a:r>
              <a:rPr lang="en-US" b="1" dirty="0">
                <a:latin typeface="Arima Koshi Black" pitchFamily="2" charset="77"/>
                <a:cs typeface="Arima Koshi Black" pitchFamily="2" charset="77"/>
              </a:rPr>
              <a:t>No of Possible Edges</a:t>
            </a:r>
          </a:p>
        </p:txBody>
      </p:sp>
      <p:pic>
        <p:nvPicPr>
          <p:cNvPr id="28" name="Imagen 1">
            <a:extLst>
              <a:ext uri="{FF2B5EF4-FFF2-40B4-BE49-F238E27FC236}">
                <a16:creationId xmlns:a16="http://schemas.microsoft.com/office/drawing/2014/main" id="{00DD1337-77BA-491D-B0FA-3171B7A5EA5E}"/>
              </a:ext>
            </a:extLst>
          </p:cNvPr>
          <p:cNvPicPr>
            <a:picLocks noChangeAspect="1"/>
          </p:cNvPicPr>
          <p:nvPr/>
        </p:nvPicPr>
        <p:blipFill>
          <a:blip r:embed="rId3"/>
          <a:stretch>
            <a:fillRect/>
          </a:stretch>
        </p:blipFill>
        <p:spPr>
          <a:xfrm>
            <a:off x="7236744" y="3318085"/>
            <a:ext cx="384835" cy="384835"/>
          </a:xfrm>
          <a:prstGeom prst="rect">
            <a:avLst/>
          </a:prstGeom>
        </p:spPr>
      </p:pic>
      <p:sp>
        <p:nvSpPr>
          <p:cNvPr id="29" name="Google Shape;10849;p66">
            <a:extLst>
              <a:ext uri="{FF2B5EF4-FFF2-40B4-BE49-F238E27FC236}">
                <a16:creationId xmlns:a16="http://schemas.microsoft.com/office/drawing/2014/main" id="{A20497DF-5EA5-900D-729E-F6A29FA34EE4}"/>
              </a:ext>
            </a:extLst>
          </p:cNvPr>
          <p:cNvSpPr txBox="1">
            <a:spLocks/>
          </p:cNvSpPr>
          <p:nvPr/>
        </p:nvSpPr>
        <p:spPr>
          <a:xfrm>
            <a:off x="6591196" y="3665269"/>
            <a:ext cx="1675933" cy="5393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4800"/>
              <a:buFont typeface="Slackey"/>
              <a:buNone/>
              <a:defRPr sz="4800" b="0" i="0" u="none" strike="noStrike" cap="none">
                <a:solidFill>
                  <a:schemeClr val="accent1"/>
                </a:solidFill>
                <a:latin typeface="Slackey"/>
                <a:ea typeface="Slackey"/>
                <a:cs typeface="Slackey"/>
                <a:sym typeface="Slackey"/>
              </a:defRPr>
            </a:lvl1pPr>
            <a:lvl2pPr marR="0" lvl="1"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2pPr>
            <a:lvl3pPr marR="0" lvl="2"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3pPr>
            <a:lvl4pPr marR="0" lvl="3"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4pPr>
            <a:lvl5pPr marR="0" lvl="4"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5pPr>
            <a:lvl6pPr marR="0" lvl="5"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6pPr>
            <a:lvl7pPr marR="0" lvl="6"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7pPr>
            <a:lvl8pPr marR="0" lvl="7"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8pPr>
            <a:lvl9pPr marR="0" lvl="8"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9pPr>
          </a:lstStyle>
          <a:p>
            <a:r>
              <a:rPr lang="en-US" sz="3200" dirty="0"/>
              <a:t>2.635 </a:t>
            </a:r>
          </a:p>
        </p:txBody>
      </p:sp>
      <p:sp>
        <p:nvSpPr>
          <p:cNvPr id="30" name="Google Shape;10846;p66">
            <a:extLst>
              <a:ext uri="{FF2B5EF4-FFF2-40B4-BE49-F238E27FC236}">
                <a16:creationId xmlns:a16="http://schemas.microsoft.com/office/drawing/2014/main" id="{33EA4167-EC90-B13E-156E-2CAB8A8F89C8}"/>
              </a:ext>
            </a:extLst>
          </p:cNvPr>
          <p:cNvSpPr txBox="1">
            <a:spLocks/>
          </p:cNvSpPr>
          <p:nvPr/>
        </p:nvSpPr>
        <p:spPr>
          <a:xfrm>
            <a:off x="6184327" y="4404404"/>
            <a:ext cx="2408712" cy="38483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1pPr>
            <a:lvl2pPr marL="914400" marR="0" lvl="1"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2pPr>
            <a:lvl3pPr marL="1371600" marR="0" lvl="2"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3pPr>
            <a:lvl4pPr marL="1828800" marR="0" lvl="3"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4pPr>
            <a:lvl5pPr marL="2286000" marR="0" lvl="4"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5pPr>
            <a:lvl6pPr marL="2743200" marR="0" lvl="5"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6pPr>
            <a:lvl7pPr marL="3200400" marR="0" lvl="6"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7pPr>
            <a:lvl8pPr marL="3657600" marR="0" lvl="7"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8pPr>
            <a:lvl9pPr marL="4114800" marR="0" lvl="8" indent="-330200" algn="l" rtl="0">
              <a:lnSpc>
                <a:spcPct val="100000"/>
              </a:lnSpc>
              <a:spcBef>
                <a:spcPts val="1600"/>
              </a:spcBef>
              <a:spcAft>
                <a:spcPts val="160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9pPr>
          </a:lstStyle>
          <a:p>
            <a:pPr marL="0" indent="0">
              <a:spcAft>
                <a:spcPts val="1600"/>
              </a:spcAft>
            </a:pPr>
            <a:r>
              <a:rPr lang="en-US" b="1" dirty="0">
                <a:latin typeface="Arima Koshi Black" pitchFamily="2" charset="77"/>
                <a:cs typeface="Arima Koshi Black" pitchFamily="2" charset="77"/>
              </a:rPr>
              <a:t>Avg. Path Length </a:t>
            </a:r>
          </a:p>
        </p:txBody>
      </p:sp>
      <p:sp>
        <p:nvSpPr>
          <p:cNvPr id="31" name="Google Shape;10846;p66">
            <a:extLst>
              <a:ext uri="{FF2B5EF4-FFF2-40B4-BE49-F238E27FC236}">
                <a16:creationId xmlns:a16="http://schemas.microsoft.com/office/drawing/2014/main" id="{0F66752D-FE07-939C-C215-B28EE4CE6F6D}"/>
              </a:ext>
            </a:extLst>
          </p:cNvPr>
          <p:cNvSpPr txBox="1">
            <a:spLocks/>
          </p:cNvSpPr>
          <p:nvPr/>
        </p:nvSpPr>
        <p:spPr>
          <a:xfrm>
            <a:off x="6224806" y="4190257"/>
            <a:ext cx="2408712" cy="43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1pPr>
            <a:lvl2pPr marL="914400" marR="0" lvl="1"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2pPr>
            <a:lvl3pPr marL="1371600" marR="0" lvl="2"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3pPr>
            <a:lvl4pPr marL="1828800" marR="0" lvl="3"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4pPr>
            <a:lvl5pPr marL="2286000" marR="0" lvl="4"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5pPr>
            <a:lvl6pPr marL="2743200" marR="0" lvl="5"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6pPr>
            <a:lvl7pPr marL="3200400" marR="0" lvl="6"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7pPr>
            <a:lvl8pPr marL="3657600" marR="0" lvl="7"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8pPr>
            <a:lvl9pPr marL="4114800" marR="0" lvl="8" indent="-330200" algn="l" rtl="0">
              <a:lnSpc>
                <a:spcPct val="100000"/>
              </a:lnSpc>
              <a:spcBef>
                <a:spcPts val="1600"/>
              </a:spcBef>
              <a:spcAft>
                <a:spcPts val="160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9pPr>
          </a:lstStyle>
          <a:p>
            <a:pPr marL="0" indent="0">
              <a:spcAft>
                <a:spcPts val="1600"/>
              </a:spcAft>
            </a:pPr>
            <a:r>
              <a:rPr lang="en-US" b="1" dirty="0">
                <a:latin typeface="Arima Koshi Black" pitchFamily="2" charset="77"/>
                <a:cs typeface="Arima Koshi Black" pitchFamily="2" charset="77"/>
              </a:rPr>
              <a:t>Geodesic distance</a:t>
            </a:r>
            <a:r>
              <a:rPr lang="en-US" sz="1400" b="1" i="1" dirty="0">
                <a:latin typeface="Arima Koshi Black" pitchFamily="2" charset="77"/>
                <a:cs typeface="Arima Koshi Black" pitchFamily="2" charset="77"/>
              </a:rPr>
              <a:t> </a:t>
            </a:r>
            <a:r>
              <a:rPr lang="en-US" sz="1400" b="1" i="1" dirty="0" err="1">
                <a:latin typeface="Arima Koshi Black" pitchFamily="2" charset="77"/>
                <a:cs typeface="Arima Koshi Black" pitchFamily="2" charset="77"/>
              </a:rPr>
              <a:t>a.k.a</a:t>
            </a:r>
            <a:endParaRPr lang="en-US" sz="1400" b="1" i="1" dirty="0">
              <a:latin typeface="Arima Koshi Black" pitchFamily="2" charset="77"/>
              <a:cs typeface="Arima Koshi Black" pitchFamily="2" charset="77"/>
            </a:endParaRPr>
          </a:p>
        </p:txBody>
      </p:sp>
      <p:pic>
        <p:nvPicPr>
          <p:cNvPr id="6" name="Imagen 3">
            <a:extLst>
              <a:ext uri="{FF2B5EF4-FFF2-40B4-BE49-F238E27FC236}">
                <a16:creationId xmlns:a16="http://schemas.microsoft.com/office/drawing/2014/main" id="{451D25E3-792D-D676-475F-CE5091145132}"/>
              </a:ext>
            </a:extLst>
          </p:cNvPr>
          <p:cNvPicPr>
            <a:picLocks noChangeAspect="1"/>
          </p:cNvPicPr>
          <p:nvPr/>
        </p:nvPicPr>
        <p:blipFill>
          <a:blip r:embed="rId5"/>
          <a:stretch>
            <a:fillRect/>
          </a:stretch>
        </p:blipFill>
        <p:spPr>
          <a:xfrm>
            <a:off x="5115537" y="3063066"/>
            <a:ext cx="268722" cy="365760"/>
          </a:xfrm>
          <a:prstGeom prst="rect">
            <a:avLst/>
          </a:prstGeom>
        </p:spPr>
      </p:pic>
      <p:sp>
        <p:nvSpPr>
          <p:cNvPr id="7" name="Google Shape;10849;p66">
            <a:extLst>
              <a:ext uri="{FF2B5EF4-FFF2-40B4-BE49-F238E27FC236}">
                <a16:creationId xmlns:a16="http://schemas.microsoft.com/office/drawing/2014/main" id="{D818021A-A1C3-E2DF-92C5-B894915CABA5}"/>
              </a:ext>
            </a:extLst>
          </p:cNvPr>
          <p:cNvSpPr txBox="1">
            <a:spLocks/>
          </p:cNvSpPr>
          <p:nvPr/>
        </p:nvSpPr>
        <p:spPr>
          <a:xfrm>
            <a:off x="4459692" y="3385924"/>
            <a:ext cx="1675933" cy="5393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4800"/>
              <a:buFont typeface="Slackey"/>
              <a:buNone/>
              <a:defRPr sz="4800" b="0" i="0" u="none" strike="noStrike" cap="none">
                <a:solidFill>
                  <a:schemeClr val="accent1"/>
                </a:solidFill>
                <a:latin typeface="Slackey"/>
                <a:ea typeface="Slackey"/>
                <a:cs typeface="Slackey"/>
                <a:sym typeface="Slackey"/>
              </a:defRPr>
            </a:lvl1pPr>
            <a:lvl2pPr marR="0" lvl="1"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2pPr>
            <a:lvl3pPr marR="0" lvl="2"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3pPr>
            <a:lvl4pPr marR="0" lvl="3"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4pPr>
            <a:lvl5pPr marR="0" lvl="4"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5pPr>
            <a:lvl6pPr marR="0" lvl="5"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6pPr>
            <a:lvl7pPr marR="0" lvl="6"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7pPr>
            <a:lvl8pPr marR="0" lvl="7"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8pPr>
            <a:lvl9pPr marR="0" lvl="8" algn="ctr" rtl="0">
              <a:lnSpc>
                <a:spcPct val="100000"/>
              </a:lnSpc>
              <a:spcBef>
                <a:spcPts val="0"/>
              </a:spcBef>
              <a:spcAft>
                <a:spcPts val="0"/>
              </a:spcAft>
              <a:buClr>
                <a:schemeClr val="accent1"/>
              </a:buClr>
              <a:buSzPts val="12000"/>
              <a:buFont typeface="Arial"/>
              <a:buNone/>
              <a:defRPr sz="12000" b="0" i="0" u="none" strike="noStrike" cap="none">
                <a:solidFill>
                  <a:schemeClr val="accent1"/>
                </a:solidFill>
                <a:latin typeface="Arial"/>
                <a:ea typeface="Arial"/>
                <a:cs typeface="Arial"/>
                <a:sym typeface="Arial"/>
              </a:defRPr>
            </a:lvl9pPr>
          </a:lstStyle>
          <a:p>
            <a:r>
              <a:rPr lang="en-US" sz="3200" dirty="0"/>
              <a:t>52.05 </a:t>
            </a:r>
          </a:p>
        </p:txBody>
      </p:sp>
      <p:sp>
        <p:nvSpPr>
          <p:cNvPr id="8" name="Google Shape;10846;p66">
            <a:extLst>
              <a:ext uri="{FF2B5EF4-FFF2-40B4-BE49-F238E27FC236}">
                <a16:creationId xmlns:a16="http://schemas.microsoft.com/office/drawing/2014/main" id="{8214C2C2-20C3-F5E1-942F-15BA84D111F9}"/>
              </a:ext>
            </a:extLst>
          </p:cNvPr>
          <p:cNvSpPr txBox="1">
            <a:spLocks/>
          </p:cNvSpPr>
          <p:nvPr/>
        </p:nvSpPr>
        <p:spPr>
          <a:xfrm>
            <a:off x="4116917" y="3826526"/>
            <a:ext cx="2408712" cy="43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1pPr>
            <a:lvl2pPr marL="914400" marR="0" lvl="1"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2pPr>
            <a:lvl3pPr marL="1371600" marR="0" lvl="2"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3pPr>
            <a:lvl4pPr marL="1828800" marR="0" lvl="3"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4pPr>
            <a:lvl5pPr marL="2286000" marR="0" lvl="4"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5pPr>
            <a:lvl6pPr marL="2743200" marR="0" lvl="5"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6pPr>
            <a:lvl7pPr marL="3200400" marR="0" lvl="6"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7pPr>
            <a:lvl8pPr marL="3657600" marR="0" lvl="7" indent="-330200" algn="l"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8pPr>
            <a:lvl9pPr marL="4114800" marR="0" lvl="8" indent="-330200" algn="l" rtl="0">
              <a:lnSpc>
                <a:spcPct val="100000"/>
              </a:lnSpc>
              <a:spcBef>
                <a:spcPts val="1600"/>
              </a:spcBef>
              <a:spcAft>
                <a:spcPts val="160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9pPr>
          </a:lstStyle>
          <a:p>
            <a:pPr marL="0" indent="0">
              <a:spcAft>
                <a:spcPts val="1600"/>
              </a:spcAft>
            </a:pPr>
            <a:r>
              <a:rPr lang="en-US" b="1" dirty="0">
                <a:latin typeface="Arima Koshi Black" pitchFamily="2" charset="77"/>
                <a:cs typeface="Arima Koshi Black" pitchFamily="2" charset="77"/>
              </a:rPr>
              <a:t>Avg. Degree</a:t>
            </a:r>
          </a:p>
        </p:txBody>
      </p:sp>
    </p:spTree>
    <p:extLst>
      <p:ext uri="{BB962C8B-B14F-4D97-AF65-F5344CB8AC3E}">
        <p14:creationId xmlns:p14="http://schemas.microsoft.com/office/powerpoint/2010/main" val="13404779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62"/>
        <p:cNvGrpSpPr/>
        <p:nvPr/>
      </p:nvGrpSpPr>
      <p:grpSpPr>
        <a:xfrm>
          <a:off x="0" y="0"/>
          <a:ext cx="0" cy="0"/>
          <a:chOff x="0" y="0"/>
          <a:chExt cx="0" cy="0"/>
        </a:xfrm>
      </p:grpSpPr>
      <p:sp>
        <p:nvSpPr>
          <p:cNvPr id="10463" name="Google Shape;10463;p51"/>
          <p:cNvSpPr txBox="1">
            <a:spLocks noGrp="1"/>
          </p:cNvSpPr>
          <p:nvPr>
            <p:ph type="title"/>
          </p:nvPr>
        </p:nvSpPr>
        <p:spPr>
          <a:xfrm>
            <a:off x="1470600" y="540000"/>
            <a:ext cx="6202800" cy="99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SOMETIMES, REVIEWING CONCEPTS IS A GOOD IDEA</a:t>
            </a:r>
            <a:endParaRPr>
              <a:solidFill>
                <a:schemeClr val="dk1"/>
              </a:solidFill>
            </a:endParaRPr>
          </a:p>
        </p:txBody>
      </p:sp>
      <p:sp>
        <p:nvSpPr>
          <p:cNvPr id="10464" name="Google Shape;10464;p51"/>
          <p:cNvSpPr/>
          <p:nvPr/>
        </p:nvSpPr>
        <p:spPr>
          <a:xfrm>
            <a:off x="4862534" y="1906150"/>
            <a:ext cx="3741820" cy="3110380"/>
          </a:xfrm>
          <a:custGeom>
            <a:avLst/>
            <a:gdLst/>
            <a:ahLst/>
            <a:cxnLst/>
            <a:rect l="l" t="t" r="r" b="b"/>
            <a:pathLst>
              <a:path w="152834" h="115126" extrusionOk="0">
                <a:moveTo>
                  <a:pt x="148670" y="2312"/>
                </a:moveTo>
                <a:lnTo>
                  <a:pt x="0" y="0"/>
                </a:lnTo>
                <a:lnTo>
                  <a:pt x="1275" y="107331"/>
                </a:lnTo>
                <a:lnTo>
                  <a:pt x="152834" y="115126"/>
                </a:lnTo>
                <a:lnTo>
                  <a:pt x="152511" y="106172"/>
                </a:lnTo>
                <a:close/>
              </a:path>
            </a:pathLst>
          </a:custGeom>
          <a:solidFill>
            <a:schemeClr val="lt1"/>
          </a:solidFill>
          <a:ln w="38100" cap="flat" cmpd="sng">
            <a:solidFill>
              <a:schemeClr val="dk1"/>
            </a:solidFill>
            <a:prstDash val="solid"/>
            <a:round/>
            <a:headEnd type="none" w="med" len="med"/>
            <a:tailEnd type="none" w="med" len="med"/>
          </a:ln>
        </p:spPr>
      </p:sp>
      <p:sp>
        <p:nvSpPr>
          <p:cNvPr id="10465" name="Google Shape;10465;p51"/>
          <p:cNvSpPr/>
          <p:nvPr/>
        </p:nvSpPr>
        <p:spPr>
          <a:xfrm>
            <a:off x="539646" y="1873850"/>
            <a:ext cx="3800779" cy="3110380"/>
          </a:xfrm>
          <a:custGeom>
            <a:avLst/>
            <a:gdLst/>
            <a:ahLst/>
            <a:cxnLst/>
            <a:rect l="l" t="t" r="r" b="b"/>
            <a:pathLst>
              <a:path w="136226" h="114106" extrusionOk="0">
                <a:moveTo>
                  <a:pt x="3626" y="1292"/>
                </a:moveTo>
                <a:lnTo>
                  <a:pt x="136226" y="0"/>
                </a:lnTo>
                <a:lnTo>
                  <a:pt x="132389" y="110131"/>
                </a:lnTo>
                <a:lnTo>
                  <a:pt x="0" y="114106"/>
                </a:lnTo>
                <a:lnTo>
                  <a:pt x="282" y="105152"/>
                </a:lnTo>
                <a:close/>
              </a:path>
            </a:pathLst>
          </a:custGeom>
          <a:solidFill>
            <a:schemeClr val="lt1"/>
          </a:solidFill>
          <a:ln w="38100" cap="flat" cmpd="sng">
            <a:solidFill>
              <a:schemeClr val="dk1"/>
            </a:solidFill>
            <a:prstDash val="solid"/>
            <a:round/>
            <a:headEnd type="none" w="med" len="med"/>
            <a:tailEnd type="none" w="med" len="med"/>
          </a:ln>
        </p:spPr>
      </p:sp>
      <p:sp>
        <p:nvSpPr>
          <p:cNvPr id="10466" name="Google Shape;10466;p51"/>
          <p:cNvSpPr txBox="1">
            <a:spLocks noGrp="1"/>
          </p:cNvSpPr>
          <p:nvPr>
            <p:ph type="subTitle" idx="1"/>
          </p:nvPr>
        </p:nvSpPr>
        <p:spPr>
          <a:xfrm>
            <a:off x="792553" y="3841386"/>
            <a:ext cx="2372411" cy="304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dirty="0">
                <a:solidFill>
                  <a:schemeClr val="accent1"/>
                </a:solidFill>
              </a:rPr>
              <a:t>EIGENVECTOR</a:t>
            </a:r>
            <a:endParaRPr sz="1800" dirty="0">
              <a:solidFill>
                <a:schemeClr val="accent1"/>
              </a:solidFill>
            </a:endParaRPr>
          </a:p>
        </p:txBody>
      </p:sp>
      <p:sp>
        <p:nvSpPr>
          <p:cNvPr id="10467" name="Google Shape;10467;p51"/>
          <p:cNvSpPr txBox="1">
            <a:spLocks noGrp="1"/>
          </p:cNvSpPr>
          <p:nvPr>
            <p:ph type="subTitle" idx="2"/>
          </p:nvPr>
        </p:nvSpPr>
        <p:spPr>
          <a:xfrm>
            <a:off x="580098" y="4069489"/>
            <a:ext cx="2869439" cy="895546"/>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US" dirty="0">
                <a:solidFill>
                  <a:schemeClr val="dk1"/>
                </a:solidFill>
              </a:rPr>
              <a:t>Importance of nodes based on its own centrality and that of its connections.</a:t>
            </a:r>
          </a:p>
        </p:txBody>
      </p:sp>
      <p:sp>
        <p:nvSpPr>
          <p:cNvPr id="10468" name="Google Shape;10468;p51"/>
          <p:cNvSpPr txBox="1">
            <a:spLocks noGrp="1"/>
          </p:cNvSpPr>
          <p:nvPr>
            <p:ph type="subTitle" idx="3"/>
          </p:nvPr>
        </p:nvSpPr>
        <p:spPr>
          <a:xfrm>
            <a:off x="5557095" y="2970746"/>
            <a:ext cx="2946483" cy="409949"/>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dirty="0"/>
              <a:t>NO OF TRIANGLES</a:t>
            </a:r>
            <a:endParaRPr sz="1700" dirty="0">
              <a:solidFill>
                <a:schemeClr val="accent1"/>
              </a:solidFill>
            </a:endParaRPr>
          </a:p>
        </p:txBody>
      </p:sp>
      <p:sp>
        <p:nvSpPr>
          <p:cNvPr id="10469" name="Google Shape;10469;p51"/>
          <p:cNvSpPr txBox="1">
            <a:spLocks noGrp="1"/>
          </p:cNvSpPr>
          <p:nvPr>
            <p:ph type="subTitle" idx="4"/>
          </p:nvPr>
        </p:nvSpPr>
        <p:spPr>
          <a:xfrm>
            <a:off x="4969935" y="4187864"/>
            <a:ext cx="3002970" cy="672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dirty="0"/>
              <a:t>Groups of Nodes that are closely tied to one another</a:t>
            </a:r>
            <a:endParaRPr dirty="0">
              <a:solidFill>
                <a:schemeClr val="dk1"/>
              </a:solidFill>
            </a:endParaRPr>
          </a:p>
        </p:txBody>
      </p:sp>
      <p:sp>
        <p:nvSpPr>
          <p:cNvPr id="10470" name="Google Shape;10470;p51"/>
          <p:cNvSpPr txBox="1">
            <a:spLocks noGrp="1"/>
          </p:cNvSpPr>
          <p:nvPr>
            <p:ph type="subTitle" idx="5"/>
          </p:nvPr>
        </p:nvSpPr>
        <p:spPr>
          <a:xfrm>
            <a:off x="492611" y="1983534"/>
            <a:ext cx="2004300" cy="304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dirty="0"/>
              <a:t>DEGREE</a:t>
            </a:r>
            <a:endParaRPr sz="1800" dirty="0">
              <a:solidFill>
                <a:schemeClr val="accent1"/>
              </a:solidFill>
            </a:endParaRPr>
          </a:p>
        </p:txBody>
      </p:sp>
      <p:sp>
        <p:nvSpPr>
          <p:cNvPr id="10471" name="Google Shape;10471;p51"/>
          <p:cNvSpPr txBox="1">
            <a:spLocks noGrp="1"/>
          </p:cNvSpPr>
          <p:nvPr>
            <p:ph type="subTitle" idx="6"/>
          </p:nvPr>
        </p:nvSpPr>
        <p:spPr>
          <a:xfrm>
            <a:off x="539646" y="2230244"/>
            <a:ext cx="2004300" cy="672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dirty="0">
                <a:solidFill>
                  <a:schemeClr val="dk1"/>
                </a:solidFill>
              </a:rPr>
              <a:t>How many ties does a node have.</a:t>
            </a:r>
            <a:endParaRPr dirty="0">
              <a:solidFill>
                <a:schemeClr val="dk1"/>
              </a:solidFill>
            </a:endParaRPr>
          </a:p>
        </p:txBody>
      </p:sp>
      <p:sp>
        <p:nvSpPr>
          <p:cNvPr id="10472" name="Google Shape;10472;p51"/>
          <p:cNvSpPr txBox="1">
            <a:spLocks noGrp="1"/>
          </p:cNvSpPr>
          <p:nvPr>
            <p:ph type="subTitle" idx="7"/>
          </p:nvPr>
        </p:nvSpPr>
        <p:spPr>
          <a:xfrm>
            <a:off x="1234801" y="2866571"/>
            <a:ext cx="2004300" cy="304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dirty="0">
                <a:solidFill>
                  <a:schemeClr val="accent1"/>
                </a:solidFill>
              </a:rPr>
              <a:t>CLOSENESS</a:t>
            </a:r>
            <a:endParaRPr sz="1800" dirty="0">
              <a:solidFill>
                <a:schemeClr val="accent1"/>
              </a:solidFill>
            </a:endParaRPr>
          </a:p>
        </p:txBody>
      </p:sp>
      <p:sp>
        <p:nvSpPr>
          <p:cNvPr id="10473" name="Google Shape;10473;p51"/>
          <p:cNvSpPr txBox="1">
            <a:spLocks noGrp="1"/>
          </p:cNvSpPr>
          <p:nvPr>
            <p:ph type="subTitle" idx="8"/>
          </p:nvPr>
        </p:nvSpPr>
        <p:spPr>
          <a:xfrm>
            <a:off x="917758" y="3128062"/>
            <a:ext cx="2437905" cy="672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dirty="0"/>
              <a:t>How quickly can a node interact with all others. </a:t>
            </a:r>
            <a:endParaRPr dirty="0">
              <a:solidFill>
                <a:schemeClr val="dk1"/>
              </a:solidFill>
            </a:endParaRPr>
          </a:p>
          <a:p>
            <a:pPr marL="0" lvl="0" indent="0" algn="ctr" rtl="0">
              <a:lnSpc>
                <a:spcPct val="100000"/>
              </a:lnSpc>
              <a:spcBef>
                <a:spcPts val="1600"/>
              </a:spcBef>
              <a:spcAft>
                <a:spcPts val="1600"/>
              </a:spcAft>
              <a:buNone/>
            </a:pPr>
            <a:endParaRPr dirty="0">
              <a:solidFill>
                <a:schemeClr val="dk1"/>
              </a:solidFill>
            </a:endParaRPr>
          </a:p>
        </p:txBody>
      </p:sp>
      <p:grpSp>
        <p:nvGrpSpPr>
          <p:cNvPr id="10474" name="Google Shape;10474;p51"/>
          <p:cNvGrpSpPr/>
          <p:nvPr/>
        </p:nvGrpSpPr>
        <p:grpSpPr>
          <a:xfrm>
            <a:off x="167714" y="932554"/>
            <a:ext cx="959930" cy="672888"/>
            <a:chOff x="236653" y="347946"/>
            <a:chExt cx="1315875" cy="922396"/>
          </a:xfrm>
        </p:grpSpPr>
        <p:grpSp>
          <p:nvGrpSpPr>
            <p:cNvPr id="10475" name="Google Shape;10475;p51"/>
            <p:cNvGrpSpPr/>
            <p:nvPr/>
          </p:nvGrpSpPr>
          <p:grpSpPr>
            <a:xfrm>
              <a:off x="236653" y="347946"/>
              <a:ext cx="397188" cy="852814"/>
              <a:chOff x="-136747" y="475983"/>
              <a:chExt cx="397188" cy="852814"/>
            </a:xfrm>
          </p:grpSpPr>
          <p:sp>
            <p:nvSpPr>
              <p:cNvPr id="10476" name="Google Shape;10476;p51"/>
              <p:cNvSpPr/>
              <p:nvPr/>
            </p:nvSpPr>
            <p:spPr>
              <a:xfrm rot="-5400000" flipH="1">
                <a:off x="-137582" y="1098857"/>
                <a:ext cx="230774" cy="229105"/>
              </a:xfrm>
              <a:custGeom>
                <a:avLst/>
                <a:gdLst/>
                <a:ahLst/>
                <a:cxnLst/>
                <a:rect l="l" t="t" r="r" b="b"/>
                <a:pathLst>
                  <a:path w="3335" h="3311" extrusionOk="0">
                    <a:moveTo>
                      <a:pt x="1525" y="1"/>
                    </a:moveTo>
                    <a:lnTo>
                      <a:pt x="1132" y="1108"/>
                    </a:lnTo>
                    <a:lnTo>
                      <a:pt x="1" y="1429"/>
                    </a:lnTo>
                    <a:lnTo>
                      <a:pt x="941" y="2144"/>
                    </a:lnTo>
                    <a:lnTo>
                      <a:pt x="882" y="3310"/>
                    </a:lnTo>
                    <a:lnTo>
                      <a:pt x="882" y="3310"/>
                    </a:lnTo>
                    <a:lnTo>
                      <a:pt x="1846" y="2632"/>
                    </a:lnTo>
                    <a:lnTo>
                      <a:pt x="2953" y="3049"/>
                    </a:lnTo>
                    <a:lnTo>
                      <a:pt x="2953" y="3049"/>
                    </a:lnTo>
                    <a:lnTo>
                      <a:pt x="2608" y="1917"/>
                    </a:lnTo>
                    <a:lnTo>
                      <a:pt x="3334" y="989"/>
                    </a:lnTo>
                    <a:lnTo>
                      <a:pt x="2156" y="977"/>
                    </a:lnTo>
                    <a:lnTo>
                      <a:pt x="1525" y="1"/>
                    </a:lnTo>
                    <a:close/>
                  </a:path>
                </a:pathLst>
              </a:custGeom>
              <a:solidFill>
                <a:schemeClr val="accent1"/>
              </a:solidFill>
              <a:ln w="19050"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51"/>
              <p:cNvSpPr/>
              <p:nvPr/>
            </p:nvSpPr>
            <p:spPr>
              <a:xfrm rot="-5400000" flipH="1">
                <a:off x="132255" y="478926"/>
                <a:ext cx="131129" cy="125243"/>
              </a:xfrm>
              <a:custGeom>
                <a:avLst/>
                <a:gdLst/>
                <a:ahLst/>
                <a:cxnLst/>
                <a:rect l="l" t="t" r="r" b="b"/>
                <a:pathLst>
                  <a:path w="1895" h="1810" extrusionOk="0">
                    <a:moveTo>
                      <a:pt x="930" y="0"/>
                    </a:moveTo>
                    <a:lnTo>
                      <a:pt x="656" y="595"/>
                    </a:lnTo>
                    <a:lnTo>
                      <a:pt x="1" y="715"/>
                    </a:lnTo>
                    <a:lnTo>
                      <a:pt x="489" y="1155"/>
                    </a:lnTo>
                    <a:lnTo>
                      <a:pt x="418" y="1810"/>
                    </a:lnTo>
                    <a:lnTo>
                      <a:pt x="989" y="1488"/>
                    </a:lnTo>
                    <a:lnTo>
                      <a:pt x="1585" y="1762"/>
                    </a:lnTo>
                    <a:lnTo>
                      <a:pt x="1430" y="1131"/>
                    </a:lnTo>
                    <a:lnTo>
                      <a:pt x="1894" y="655"/>
                    </a:lnTo>
                    <a:lnTo>
                      <a:pt x="1239" y="572"/>
                    </a:lnTo>
                    <a:lnTo>
                      <a:pt x="930" y="0"/>
                    </a:lnTo>
                    <a:close/>
                  </a:path>
                </a:pathLst>
              </a:custGeom>
              <a:solidFill>
                <a:schemeClr val="accent3"/>
              </a:solid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51"/>
            <p:cNvGrpSpPr/>
            <p:nvPr/>
          </p:nvGrpSpPr>
          <p:grpSpPr>
            <a:xfrm>
              <a:off x="633840" y="437170"/>
              <a:ext cx="918687" cy="833172"/>
              <a:chOff x="7317151" y="266325"/>
              <a:chExt cx="1443569" cy="1309196"/>
            </a:xfrm>
          </p:grpSpPr>
          <p:sp>
            <p:nvSpPr>
              <p:cNvPr id="10479" name="Google Shape;10479;p51"/>
              <p:cNvSpPr/>
              <p:nvPr/>
            </p:nvSpPr>
            <p:spPr>
              <a:xfrm flipH="1">
                <a:off x="7317151" y="266325"/>
                <a:ext cx="1443569" cy="1309196"/>
              </a:xfrm>
              <a:custGeom>
                <a:avLst/>
                <a:gdLst/>
                <a:ahLst/>
                <a:cxnLst/>
                <a:rect l="l" t="t" r="r" b="b"/>
                <a:pathLst>
                  <a:path w="14170" h="12851" extrusionOk="0">
                    <a:moveTo>
                      <a:pt x="6276" y="3386"/>
                    </a:moveTo>
                    <a:lnTo>
                      <a:pt x="6323" y="3625"/>
                    </a:lnTo>
                    <a:cubicBezTo>
                      <a:pt x="6395" y="4041"/>
                      <a:pt x="6597" y="4446"/>
                      <a:pt x="6895" y="4756"/>
                    </a:cubicBezTo>
                    <a:cubicBezTo>
                      <a:pt x="7350" y="5241"/>
                      <a:pt x="7994" y="5520"/>
                      <a:pt x="8674" y="5520"/>
                    </a:cubicBezTo>
                    <a:cubicBezTo>
                      <a:pt x="8795" y="5520"/>
                      <a:pt x="8916" y="5512"/>
                      <a:pt x="9038" y="5494"/>
                    </a:cubicBezTo>
                    <a:lnTo>
                      <a:pt x="9240" y="5470"/>
                    </a:lnTo>
                    <a:lnTo>
                      <a:pt x="9193" y="5660"/>
                    </a:lnTo>
                    <a:cubicBezTo>
                      <a:pt x="9073" y="6125"/>
                      <a:pt x="9121" y="6625"/>
                      <a:pt x="9312" y="7077"/>
                    </a:cubicBezTo>
                    <a:lnTo>
                      <a:pt x="9383" y="7244"/>
                    </a:lnTo>
                    <a:lnTo>
                      <a:pt x="9193" y="7256"/>
                    </a:lnTo>
                    <a:cubicBezTo>
                      <a:pt x="8704" y="7304"/>
                      <a:pt x="8240" y="7494"/>
                      <a:pt x="7871" y="7816"/>
                    </a:cubicBezTo>
                    <a:cubicBezTo>
                      <a:pt x="7561" y="8089"/>
                      <a:pt x="7323" y="8435"/>
                      <a:pt x="7192" y="8816"/>
                    </a:cubicBezTo>
                    <a:lnTo>
                      <a:pt x="7145" y="8923"/>
                    </a:lnTo>
                    <a:lnTo>
                      <a:pt x="7026" y="8911"/>
                    </a:lnTo>
                    <a:cubicBezTo>
                      <a:pt x="6922" y="8898"/>
                      <a:pt x="6819" y="8891"/>
                      <a:pt x="6716" y="8891"/>
                    </a:cubicBezTo>
                    <a:cubicBezTo>
                      <a:pt x="6358" y="8891"/>
                      <a:pt x="6009" y="8973"/>
                      <a:pt x="5704" y="9149"/>
                    </a:cubicBezTo>
                    <a:lnTo>
                      <a:pt x="5549" y="9220"/>
                    </a:lnTo>
                    <a:lnTo>
                      <a:pt x="5490" y="9066"/>
                    </a:lnTo>
                    <a:cubicBezTo>
                      <a:pt x="5406" y="8816"/>
                      <a:pt x="5252" y="8578"/>
                      <a:pt x="5073" y="8387"/>
                    </a:cubicBezTo>
                    <a:cubicBezTo>
                      <a:pt x="4752" y="8030"/>
                      <a:pt x="4335" y="7792"/>
                      <a:pt x="3859" y="7696"/>
                    </a:cubicBezTo>
                    <a:lnTo>
                      <a:pt x="3692" y="7673"/>
                    </a:lnTo>
                    <a:lnTo>
                      <a:pt x="3751" y="7518"/>
                    </a:lnTo>
                    <a:cubicBezTo>
                      <a:pt x="4013" y="6887"/>
                      <a:pt x="3894" y="6184"/>
                      <a:pt x="3418" y="5660"/>
                    </a:cubicBezTo>
                    <a:lnTo>
                      <a:pt x="3406" y="5649"/>
                    </a:lnTo>
                    <a:lnTo>
                      <a:pt x="3394" y="5625"/>
                    </a:lnTo>
                    <a:lnTo>
                      <a:pt x="3251" y="5494"/>
                    </a:lnTo>
                    <a:lnTo>
                      <a:pt x="3418" y="5422"/>
                    </a:lnTo>
                    <a:cubicBezTo>
                      <a:pt x="3549" y="5363"/>
                      <a:pt x="3680" y="5291"/>
                      <a:pt x="3775" y="5196"/>
                    </a:cubicBezTo>
                    <a:cubicBezTo>
                      <a:pt x="4097" y="4934"/>
                      <a:pt x="4287" y="4565"/>
                      <a:pt x="4323" y="4160"/>
                    </a:cubicBezTo>
                    <a:lnTo>
                      <a:pt x="4347" y="4029"/>
                    </a:lnTo>
                    <a:lnTo>
                      <a:pt x="4490" y="4041"/>
                    </a:lnTo>
                    <a:cubicBezTo>
                      <a:pt x="4563" y="4049"/>
                      <a:pt x="4637" y="4053"/>
                      <a:pt x="4711" y="4053"/>
                    </a:cubicBezTo>
                    <a:cubicBezTo>
                      <a:pt x="5218" y="4053"/>
                      <a:pt x="5711" y="3875"/>
                      <a:pt x="6085" y="3553"/>
                    </a:cubicBezTo>
                    <a:lnTo>
                      <a:pt x="6276" y="3386"/>
                    </a:lnTo>
                    <a:close/>
                    <a:moveTo>
                      <a:pt x="4740" y="1"/>
                    </a:moveTo>
                    <a:cubicBezTo>
                      <a:pt x="4247" y="1"/>
                      <a:pt x="3750" y="167"/>
                      <a:pt x="3347" y="505"/>
                    </a:cubicBezTo>
                    <a:cubicBezTo>
                      <a:pt x="2811" y="958"/>
                      <a:pt x="2561" y="1636"/>
                      <a:pt x="2668" y="2315"/>
                    </a:cubicBezTo>
                    <a:lnTo>
                      <a:pt x="2680" y="2446"/>
                    </a:lnTo>
                    <a:lnTo>
                      <a:pt x="2525" y="2458"/>
                    </a:lnTo>
                    <a:cubicBezTo>
                      <a:pt x="2204" y="2505"/>
                      <a:pt x="1906" y="2624"/>
                      <a:pt x="1668" y="2839"/>
                    </a:cubicBezTo>
                    <a:cubicBezTo>
                      <a:pt x="1025" y="3374"/>
                      <a:pt x="942" y="4303"/>
                      <a:pt x="1453" y="4958"/>
                    </a:cubicBezTo>
                    <a:lnTo>
                      <a:pt x="1573" y="5113"/>
                    </a:lnTo>
                    <a:lnTo>
                      <a:pt x="1394" y="5172"/>
                    </a:lnTo>
                    <a:cubicBezTo>
                      <a:pt x="1192" y="5244"/>
                      <a:pt x="1001" y="5363"/>
                      <a:pt x="846" y="5494"/>
                    </a:cubicBezTo>
                    <a:cubicBezTo>
                      <a:pt x="72" y="6149"/>
                      <a:pt x="1" y="7280"/>
                      <a:pt x="680" y="8030"/>
                    </a:cubicBezTo>
                    <a:cubicBezTo>
                      <a:pt x="894" y="8256"/>
                      <a:pt x="1144" y="8435"/>
                      <a:pt x="1442" y="8518"/>
                    </a:cubicBezTo>
                    <a:lnTo>
                      <a:pt x="1608" y="8578"/>
                    </a:lnTo>
                    <a:lnTo>
                      <a:pt x="1513" y="8720"/>
                    </a:lnTo>
                    <a:cubicBezTo>
                      <a:pt x="1025" y="9530"/>
                      <a:pt x="1120" y="10542"/>
                      <a:pt x="1751" y="11245"/>
                    </a:cubicBezTo>
                    <a:cubicBezTo>
                      <a:pt x="2191" y="11719"/>
                      <a:pt x="2816" y="11971"/>
                      <a:pt x="3443" y="11971"/>
                    </a:cubicBezTo>
                    <a:cubicBezTo>
                      <a:pt x="3870" y="11971"/>
                      <a:pt x="4297" y="11855"/>
                      <a:pt x="4668" y="11614"/>
                    </a:cubicBezTo>
                    <a:lnTo>
                      <a:pt x="4811" y="11530"/>
                    </a:lnTo>
                    <a:lnTo>
                      <a:pt x="4882" y="11673"/>
                    </a:lnTo>
                    <a:cubicBezTo>
                      <a:pt x="4966" y="11852"/>
                      <a:pt x="5073" y="12018"/>
                      <a:pt x="5204" y="12185"/>
                    </a:cubicBezTo>
                    <a:cubicBezTo>
                      <a:pt x="5611" y="12625"/>
                      <a:pt x="6180" y="12850"/>
                      <a:pt x="6750" y="12850"/>
                    </a:cubicBezTo>
                    <a:cubicBezTo>
                      <a:pt x="7230" y="12850"/>
                      <a:pt x="7711" y="12690"/>
                      <a:pt x="8097" y="12364"/>
                    </a:cubicBezTo>
                    <a:cubicBezTo>
                      <a:pt x="8276" y="12209"/>
                      <a:pt x="8442" y="12018"/>
                      <a:pt x="8538" y="11804"/>
                    </a:cubicBezTo>
                    <a:lnTo>
                      <a:pt x="8597" y="11709"/>
                    </a:lnTo>
                    <a:lnTo>
                      <a:pt x="8716" y="11733"/>
                    </a:lnTo>
                    <a:cubicBezTo>
                      <a:pt x="8955" y="11807"/>
                      <a:pt x="9202" y="11844"/>
                      <a:pt x="9448" y="11844"/>
                    </a:cubicBezTo>
                    <a:cubicBezTo>
                      <a:pt x="10024" y="11844"/>
                      <a:pt x="10592" y="11644"/>
                      <a:pt x="11026" y="11268"/>
                    </a:cubicBezTo>
                    <a:cubicBezTo>
                      <a:pt x="11788" y="10602"/>
                      <a:pt x="12038" y="9542"/>
                      <a:pt x="11633" y="8637"/>
                    </a:cubicBezTo>
                    <a:lnTo>
                      <a:pt x="11562" y="8470"/>
                    </a:lnTo>
                    <a:lnTo>
                      <a:pt x="11752" y="8458"/>
                    </a:lnTo>
                    <a:cubicBezTo>
                      <a:pt x="12252" y="8411"/>
                      <a:pt x="12705" y="8220"/>
                      <a:pt x="13074" y="7899"/>
                    </a:cubicBezTo>
                    <a:cubicBezTo>
                      <a:pt x="14062" y="7065"/>
                      <a:pt x="14169" y="5601"/>
                      <a:pt x="13300" y="4660"/>
                    </a:cubicBezTo>
                    <a:cubicBezTo>
                      <a:pt x="12845" y="4175"/>
                      <a:pt x="12201" y="3896"/>
                      <a:pt x="11521" y="3896"/>
                    </a:cubicBezTo>
                    <a:cubicBezTo>
                      <a:pt x="11400" y="3896"/>
                      <a:pt x="11279" y="3904"/>
                      <a:pt x="11157" y="3922"/>
                    </a:cubicBezTo>
                    <a:lnTo>
                      <a:pt x="10955" y="3946"/>
                    </a:lnTo>
                    <a:lnTo>
                      <a:pt x="11002" y="3755"/>
                    </a:lnTo>
                    <a:cubicBezTo>
                      <a:pt x="11181" y="3041"/>
                      <a:pt x="10967" y="2279"/>
                      <a:pt x="10467" y="1731"/>
                    </a:cubicBezTo>
                    <a:cubicBezTo>
                      <a:pt x="9994" y="1214"/>
                      <a:pt x="9336" y="950"/>
                      <a:pt x="8675" y="950"/>
                    </a:cubicBezTo>
                    <a:cubicBezTo>
                      <a:pt x="8118" y="950"/>
                      <a:pt x="7560" y="1136"/>
                      <a:pt x="7109" y="1517"/>
                    </a:cubicBezTo>
                    <a:cubicBezTo>
                      <a:pt x="7073" y="1553"/>
                      <a:pt x="7038" y="1577"/>
                      <a:pt x="7014" y="1624"/>
                    </a:cubicBezTo>
                    <a:lnTo>
                      <a:pt x="6835" y="1803"/>
                    </a:lnTo>
                    <a:lnTo>
                      <a:pt x="6776" y="1565"/>
                    </a:lnTo>
                    <a:cubicBezTo>
                      <a:pt x="6692" y="1243"/>
                      <a:pt x="6537" y="946"/>
                      <a:pt x="6311" y="684"/>
                    </a:cubicBezTo>
                    <a:cubicBezTo>
                      <a:pt x="5899" y="232"/>
                      <a:pt x="5322" y="1"/>
                      <a:pt x="4740"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51"/>
              <p:cNvSpPr/>
              <p:nvPr/>
            </p:nvSpPr>
            <p:spPr>
              <a:xfrm rot="5400000">
                <a:off x="7744614" y="1238388"/>
                <a:ext cx="185449" cy="108982"/>
              </a:xfrm>
              <a:custGeom>
                <a:avLst/>
                <a:gdLst/>
                <a:ahLst/>
                <a:cxnLst/>
                <a:rect l="l" t="t" r="r" b="b"/>
                <a:pathLst>
                  <a:path w="2680" h="1575" extrusionOk="0">
                    <a:moveTo>
                      <a:pt x="2679" y="0"/>
                    </a:moveTo>
                    <a:lnTo>
                      <a:pt x="2679" y="0"/>
                    </a:lnTo>
                    <a:cubicBezTo>
                      <a:pt x="2667" y="0"/>
                      <a:pt x="2667" y="24"/>
                      <a:pt x="2644" y="36"/>
                    </a:cubicBezTo>
                    <a:cubicBezTo>
                      <a:pt x="2632" y="48"/>
                      <a:pt x="2608" y="84"/>
                      <a:pt x="2608" y="108"/>
                    </a:cubicBezTo>
                    <a:cubicBezTo>
                      <a:pt x="2572" y="143"/>
                      <a:pt x="2548" y="179"/>
                      <a:pt x="2501" y="227"/>
                    </a:cubicBezTo>
                    <a:cubicBezTo>
                      <a:pt x="2453" y="274"/>
                      <a:pt x="2417" y="334"/>
                      <a:pt x="2346" y="381"/>
                    </a:cubicBezTo>
                    <a:cubicBezTo>
                      <a:pt x="2298" y="441"/>
                      <a:pt x="2239" y="477"/>
                      <a:pt x="2179" y="536"/>
                    </a:cubicBezTo>
                    <a:cubicBezTo>
                      <a:pt x="2096" y="596"/>
                      <a:pt x="2036" y="643"/>
                      <a:pt x="1965" y="703"/>
                    </a:cubicBezTo>
                    <a:cubicBezTo>
                      <a:pt x="1893" y="751"/>
                      <a:pt x="1822" y="810"/>
                      <a:pt x="1739" y="858"/>
                    </a:cubicBezTo>
                    <a:cubicBezTo>
                      <a:pt x="1691" y="882"/>
                      <a:pt x="1667" y="893"/>
                      <a:pt x="1620" y="929"/>
                    </a:cubicBezTo>
                    <a:lnTo>
                      <a:pt x="1501" y="989"/>
                    </a:lnTo>
                    <a:cubicBezTo>
                      <a:pt x="1429" y="1036"/>
                      <a:pt x="1334" y="1060"/>
                      <a:pt x="1251" y="1108"/>
                    </a:cubicBezTo>
                    <a:cubicBezTo>
                      <a:pt x="1155" y="1132"/>
                      <a:pt x="1084" y="1167"/>
                      <a:pt x="1000" y="1191"/>
                    </a:cubicBezTo>
                    <a:cubicBezTo>
                      <a:pt x="905" y="1227"/>
                      <a:pt x="822" y="1239"/>
                      <a:pt x="750" y="1274"/>
                    </a:cubicBezTo>
                    <a:cubicBezTo>
                      <a:pt x="727" y="1274"/>
                      <a:pt x="703" y="1286"/>
                      <a:pt x="691" y="1286"/>
                    </a:cubicBezTo>
                    <a:cubicBezTo>
                      <a:pt x="667" y="1298"/>
                      <a:pt x="643" y="1298"/>
                      <a:pt x="631" y="1298"/>
                    </a:cubicBezTo>
                    <a:cubicBezTo>
                      <a:pt x="584" y="1310"/>
                      <a:pt x="536" y="1334"/>
                      <a:pt x="500" y="1334"/>
                    </a:cubicBezTo>
                    <a:cubicBezTo>
                      <a:pt x="441" y="1346"/>
                      <a:pt x="369" y="1370"/>
                      <a:pt x="310" y="1370"/>
                    </a:cubicBezTo>
                    <a:cubicBezTo>
                      <a:pt x="250" y="1394"/>
                      <a:pt x="191" y="1405"/>
                      <a:pt x="143" y="1405"/>
                    </a:cubicBezTo>
                    <a:cubicBezTo>
                      <a:pt x="60" y="1417"/>
                      <a:pt x="0" y="1429"/>
                      <a:pt x="0" y="1429"/>
                    </a:cubicBezTo>
                    <a:lnTo>
                      <a:pt x="131" y="1477"/>
                    </a:lnTo>
                    <a:cubicBezTo>
                      <a:pt x="179" y="1489"/>
                      <a:pt x="238" y="1513"/>
                      <a:pt x="298" y="1524"/>
                    </a:cubicBezTo>
                    <a:cubicBezTo>
                      <a:pt x="358" y="1536"/>
                      <a:pt x="429" y="1536"/>
                      <a:pt x="500" y="1548"/>
                    </a:cubicBezTo>
                    <a:cubicBezTo>
                      <a:pt x="572" y="1548"/>
                      <a:pt x="643" y="1575"/>
                      <a:pt x="722" y="1575"/>
                    </a:cubicBezTo>
                    <a:cubicBezTo>
                      <a:pt x="735" y="1575"/>
                      <a:pt x="749" y="1574"/>
                      <a:pt x="762" y="1572"/>
                    </a:cubicBezTo>
                    <a:cubicBezTo>
                      <a:pt x="858" y="1548"/>
                      <a:pt x="953" y="1548"/>
                      <a:pt x="1060" y="1536"/>
                    </a:cubicBezTo>
                    <a:cubicBezTo>
                      <a:pt x="1096" y="1536"/>
                      <a:pt x="1143" y="1524"/>
                      <a:pt x="1203" y="1513"/>
                    </a:cubicBezTo>
                    <a:cubicBezTo>
                      <a:pt x="1251" y="1489"/>
                      <a:pt x="1310" y="1477"/>
                      <a:pt x="1358" y="1465"/>
                    </a:cubicBezTo>
                    <a:cubicBezTo>
                      <a:pt x="1441" y="1417"/>
                      <a:pt x="1560" y="1394"/>
                      <a:pt x="1655" y="1322"/>
                    </a:cubicBezTo>
                    <a:lnTo>
                      <a:pt x="1798" y="1251"/>
                    </a:lnTo>
                    <a:lnTo>
                      <a:pt x="1929" y="1167"/>
                    </a:lnTo>
                    <a:cubicBezTo>
                      <a:pt x="2024" y="1108"/>
                      <a:pt x="2096" y="1024"/>
                      <a:pt x="2167" y="953"/>
                    </a:cubicBezTo>
                    <a:cubicBezTo>
                      <a:pt x="2251" y="882"/>
                      <a:pt x="2310" y="810"/>
                      <a:pt x="2370" y="727"/>
                    </a:cubicBezTo>
                    <a:lnTo>
                      <a:pt x="2501" y="512"/>
                    </a:lnTo>
                    <a:cubicBezTo>
                      <a:pt x="2548" y="453"/>
                      <a:pt x="2560" y="381"/>
                      <a:pt x="2584" y="322"/>
                    </a:cubicBezTo>
                    <a:cubicBezTo>
                      <a:pt x="2620" y="262"/>
                      <a:pt x="2632" y="203"/>
                      <a:pt x="2644" y="155"/>
                    </a:cubicBezTo>
                    <a:cubicBezTo>
                      <a:pt x="2679" y="60"/>
                      <a:pt x="2679" y="24"/>
                      <a:pt x="2679" y="0"/>
                    </a:cubicBezTo>
                    <a:close/>
                  </a:path>
                </a:pathLst>
              </a:custGeom>
              <a:solidFill>
                <a:schemeClr val="dk1"/>
              </a:solidFill>
              <a:ln w="3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81" name="Google Shape;10481;p51"/>
          <p:cNvGrpSpPr/>
          <p:nvPr/>
        </p:nvGrpSpPr>
        <p:grpSpPr>
          <a:xfrm rot="10800000">
            <a:off x="7787714" y="208654"/>
            <a:ext cx="959930" cy="672888"/>
            <a:chOff x="236653" y="347946"/>
            <a:chExt cx="1315875" cy="922396"/>
          </a:xfrm>
        </p:grpSpPr>
        <p:grpSp>
          <p:nvGrpSpPr>
            <p:cNvPr id="10482" name="Google Shape;10482;p51"/>
            <p:cNvGrpSpPr/>
            <p:nvPr/>
          </p:nvGrpSpPr>
          <p:grpSpPr>
            <a:xfrm>
              <a:off x="236653" y="347946"/>
              <a:ext cx="397188" cy="852814"/>
              <a:chOff x="-136747" y="475983"/>
              <a:chExt cx="397188" cy="852814"/>
            </a:xfrm>
          </p:grpSpPr>
          <p:sp>
            <p:nvSpPr>
              <p:cNvPr id="10483" name="Google Shape;10483;p51"/>
              <p:cNvSpPr/>
              <p:nvPr/>
            </p:nvSpPr>
            <p:spPr>
              <a:xfrm rot="-5400000" flipH="1">
                <a:off x="-137582" y="1098857"/>
                <a:ext cx="230774" cy="229105"/>
              </a:xfrm>
              <a:custGeom>
                <a:avLst/>
                <a:gdLst/>
                <a:ahLst/>
                <a:cxnLst/>
                <a:rect l="l" t="t" r="r" b="b"/>
                <a:pathLst>
                  <a:path w="3335" h="3311" extrusionOk="0">
                    <a:moveTo>
                      <a:pt x="1525" y="1"/>
                    </a:moveTo>
                    <a:lnTo>
                      <a:pt x="1132" y="1108"/>
                    </a:lnTo>
                    <a:lnTo>
                      <a:pt x="1" y="1429"/>
                    </a:lnTo>
                    <a:lnTo>
                      <a:pt x="941" y="2144"/>
                    </a:lnTo>
                    <a:lnTo>
                      <a:pt x="882" y="3310"/>
                    </a:lnTo>
                    <a:lnTo>
                      <a:pt x="882" y="3310"/>
                    </a:lnTo>
                    <a:lnTo>
                      <a:pt x="1846" y="2632"/>
                    </a:lnTo>
                    <a:lnTo>
                      <a:pt x="2953" y="3049"/>
                    </a:lnTo>
                    <a:lnTo>
                      <a:pt x="2953" y="3049"/>
                    </a:lnTo>
                    <a:lnTo>
                      <a:pt x="2608" y="1917"/>
                    </a:lnTo>
                    <a:lnTo>
                      <a:pt x="3334" y="989"/>
                    </a:lnTo>
                    <a:lnTo>
                      <a:pt x="2156" y="977"/>
                    </a:lnTo>
                    <a:lnTo>
                      <a:pt x="1525" y="1"/>
                    </a:lnTo>
                    <a:close/>
                  </a:path>
                </a:pathLst>
              </a:custGeom>
              <a:solidFill>
                <a:schemeClr val="accent1"/>
              </a:solidFill>
              <a:ln w="19050"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1"/>
              <p:cNvSpPr/>
              <p:nvPr/>
            </p:nvSpPr>
            <p:spPr>
              <a:xfrm rot="-5400000" flipH="1">
                <a:off x="132255" y="478926"/>
                <a:ext cx="131129" cy="125243"/>
              </a:xfrm>
              <a:custGeom>
                <a:avLst/>
                <a:gdLst/>
                <a:ahLst/>
                <a:cxnLst/>
                <a:rect l="l" t="t" r="r" b="b"/>
                <a:pathLst>
                  <a:path w="1895" h="1810" extrusionOk="0">
                    <a:moveTo>
                      <a:pt x="930" y="0"/>
                    </a:moveTo>
                    <a:lnTo>
                      <a:pt x="656" y="595"/>
                    </a:lnTo>
                    <a:lnTo>
                      <a:pt x="1" y="715"/>
                    </a:lnTo>
                    <a:lnTo>
                      <a:pt x="489" y="1155"/>
                    </a:lnTo>
                    <a:lnTo>
                      <a:pt x="418" y="1810"/>
                    </a:lnTo>
                    <a:lnTo>
                      <a:pt x="989" y="1488"/>
                    </a:lnTo>
                    <a:lnTo>
                      <a:pt x="1585" y="1762"/>
                    </a:lnTo>
                    <a:lnTo>
                      <a:pt x="1430" y="1131"/>
                    </a:lnTo>
                    <a:lnTo>
                      <a:pt x="1894" y="655"/>
                    </a:lnTo>
                    <a:lnTo>
                      <a:pt x="1239" y="572"/>
                    </a:lnTo>
                    <a:lnTo>
                      <a:pt x="930" y="0"/>
                    </a:lnTo>
                    <a:close/>
                  </a:path>
                </a:pathLst>
              </a:custGeom>
              <a:solidFill>
                <a:schemeClr val="accent3"/>
              </a:solid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51"/>
            <p:cNvGrpSpPr/>
            <p:nvPr/>
          </p:nvGrpSpPr>
          <p:grpSpPr>
            <a:xfrm>
              <a:off x="633840" y="437170"/>
              <a:ext cx="918687" cy="833172"/>
              <a:chOff x="7317151" y="266325"/>
              <a:chExt cx="1443569" cy="1309196"/>
            </a:xfrm>
          </p:grpSpPr>
          <p:sp>
            <p:nvSpPr>
              <p:cNvPr id="10486" name="Google Shape;10486;p51"/>
              <p:cNvSpPr/>
              <p:nvPr/>
            </p:nvSpPr>
            <p:spPr>
              <a:xfrm flipH="1">
                <a:off x="7317151" y="266325"/>
                <a:ext cx="1443569" cy="1309196"/>
              </a:xfrm>
              <a:custGeom>
                <a:avLst/>
                <a:gdLst/>
                <a:ahLst/>
                <a:cxnLst/>
                <a:rect l="l" t="t" r="r" b="b"/>
                <a:pathLst>
                  <a:path w="14170" h="12851" extrusionOk="0">
                    <a:moveTo>
                      <a:pt x="6276" y="3386"/>
                    </a:moveTo>
                    <a:lnTo>
                      <a:pt x="6323" y="3625"/>
                    </a:lnTo>
                    <a:cubicBezTo>
                      <a:pt x="6395" y="4041"/>
                      <a:pt x="6597" y="4446"/>
                      <a:pt x="6895" y="4756"/>
                    </a:cubicBezTo>
                    <a:cubicBezTo>
                      <a:pt x="7350" y="5241"/>
                      <a:pt x="7994" y="5520"/>
                      <a:pt x="8674" y="5520"/>
                    </a:cubicBezTo>
                    <a:cubicBezTo>
                      <a:pt x="8795" y="5520"/>
                      <a:pt x="8916" y="5512"/>
                      <a:pt x="9038" y="5494"/>
                    </a:cubicBezTo>
                    <a:lnTo>
                      <a:pt x="9240" y="5470"/>
                    </a:lnTo>
                    <a:lnTo>
                      <a:pt x="9193" y="5660"/>
                    </a:lnTo>
                    <a:cubicBezTo>
                      <a:pt x="9073" y="6125"/>
                      <a:pt x="9121" y="6625"/>
                      <a:pt x="9312" y="7077"/>
                    </a:cubicBezTo>
                    <a:lnTo>
                      <a:pt x="9383" y="7244"/>
                    </a:lnTo>
                    <a:lnTo>
                      <a:pt x="9193" y="7256"/>
                    </a:lnTo>
                    <a:cubicBezTo>
                      <a:pt x="8704" y="7304"/>
                      <a:pt x="8240" y="7494"/>
                      <a:pt x="7871" y="7816"/>
                    </a:cubicBezTo>
                    <a:cubicBezTo>
                      <a:pt x="7561" y="8089"/>
                      <a:pt x="7323" y="8435"/>
                      <a:pt x="7192" y="8816"/>
                    </a:cubicBezTo>
                    <a:lnTo>
                      <a:pt x="7145" y="8923"/>
                    </a:lnTo>
                    <a:lnTo>
                      <a:pt x="7026" y="8911"/>
                    </a:lnTo>
                    <a:cubicBezTo>
                      <a:pt x="6922" y="8898"/>
                      <a:pt x="6819" y="8891"/>
                      <a:pt x="6716" y="8891"/>
                    </a:cubicBezTo>
                    <a:cubicBezTo>
                      <a:pt x="6358" y="8891"/>
                      <a:pt x="6009" y="8973"/>
                      <a:pt x="5704" y="9149"/>
                    </a:cubicBezTo>
                    <a:lnTo>
                      <a:pt x="5549" y="9220"/>
                    </a:lnTo>
                    <a:lnTo>
                      <a:pt x="5490" y="9066"/>
                    </a:lnTo>
                    <a:cubicBezTo>
                      <a:pt x="5406" y="8816"/>
                      <a:pt x="5252" y="8578"/>
                      <a:pt x="5073" y="8387"/>
                    </a:cubicBezTo>
                    <a:cubicBezTo>
                      <a:pt x="4752" y="8030"/>
                      <a:pt x="4335" y="7792"/>
                      <a:pt x="3859" y="7696"/>
                    </a:cubicBezTo>
                    <a:lnTo>
                      <a:pt x="3692" y="7673"/>
                    </a:lnTo>
                    <a:lnTo>
                      <a:pt x="3751" y="7518"/>
                    </a:lnTo>
                    <a:cubicBezTo>
                      <a:pt x="4013" y="6887"/>
                      <a:pt x="3894" y="6184"/>
                      <a:pt x="3418" y="5660"/>
                    </a:cubicBezTo>
                    <a:lnTo>
                      <a:pt x="3406" y="5649"/>
                    </a:lnTo>
                    <a:lnTo>
                      <a:pt x="3394" y="5625"/>
                    </a:lnTo>
                    <a:lnTo>
                      <a:pt x="3251" y="5494"/>
                    </a:lnTo>
                    <a:lnTo>
                      <a:pt x="3418" y="5422"/>
                    </a:lnTo>
                    <a:cubicBezTo>
                      <a:pt x="3549" y="5363"/>
                      <a:pt x="3680" y="5291"/>
                      <a:pt x="3775" y="5196"/>
                    </a:cubicBezTo>
                    <a:cubicBezTo>
                      <a:pt x="4097" y="4934"/>
                      <a:pt x="4287" y="4565"/>
                      <a:pt x="4323" y="4160"/>
                    </a:cubicBezTo>
                    <a:lnTo>
                      <a:pt x="4347" y="4029"/>
                    </a:lnTo>
                    <a:lnTo>
                      <a:pt x="4490" y="4041"/>
                    </a:lnTo>
                    <a:cubicBezTo>
                      <a:pt x="4563" y="4049"/>
                      <a:pt x="4637" y="4053"/>
                      <a:pt x="4711" y="4053"/>
                    </a:cubicBezTo>
                    <a:cubicBezTo>
                      <a:pt x="5218" y="4053"/>
                      <a:pt x="5711" y="3875"/>
                      <a:pt x="6085" y="3553"/>
                    </a:cubicBezTo>
                    <a:lnTo>
                      <a:pt x="6276" y="3386"/>
                    </a:lnTo>
                    <a:close/>
                    <a:moveTo>
                      <a:pt x="4740" y="1"/>
                    </a:moveTo>
                    <a:cubicBezTo>
                      <a:pt x="4247" y="1"/>
                      <a:pt x="3750" y="167"/>
                      <a:pt x="3347" y="505"/>
                    </a:cubicBezTo>
                    <a:cubicBezTo>
                      <a:pt x="2811" y="958"/>
                      <a:pt x="2561" y="1636"/>
                      <a:pt x="2668" y="2315"/>
                    </a:cubicBezTo>
                    <a:lnTo>
                      <a:pt x="2680" y="2446"/>
                    </a:lnTo>
                    <a:lnTo>
                      <a:pt x="2525" y="2458"/>
                    </a:lnTo>
                    <a:cubicBezTo>
                      <a:pt x="2204" y="2505"/>
                      <a:pt x="1906" y="2624"/>
                      <a:pt x="1668" y="2839"/>
                    </a:cubicBezTo>
                    <a:cubicBezTo>
                      <a:pt x="1025" y="3374"/>
                      <a:pt x="942" y="4303"/>
                      <a:pt x="1453" y="4958"/>
                    </a:cubicBezTo>
                    <a:lnTo>
                      <a:pt x="1573" y="5113"/>
                    </a:lnTo>
                    <a:lnTo>
                      <a:pt x="1394" y="5172"/>
                    </a:lnTo>
                    <a:cubicBezTo>
                      <a:pt x="1192" y="5244"/>
                      <a:pt x="1001" y="5363"/>
                      <a:pt x="846" y="5494"/>
                    </a:cubicBezTo>
                    <a:cubicBezTo>
                      <a:pt x="72" y="6149"/>
                      <a:pt x="1" y="7280"/>
                      <a:pt x="680" y="8030"/>
                    </a:cubicBezTo>
                    <a:cubicBezTo>
                      <a:pt x="894" y="8256"/>
                      <a:pt x="1144" y="8435"/>
                      <a:pt x="1442" y="8518"/>
                    </a:cubicBezTo>
                    <a:lnTo>
                      <a:pt x="1608" y="8578"/>
                    </a:lnTo>
                    <a:lnTo>
                      <a:pt x="1513" y="8720"/>
                    </a:lnTo>
                    <a:cubicBezTo>
                      <a:pt x="1025" y="9530"/>
                      <a:pt x="1120" y="10542"/>
                      <a:pt x="1751" y="11245"/>
                    </a:cubicBezTo>
                    <a:cubicBezTo>
                      <a:pt x="2191" y="11719"/>
                      <a:pt x="2816" y="11971"/>
                      <a:pt x="3443" y="11971"/>
                    </a:cubicBezTo>
                    <a:cubicBezTo>
                      <a:pt x="3870" y="11971"/>
                      <a:pt x="4297" y="11855"/>
                      <a:pt x="4668" y="11614"/>
                    </a:cubicBezTo>
                    <a:lnTo>
                      <a:pt x="4811" y="11530"/>
                    </a:lnTo>
                    <a:lnTo>
                      <a:pt x="4882" y="11673"/>
                    </a:lnTo>
                    <a:cubicBezTo>
                      <a:pt x="4966" y="11852"/>
                      <a:pt x="5073" y="12018"/>
                      <a:pt x="5204" y="12185"/>
                    </a:cubicBezTo>
                    <a:cubicBezTo>
                      <a:pt x="5611" y="12625"/>
                      <a:pt x="6180" y="12850"/>
                      <a:pt x="6750" y="12850"/>
                    </a:cubicBezTo>
                    <a:cubicBezTo>
                      <a:pt x="7230" y="12850"/>
                      <a:pt x="7711" y="12690"/>
                      <a:pt x="8097" y="12364"/>
                    </a:cubicBezTo>
                    <a:cubicBezTo>
                      <a:pt x="8276" y="12209"/>
                      <a:pt x="8442" y="12018"/>
                      <a:pt x="8538" y="11804"/>
                    </a:cubicBezTo>
                    <a:lnTo>
                      <a:pt x="8597" y="11709"/>
                    </a:lnTo>
                    <a:lnTo>
                      <a:pt x="8716" y="11733"/>
                    </a:lnTo>
                    <a:cubicBezTo>
                      <a:pt x="8955" y="11807"/>
                      <a:pt x="9202" y="11844"/>
                      <a:pt x="9448" y="11844"/>
                    </a:cubicBezTo>
                    <a:cubicBezTo>
                      <a:pt x="10024" y="11844"/>
                      <a:pt x="10592" y="11644"/>
                      <a:pt x="11026" y="11268"/>
                    </a:cubicBezTo>
                    <a:cubicBezTo>
                      <a:pt x="11788" y="10602"/>
                      <a:pt x="12038" y="9542"/>
                      <a:pt x="11633" y="8637"/>
                    </a:cubicBezTo>
                    <a:lnTo>
                      <a:pt x="11562" y="8470"/>
                    </a:lnTo>
                    <a:lnTo>
                      <a:pt x="11752" y="8458"/>
                    </a:lnTo>
                    <a:cubicBezTo>
                      <a:pt x="12252" y="8411"/>
                      <a:pt x="12705" y="8220"/>
                      <a:pt x="13074" y="7899"/>
                    </a:cubicBezTo>
                    <a:cubicBezTo>
                      <a:pt x="14062" y="7065"/>
                      <a:pt x="14169" y="5601"/>
                      <a:pt x="13300" y="4660"/>
                    </a:cubicBezTo>
                    <a:cubicBezTo>
                      <a:pt x="12845" y="4175"/>
                      <a:pt x="12201" y="3896"/>
                      <a:pt x="11521" y="3896"/>
                    </a:cubicBezTo>
                    <a:cubicBezTo>
                      <a:pt x="11400" y="3896"/>
                      <a:pt x="11279" y="3904"/>
                      <a:pt x="11157" y="3922"/>
                    </a:cubicBezTo>
                    <a:lnTo>
                      <a:pt x="10955" y="3946"/>
                    </a:lnTo>
                    <a:lnTo>
                      <a:pt x="11002" y="3755"/>
                    </a:lnTo>
                    <a:cubicBezTo>
                      <a:pt x="11181" y="3041"/>
                      <a:pt x="10967" y="2279"/>
                      <a:pt x="10467" y="1731"/>
                    </a:cubicBezTo>
                    <a:cubicBezTo>
                      <a:pt x="9994" y="1214"/>
                      <a:pt x="9336" y="950"/>
                      <a:pt x="8675" y="950"/>
                    </a:cubicBezTo>
                    <a:cubicBezTo>
                      <a:pt x="8118" y="950"/>
                      <a:pt x="7560" y="1136"/>
                      <a:pt x="7109" y="1517"/>
                    </a:cubicBezTo>
                    <a:cubicBezTo>
                      <a:pt x="7073" y="1553"/>
                      <a:pt x="7038" y="1577"/>
                      <a:pt x="7014" y="1624"/>
                    </a:cubicBezTo>
                    <a:lnTo>
                      <a:pt x="6835" y="1803"/>
                    </a:lnTo>
                    <a:lnTo>
                      <a:pt x="6776" y="1565"/>
                    </a:lnTo>
                    <a:cubicBezTo>
                      <a:pt x="6692" y="1243"/>
                      <a:pt x="6537" y="946"/>
                      <a:pt x="6311" y="684"/>
                    </a:cubicBezTo>
                    <a:cubicBezTo>
                      <a:pt x="5899" y="232"/>
                      <a:pt x="5322" y="1"/>
                      <a:pt x="4740" y="1"/>
                    </a:cubicBezTo>
                    <a:close/>
                  </a:path>
                </a:pathLst>
              </a:cu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51"/>
              <p:cNvSpPr/>
              <p:nvPr/>
            </p:nvSpPr>
            <p:spPr>
              <a:xfrm rot="5400000">
                <a:off x="7744614" y="1238388"/>
                <a:ext cx="185449" cy="108982"/>
              </a:xfrm>
              <a:custGeom>
                <a:avLst/>
                <a:gdLst/>
                <a:ahLst/>
                <a:cxnLst/>
                <a:rect l="l" t="t" r="r" b="b"/>
                <a:pathLst>
                  <a:path w="2680" h="1575" extrusionOk="0">
                    <a:moveTo>
                      <a:pt x="2679" y="0"/>
                    </a:moveTo>
                    <a:lnTo>
                      <a:pt x="2679" y="0"/>
                    </a:lnTo>
                    <a:cubicBezTo>
                      <a:pt x="2667" y="0"/>
                      <a:pt x="2667" y="24"/>
                      <a:pt x="2644" y="36"/>
                    </a:cubicBezTo>
                    <a:cubicBezTo>
                      <a:pt x="2632" y="48"/>
                      <a:pt x="2608" y="84"/>
                      <a:pt x="2608" y="108"/>
                    </a:cubicBezTo>
                    <a:cubicBezTo>
                      <a:pt x="2572" y="143"/>
                      <a:pt x="2548" y="179"/>
                      <a:pt x="2501" y="227"/>
                    </a:cubicBezTo>
                    <a:cubicBezTo>
                      <a:pt x="2453" y="274"/>
                      <a:pt x="2417" y="334"/>
                      <a:pt x="2346" y="381"/>
                    </a:cubicBezTo>
                    <a:cubicBezTo>
                      <a:pt x="2298" y="441"/>
                      <a:pt x="2239" y="477"/>
                      <a:pt x="2179" y="536"/>
                    </a:cubicBezTo>
                    <a:cubicBezTo>
                      <a:pt x="2096" y="596"/>
                      <a:pt x="2036" y="643"/>
                      <a:pt x="1965" y="703"/>
                    </a:cubicBezTo>
                    <a:cubicBezTo>
                      <a:pt x="1893" y="751"/>
                      <a:pt x="1822" y="810"/>
                      <a:pt x="1739" y="858"/>
                    </a:cubicBezTo>
                    <a:cubicBezTo>
                      <a:pt x="1691" y="882"/>
                      <a:pt x="1667" y="893"/>
                      <a:pt x="1620" y="929"/>
                    </a:cubicBezTo>
                    <a:lnTo>
                      <a:pt x="1501" y="989"/>
                    </a:lnTo>
                    <a:cubicBezTo>
                      <a:pt x="1429" y="1036"/>
                      <a:pt x="1334" y="1060"/>
                      <a:pt x="1251" y="1108"/>
                    </a:cubicBezTo>
                    <a:cubicBezTo>
                      <a:pt x="1155" y="1132"/>
                      <a:pt x="1084" y="1167"/>
                      <a:pt x="1000" y="1191"/>
                    </a:cubicBezTo>
                    <a:cubicBezTo>
                      <a:pt x="905" y="1227"/>
                      <a:pt x="822" y="1239"/>
                      <a:pt x="750" y="1274"/>
                    </a:cubicBezTo>
                    <a:cubicBezTo>
                      <a:pt x="727" y="1274"/>
                      <a:pt x="703" y="1286"/>
                      <a:pt x="691" y="1286"/>
                    </a:cubicBezTo>
                    <a:cubicBezTo>
                      <a:pt x="667" y="1298"/>
                      <a:pt x="643" y="1298"/>
                      <a:pt x="631" y="1298"/>
                    </a:cubicBezTo>
                    <a:cubicBezTo>
                      <a:pt x="584" y="1310"/>
                      <a:pt x="536" y="1334"/>
                      <a:pt x="500" y="1334"/>
                    </a:cubicBezTo>
                    <a:cubicBezTo>
                      <a:pt x="441" y="1346"/>
                      <a:pt x="369" y="1370"/>
                      <a:pt x="310" y="1370"/>
                    </a:cubicBezTo>
                    <a:cubicBezTo>
                      <a:pt x="250" y="1394"/>
                      <a:pt x="191" y="1405"/>
                      <a:pt x="143" y="1405"/>
                    </a:cubicBezTo>
                    <a:cubicBezTo>
                      <a:pt x="60" y="1417"/>
                      <a:pt x="0" y="1429"/>
                      <a:pt x="0" y="1429"/>
                    </a:cubicBezTo>
                    <a:lnTo>
                      <a:pt x="131" y="1477"/>
                    </a:lnTo>
                    <a:cubicBezTo>
                      <a:pt x="179" y="1489"/>
                      <a:pt x="238" y="1513"/>
                      <a:pt x="298" y="1524"/>
                    </a:cubicBezTo>
                    <a:cubicBezTo>
                      <a:pt x="358" y="1536"/>
                      <a:pt x="429" y="1536"/>
                      <a:pt x="500" y="1548"/>
                    </a:cubicBezTo>
                    <a:cubicBezTo>
                      <a:pt x="572" y="1548"/>
                      <a:pt x="643" y="1575"/>
                      <a:pt x="722" y="1575"/>
                    </a:cubicBezTo>
                    <a:cubicBezTo>
                      <a:pt x="735" y="1575"/>
                      <a:pt x="749" y="1574"/>
                      <a:pt x="762" y="1572"/>
                    </a:cubicBezTo>
                    <a:cubicBezTo>
                      <a:pt x="858" y="1548"/>
                      <a:pt x="953" y="1548"/>
                      <a:pt x="1060" y="1536"/>
                    </a:cubicBezTo>
                    <a:cubicBezTo>
                      <a:pt x="1096" y="1536"/>
                      <a:pt x="1143" y="1524"/>
                      <a:pt x="1203" y="1513"/>
                    </a:cubicBezTo>
                    <a:cubicBezTo>
                      <a:pt x="1251" y="1489"/>
                      <a:pt x="1310" y="1477"/>
                      <a:pt x="1358" y="1465"/>
                    </a:cubicBezTo>
                    <a:cubicBezTo>
                      <a:pt x="1441" y="1417"/>
                      <a:pt x="1560" y="1394"/>
                      <a:pt x="1655" y="1322"/>
                    </a:cubicBezTo>
                    <a:lnTo>
                      <a:pt x="1798" y="1251"/>
                    </a:lnTo>
                    <a:lnTo>
                      <a:pt x="1929" y="1167"/>
                    </a:lnTo>
                    <a:cubicBezTo>
                      <a:pt x="2024" y="1108"/>
                      <a:pt x="2096" y="1024"/>
                      <a:pt x="2167" y="953"/>
                    </a:cubicBezTo>
                    <a:cubicBezTo>
                      <a:pt x="2251" y="882"/>
                      <a:pt x="2310" y="810"/>
                      <a:pt x="2370" y="727"/>
                    </a:cubicBezTo>
                    <a:lnTo>
                      <a:pt x="2501" y="512"/>
                    </a:lnTo>
                    <a:cubicBezTo>
                      <a:pt x="2548" y="453"/>
                      <a:pt x="2560" y="381"/>
                      <a:pt x="2584" y="322"/>
                    </a:cubicBezTo>
                    <a:cubicBezTo>
                      <a:pt x="2620" y="262"/>
                      <a:pt x="2632" y="203"/>
                      <a:pt x="2644" y="155"/>
                    </a:cubicBezTo>
                    <a:cubicBezTo>
                      <a:pt x="2679" y="60"/>
                      <a:pt x="2679" y="24"/>
                      <a:pt x="2679" y="0"/>
                    </a:cubicBezTo>
                    <a:close/>
                  </a:path>
                </a:pathLst>
              </a:custGeom>
              <a:solidFill>
                <a:schemeClr val="dk1"/>
              </a:solidFill>
              <a:ln w="3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Imagen 1"/>
          <p:cNvPicPr>
            <a:picLocks noChangeAspect="1"/>
          </p:cNvPicPr>
          <p:nvPr/>
        </p:nvPicPr>
        <p:blipFill>
          <a:blip r:embed="rId3"/>
          <a:stretch>
            <a:fillRect/>
          </a:stretch>
        </p:blipFill>
        <p:spPr>
          <a:xfrm>
            <a:off x="3472226" y="1730727"/>
            <a:ext cx="2258508" cy="2245300"/>
          </a:xfrm>
          <a:prstGeom prst="rect">
            <a:avLst/>
          </a:prstGeom>
        </p:spPr>
      </p:pic>
      <p:sp>
        <p:nvSpPr>
          <p:cNvPr id="3" name="Google Shape;10472;p51">
            <a:extLst>
              <a:ext uri="{FF2B5EF4-FFF2-40B4-BE49-F238E27FC236}">
                <a16:creationId xmlns:a16="http://schemas.microsoft.com/office/drawing/2014/main" id="{58E9E2DC-E1A4-6F52-A88E-7D060B38799C}"/>
              </a:ext>
            </a:extLst>
          </p:cNvPr>
          <p:cNvSpPr txBox="1">
            <a:spLocks/>
          </p:cNvSpPr>
          <p:nvPr/>
        </p:nvSpPr>
        <p:spPr>
          <a:xfrm>
            <a:off x="5990691" y="1986199"/>
            <a:ext cx="2258507" cy="30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Architects Daughter"/>
              <a:buNone/>
              <a:defRPr sz="2000" b="0" i="0" u="none" strike="noStrike" cap="none">
                <a:solidFill>
                  <a:schemeClr val="accent1"/>
                </a:solidFill>
                <a:latin typeface="Slackey"/>
                <a:ea typeface="Slackey"/>
                <a:cs typeface="Slackey"/>
                <a:sym typeface="Slackey"/>
              </a:defRPr>
            </a:lvl1pPr>
            <a:lvl2pPr marL="914400" marR="0" lvl="1"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accent1"/>
                </a:solidFill>
                <a:latin typeface="Slackey"/>
                <a:ea typeface="Slackey"/>
                <a:cs typeface="Slackey"/>
                <a:sym typeface="Slackey"/>
              </a:defRPr>
            </a:lvl2pPr>
            <a:lvl3pPr marL="1371600" marR="0" lvl="2"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accent1"/>
                </a:solidFill>
                <a:latin typeface="Slackey"/>
                <a:ea typeface="Slackey"/>
                <a:cs typeface="Slackey"/>
                <a:sym typeface="Slackey"/>
              </a:defRPr>
            </a:lvl3pPr>
            <a:lvl4pPr marL="1828800" marR="0" lvl="3"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accent1"/>
                </a:solidFill>
                <a:latin typeface="Slackey"/>
                <a:ea typeface="Slackey"/>
                <a:cs typeface="Slackey"/>
                <a:sym typeface="Slackey"/>
              </a:defRPr>
            </a:lvl4pPr>
            <a:lvl5pPr marL="2286000" marR="0" lvl="4"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accent1"/>
                </a:solidFill>
                <a:latin typeface="Slackey"/>
                <a:ea typeface="Slackey"/>
                <a:cs typeface="Slackey"/>
                <a:sym typeface="Slackey"/>
              </a:defRPr>
            </a:lvl5pPr>
            <a:lvl6pPr marL="2743200" marR="0" lvl="5"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accent1"/>
                </a:solidFill>
                <a:latin typeface="Slackey"/>
                <a:ea typeface="Slackey"/>
                <a:cs typeface="Slackey"/>
                <a:sym typeface="Slackey"/>
              </a:defRPr>
            </a:lvl6pPr>
            <a:lvl7pPr marL="3200400" marR="0" lvl="6"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accent1"/>
                </a:solidFill>
                <a:latin typeface="Slackey"/>
                <a:ea typeface="Slackey"/>
                <a:cs typeface="Slackey"/>
                <a:sym typeface="Slackey"/>
              </a:defRPr>
            </a:lvl7pPr>
            <a:lvl8pPr marL="3657600" marR="0" lvl="7"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accent1"/>
                </a:solidFill>
                <a:latin typeface="Slackey"/>
                <a:ea typeface="Slackey"/>
                <a:cs typeface="Slackey"/>
                <a:sym typeface="Slackey"/>
              </a:defRPr>
            </a:lvl8pPr>
            <a:lvl9pPr marL="4114800" marR="0" lvl="8" indent="-330200" algn="ctr" rtl="0">
              <a:lnSpc>
                <a:spcPct val="100000"/>
              </a:lnSpc>
              <a:spcBef>
                <a:spcPts val="1600"/>
              </a:spcBef>
              <a:spcAft>
                <a:spcPts val="1600"/>
              </a:spcAft>
              <a:buClr>
                <a:schemeClr val="dk1"/>
              </a:buClr>
              <a:buSzPts val="1600"/>
              <a:buFont typeface="Architects Daughter"/>
              <a:buNone/>
              <a:defRPr sz="1600" b="0" i="0" u="none" strike="noStrike" cap="none">
                <a:solidFill>
                  <a:schemeClr val="accent1"/>
                </a:solidFill>
                <a:latin typeface="Slackey"/>
                <a:ea typeface="Slackey"/>
                <a:cs typeface="Slackey"/>
                <a:sym typeface="Slackey"/>
              </a:defRPr>
            </a:lvl9pPr>
          </a:lstStyle>
          <a:p>
            <a:pPr marL="0" indent="0">
              <a:spcAft>
                <a:spcPts val="1600"/>
              </a:spcAft>
            </a:pPr>
            <a:r>
              <a:rPr lang="en-US" sz="1800" dirty="0"/>
              <a:t>BETWEENESS</a:t>
            </a:r>
          </a:p>
        </p:txBody>
      </p:sp>
      <p:sp>
        <p:nvSpPr>
          <p:cNvPr id="4" name="Google Shape;10473;p51">
            <a:extLst>
              <a:ext uri="{FF2B5EF4-FFF2-40B4-BE49-F238E27FC236}">
                <a16:creationId xmlns:a16="http://schemas.microsoft.com/office/drawing/2014/main" id="{BBF93CF9-11A4-9941-FAEC-4F65A5193311}"/>
              </a:ext>
            </a:extLst>
          </p:cNvPr>
          <p:cNvSpPr txBox="1">
            <a:spLocks/>
          </p:cNvSpPr>
          <p:nvPr/>
        </p:nvSpPr>
        <p:spPr>
          <a:xfrm>
            <a:off x="5746227" y="2227597"/>
            <a:ext cx="2803034" cy="672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1pPr>
            <a:lvl2pPr marL="914400" marR="0" lvl="1"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2pPr>
            <a:lvl3pPr marL="1371600" marR="0" lvl="2"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3pPr>
            <a:lvl4pPr marL="1828800" marR="0" lvl="3"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4pPr>
            <a:lvl5pPr marL="2286000" marR="0" lvl="4"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5pPr>
            <a:lvl6pPr marL="2743200" marR="0" lvl="5"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6pPr>
            <a:lvl7pPr marL="3200400" marR="0" lvl="6"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7pPr>
            <a:lvl8pPr marL="3657600" marR="0" lvl="7"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8pPr>
            <a:lvl9pPr marL="4114800" marR="0" lvl="8" indent="-330200" algn="ctr" rtl="0">
              <a:lnSpc>
                <a:spcPct val="100000"/>
              </a:lnSpc>
              <a:spcBef>
                <a:spcPts val="1600"/>
              </a:spcBef>
              <a:spcAft>
                <a:spcPts val="160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9pPr>
          </a:lstStyle>
          <a:p>
            <a:pPr marL="0" indent="0"/>
            <a:r>
              <a:rPr lang="en-US" dirty="0"/>
              <a:t>How much is a node needed to broker an exchange. </a:t>
            </a:r>
          </a:p>
          <a:p>
            <a:pPr marL="0" indent="0">
              <a:spcBef>
                <a:spcPts val="1600"/>
              </a:spcBef>
              <a:spcAft>
                <a:spcPts val="1600"/>
              </a:spcAft>
            </a:pPr>
            <a:endParaRPr lang="en-US" dirty="0"/>
          </a:p>
        </p:txBody>
      </p:sp>
      <p:sp>
        <p:nvSpPr>
          <p:cNvPr id="5" name="Google Shape;10468;p51">
            <a:extLst>
              <a:ext uri="{FF2B5EF4-FFF2-40B4-BE49-F238E27FC236}">
                <a16:creationId xmlns:a16="http://schemas.microsoft.com/office/drawing/2014/main" id="{22EE1276-F2D7-416F-6547-E1AF46A42559}"/>
              </a:ext>
            </a:extLst>
          </p:cNvPr>
          <p:cNvSpPr txBox="1">
            <a:spLocks/>
          </p:cNvSpPr>
          <p:nvPr/>
        </p:nvSpPr>
        <p:spPr>
          <a:xfrm>
            <a:off x="5025708" y="3926790"/>
            <a:ext cx="3002970" cy="4103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Architects Daughter"/>
              <a:buNone/>
              <a:defRPr sz="2000" b="0" i="0" u="none" strike="noStrike" cap="none">
                <a:solidFill>
                  <a:schemeClr val="accent1"/>
                </a:solidFill>
                <a:latin typeface="Slackey"/>
                <a:ea typeface="Slackey"/>
                <a:cs typeface="Slackey"/>
                <a:sym typeface="Slackey"/>
              </a:defRPr>
            </a:lvl1pPr>
            <a:lvl2pPr marL="914400" marR="0" lvl="1"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accent1"/>
                </a:solidFill>
                <a:latin typeface="Slackey"/>
                <a:ea typeface="Slackey"/>
                <a:cs typeface="Slackey"/>
                <a:sym typeface="Slackey"/>
              </a:defRPr>
            </a:lvl2pPr>
            <a:lvl3pPr marL="1371600" marR="0" lvl="2"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accent1"/>
                </a:solidFill>
                <a:latin typeface="Slackey"/>
                <a:ea typeface="Slackey"/>
                <a:cs typeface="Slackey"/>
                <a:sym typeface="Slackey"/>
              </a:defRPr>
            </a:lvl3pPr>
            <a:lvl4pPr marL="1828800" marR="0" lvl="3"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accent1"/>
                </a:solidFill>
                <a:latin typeface="Slackey"/>
                <a:ea typeface="Slackey"/>
                <a:cs typeface="Slackey"/>
                <a:sym typeface="Slackey"/>
              </a:defRPr>
            </a:lvl4pPr>
            <a:lvl5pPr marL="2286000" marR="0" lvl="4"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accent1"/>
                </a:solidFill>
                <a:latin typeface="Slackey"/>
                <a:ea typeface="Slackey"/>
                <a:cs typeface="Slackey"/>
                <a:sym typeface="Slackey"/>
              </a:defRPr>
            </a:lvl5pPr>
            <a:lvl6pPr marL="2743200" marR="0" lvl="5"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accent1"/>
                </a:solidFill>
                <a:latin typeface="Slackey"/>
                <a:ea typeface="Slackey"/>
                <a:cs typeface="Slackey"/>
                <a:sym typeface="Slackey"/>
              </a:defRPr>
            </a:lvl6pPr>
            <a:lvl7pPr marL="3200400" marR="0" lvl="6"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accent1"/>
                </a:solidFill>
                <a:latin typeface="Slackey"/>
                <a:ea typeface="Slackey"/>
                <a:cs typeface="Slackey"/>
                <a:sym typeface="Slackey"/>
              </a:defRPr>
            </a:lvl7pPr>
            <a:lvl8pPr marL="3657600" marR="0" lvl="7"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accent1"/>
                </a:solidFill>
                <a:latin typeface="Slackey"/>
                <a:ea typeface="Slackey"/>
                <a:cs typeface="Slackey"/>
                <a:sym typeface="Slackey"/>
              </a:defRPr>
            </a:lvl8pPr>
            <a:lvl9pPr marL="4114800" marR="0" lvl="8" indent="-330200" algn="ctr" rtl="0">
              <a:lnSpc>
                <a:spcPct val="100000"/>
              </a:lnSpc>
              <a:spcBef>
                <a:spcPts val="1600"/>
              </a:spcBef>
              <a:spcAft>
                <a:spcPts val="1600"/>
              </a:spcAft>
              <a:buClr>
                <a:schemeClr val="dk1"/>
              </a:buClr>
              <a:buSzPts val="1600"/>
              <a:buFont typeface="Architects Daughter"/>
              <a:buNone/>
              <a:defRPr sz="1600" b="0" i="0" u="none" strike="noStrike" cap="none">
                <a:solidFill>
                  <a:schemeClr val="accent1"/>
                </a:solidFill>
                <a:latin typeface="Slackey"/>
                <a:ea typeface="Slackey"/>
                <a:cs typeface="Slackey"/>
                <a:sym typeface="Slackey"/>
              </a:defRPr>
            </a:lvl9pPr>
          </a:lstStyle>
          <a:p>
            <a:pPr marL="0" indent="0">
              <a:spcAft>
                <a:spcPts val="1600"/>
              </a:spcAft>
            </a:pPr>
            <a:r>
              <a:rPr lang="en-US" sz="1800" dirty="0"/>
              <a:t>MODULARITY CLASS </a:t>
            </a:r>
          </a:p>
        </p:txBody>
      </p:sp>
      <p:sp>
        <p:nvSpPr>
          <p:cNvPr id="6" name="Google Shape;10473;p51">
            <a:extLst>
              <a:ext uri="{FF2B5EF4-FFF2-40B4-BE49-F238E27FC236}">
                <a16:creationId xmlns:a16="http://schemas.microsoft.com/office/drawing/2014/main" id="{83810F29-9277-3939-BCA0-8EB8AA9A5ABD}"/>
              </a:ext>
            </a:extLst>
          </p:cNvPr>
          <p:cNvSpPr txBox="1">
            <a:spLocks/>
          </p:cNvSpPr>
          <p:nvPr/>
        </p:nvSpPr>
        <p:spPr>
          <a:xfrm>
            <a:off x="5654862" y="3227337"/>
            <a:ext cx="2803034" cy="672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1pPr>
            <a:lvl2pPr marL="914400" marR="0" lvl="1"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2pPr>
            <a:lvl3pPr marL="1371600" marR="0" lvl="2"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3pPr>
            <a:lvl4pPr marL="1828800" marR="0" lvl="3"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4pPr>
            <a:lvl5pPr marL="2286000" marR="0" lvl="4"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5pPr>
            <a:lvl6pPr marL="2743200" marR="0" lvl="5"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6pPr>
            <a:lvl7pPr marL="3200400" marR="0" lvl="6"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7pPr>
            <a:lvl8pPr marL="3657600" marR="0" lvl="7" indent="-330200" algn="ctr" rtl="0">
              <a:lnSpc>
                <a:spcPct val="100000"/>
              </a:lnSpc>
              <a:spcBef>
                <a:spcPts val="1600"/>
              </a:spcBef>
              <a:spcAft>
                <a:spcPts val="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8pPr>
            <a:lvl9pPr marL="4114800" marR="0" lvl="8" indent="-330200" algn="ctr" rtl="0">
              <a:lnSpc>
                <a:spcPct val="100000"/>
              </a:lnSpc>
              <a:spcBef>
                <a:spcPts val="1600"/>
              </a:spcBef>
              <a:spcAft>
                <a:spcPts val="1600"/>
              </a:spcAft>
              <a:buClr>
                <a:schemeClr val="dk1"/>
              </a:buClr>
              <a:buSzPts val="1600"/>
              <a:buFont typeface="Architects Daughter"/>
              <a:buNone/>
              <a:defRPr sz="1600" b="0" i="0" u="none" strike="noStrike" cap="none">
                <a:solidFill>
                  <a:schemeClr val="dk1"/>
                </a:solidFill>
                <a:latin typeface="Architects Daughter"/>
                <a:ea typeface="Architects Daughter"/>
                <a:cs typeface="Architects Daughter"/>
                <a:sym typeface="Architects Daughter"/>
              </a:defRPr>
            </a:lvl9pPr>
          </a:lstStyle>
          <a:p>
            <a:pPr marL="0" indent="0"/>
            <a:r>
              <a:rPr lang="en-US" dirty="0"/>
              <a:t>How many small cliques are formed by this node.</a:t>
            </a:r>
          </a:p>
          <a:p>
            <a:pPr marL="0" indent="0">
              <a:spcBef>
                <a:spcPts val="1600"/>
              </a:spcBef>
              <a:spcAft>
                <a:spcPts val="1600"/>
              </a:spcAft>
            </a:pPr>
            <a:endParaRPr lang="en-US" dirty="0"/>
          </a:p>
        </p:txBody>
      </p:sp>
    </p:spTree>
    <p:extLst>
      <p:ext uri="{BB962C8B-B14F-4D97-AF65-F5344CB8AC3E}">
        <p14:creationId xmlns:p14="http://schemas.microsoft.com/office/powerpoint/2010/main" val="601612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401"/>
        <p:cNvGrpSpPr/>
        <p:nvPr/>
      </p:nvGrpSpPr>
      <p:grpSpPr>
        <a:xfrm>
          <a:off x="0" y="0"/>
          <a:ext cx="0" cy="0"/>
          <a:chOff x="0" y="0"/>
          <a:chExt cx="0" cy="0"/>
        </a:xfrm>
      </p:grpSpPr>
      <p:sp>
        <p:nvSpPr>
          <p:cNvPr id="39" name="Google Shape;10217;p43"/>
          <p:cNvSpPr/>
          <p:nvPr/>
        </p:nvSpPr>
        <p:spPr>
          <a:xfrm>
            <a:off x="166256" y="116377"/>
            <a:ext cx="8836428" cy="4946073"/>
          </a:xfrm>
          <a:custGeom>
            <a:avLst/>
            <a:gdLst/>
            <a:ahLst/>
            <a:cxnLst/>
            <a:rect l="l" t="t" r="r" b="b"/>
            <a:pathLst>
              <a:path w="325907" h="100443" extrusionOk="0">
                <a:moveTo>
                  <a:pt x="12138" y="0"/>
                </a:moveTo>
                <a:lnTo>
                  <a:pt x="0" y="100443"/>
                </a:lnTo>
                <a:lnTo>
                  <a:pt x="320748" y="99836"/>
                </a:lnTo>
                <a:lnTo>
                  <a:pt x="325907" y="3945"/>
                </a:lnTo>
                <a:close/>
              </a:path>
            </a:pathLst>
          </a:custGeom>
          <a:solidFill>
            <a:schemeClr val="lt1"/>
          </a:solidFill>
          <a:ln w="38100" cap="flat" cmpd="sng">
            <a:solidFill>
              <a:schemeClr val="dk1"/>
            </a:solidFill>
            <a:prstDash val="solid"/>
            <a:round/>
            <a:headEnd type="none" w="med" len="med"/>
            <a:tailEnd type="none" w="med" len="med"/>
          </a:ln>
        </p:spPr>
      </p:sp>
      <p:sp>
        <p:nvSpPr>
          <p:cNvPr id="10409" name="Google Shape;10409;p48"/>
          <p:cNvSpPr txBox="1">
            <a:spLocks noGrp="1"/>
          </p:cNvSpPr>
          <p:nvPr>
            <p:ph type="title"/>
          </p:nvPr>
        </p:nvSpPr>
        <p:spPr>
          <a:xfrm>
            <a:off x="1275170" y="330776"/>
            <a:ext cx="6618600" cy="56669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Finally the </a:t>
            </a:r>
            <a:r>
              <a:rPr lang="en" dirty="0">
                <a:solidFill>
                  <a:schemeClr val="dk1"/>
                </a:solidFill>
              </a:rPr>
              <a:t>Graphs</a:t>
            </a:r>
            <a:endParaRPr dirty="0">
              <a:solidFill>
                <a:schemeClr val="dk1"/>
              </a:solidFill>
            </a:endParaRPr>
          </a:p>
        </p:txBody>
      </p:sp>
      <p:sp>
        <p:nvSpPr>
          <p:cNvPr id="10413" name="Google Shape;10413;p48"/>
          <p:cNvSpPr txBox="1"/>
          <p:nvPr/>
        </p:nvSpPr>
        <p:spPr>
          <a:xfrm>
            <a:off x="720333" y="4064677"/>
            <a:ext cx="2569916" cy="112848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Architects Daughter"/>
                <a:ea typeface="Architects Daughter"/>
                <a:cs typeface="Architects Daughter"/>
                <a:sym typeface="Architects Daughter"/>
              </a:rPr>
              <a:t>Our Network in Entirety </a:t>
            </a:r>
            <a:endParaRPr dirty="0">
              <a:solidFill>
                <a:schemeClr val="dk1"/>
              </a:solidFill>
              <a:latin typeface="Architects Daughter"/>
              <a:ea typeface="Architects Daughter"/>
              <a:cs typeface="Architects Daughter"/>
              <a:sym typeface="Architects Daughter"/>
            </a:endParaRPr>
          </a:p>
        </p:txBody>
      </p:sp>
      <p:pic>
        <p:nvPicPr>
          <p:cNvPr id="12" name="Picture 11">
            <a:extLst>
              <a:ext uri="{FF2B5EF4-FFF2-40B4-BE49-F238E27FC236}">
                <a16:creationId xmlns:a16="http://schemas.microsoft.com/office/drawing/2014/main" id="{DD145729-5479-8005-32BC-9F6A34DA52D6}"/>
              </a:ext>
            </a:extLst>
          </p:cNvPr>
          <p:cNvPicPr>
            <a:picLocks noChangeAspect="1"/>
          </p:cNvPicPr>
          <p:nvPr/>
        </p:nvPicPr>
        <p:blipFill rotWithShape="1">
          <a:blip r:embed="rId3">
            <a:alphaModFix/>
            <a:extLst>
              <a:ext uri="{BEBA8EAE-BF5A-486C-A8C5-ECC9F3942E4B}">
                <a14:imgProps xmlns:a14="http://schemas.microsoft.com/office/drawing/2010/main">
                  <a14:imgLayer r:embed="rId4">
                    <a14:imgEffect>
                      <a14:backgroundRemoval t="2360" b="99607" l="8696" r="99666">
                        <a14:foregroundMark x1="19287" y1="38053" x2="43478" y2="7965"/>
                        <a14:foregroundMark x1="43478" y1="7965" x2="46042" y2="2360"/>
                        <a14:foregroundMark x1="54292" y1="2950" x2="54738" y2="15929"/>
                        <a14:foregroundMark x1="54738" y1="15929" x2="65663" y2="23894"/>
                        <a14:foregroundMark x1="65663" y1="23894" x2="78818" y2="27040"/>
                        <a14:foregroundMark x1="78818" y1="27040" x2="88517" y2="37365"/>
                        <a14:foregroundMark x1="88517" y1="37365" x2="91750" y2="51131"/>
                        <a14:foregroundMark x1="91750" y1="51131" x2="99777" y2="62635"/>
                        <a14:foregroundMark x1="87737" y1="71386" x2="96349" y2="71386"/>
                        <a14:foregroundMark x1="86511" y1="72665" x2="87769" y2="89564"/>
                        <a14:foregroundMark x1="27982" y1="89676" x2="42921" y2="88397"/>
                        <a14:foregroundMark x1="78515" y1="99707" x2="78818" y2="99803"/>
                        <a14:foregroundMark x1="42921" y1="88397" x2="67481" y2="96201"/>
                        <a14:foregroundMark x1="11817" y1="80039" x2="24972" y2="83677"/>
                        <a14:foregroundMark x1="24972" y1="83677" x2="26533" y2="86627"/>
                        <a14:foregroundMark x1="19621" y1="38446" x2="11371" y2="63520"/>
                        <a14:foregroundMark x1="11594" y1="67945" x2="13266" y2="63324"/>
                        <a14:foregroundMark x1="15273" y1="77286" x2="8696" y2="76008"/>
                        <a14:foregroundMark x1="13043" y1="69027" x2="11817" y2="71386"/>
                        <a14:foregroundMark x1="87514" y1="65683" x2="91639" y2="64110"/>
                        <a14:foregroundMark x1="79599" y1="81318" x2="76366" y2="81121"/>
                        <a14:backgroundMark x1="57860" y1="3147" x2="61315" y2="15241"/>
                        <a14:backgroundMark x1="61315" y1="15241" x2="86065" y2="27532"/>
                        <a14:backgroundMark x1="86065" y1="27532" x2="93868" y2="37365"/>
                        <a14:backgroundMark x1="93868" y1="37365" x2="99777" y2="59292"/>
                        <a14:backgroundMark x1="99331" y1="69420" x2="88517" y2="92330"/>
                        <a14:backgroundMark x1="88517" y1="92330" x2="89632" y2="99410"/>
                        <a14:backgroundMark x1="19064" y1="90954" x2="78595" y2="99607"/>
                        <a14:backgroundMark x1="67781" y1="95772" x2="81048" y2="95182"/>
                      </a14:backgroundRemoval>
                    </a14:imgEffect>
                  </a14:imgLayer>
                </a14:imgProps>
              </a:ext>
            </a:extLst>
          </a:blip>
          <a:srcRect l="12000" t="1926" b="1417"/>
          <a:stretch/>
        </p:blipFill>
        <p:spPr>
          <a:xfrm>
            <a:off x="606581" y="484591"/>
            <a:ext cx="3555118" cy="4079015"/>
          </a:xfrm>
          <a:prstGeom prst="rect">
            <a:avLst/>
          </a:prstGeom>
        </p:spPr>
      </p:pic>
      <p:sp>
        <p:nvSpPr>
          <p:cNvPr id="15" name="Google Shape;10413;p48">
            <a:extLst>
              <a:ext uri="{FF2B5EF4-FFF2-40B4-BE49-F238E27FC236}">
                <a16:creationId xmlns:a16="http://schemas.microsoft.com/office/drawing/2014/main" id="{36462445-8A51-9930-0566-E5392790BDB5}"/>
              </a:ext>
            </a:extLst>
          </p:cNvPr>
          <p:cNvSpPr txBox="1"/>
          <p:nvPr/>
        </p:nvSpPr>
        <p:spPr>
          <a:xfrm>
            <a:off x="4680489" y="4628920"/>
            <a:ext cx="3961476" cy="41293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Architects Daughter"/>
                <a:ea typeface="Architects Daughter"/>
                <a:cs typeface="Architects Daughter"/>
                <a:sym typeface="Architects Daughter"/>
              </a:rPr>
              <a:t>Filtered Network with Degree &amp; Modularity</a:t>
            </a:r>
            <a:endParaRPr dirty="0">
              <a:solidFill>
                <a:schemeClr val="dk1"/>
              </a:solidFill>
              <a:latin typeface="Architects Daughter"/>
              <a:ea typeface="Architects Daughter"/>
              <a:cs typeface="Architects Daughter"/>
              <a:sym typeface="Architects Daughter"/>
            </a:endParaRPr>
          </a:p>
        </p:txBody>
      </p:sp>
      <p:pic>
        <p:nvPicPr>
          <p:cNvPr id="5" name="Picture 4" descr="Chart&#10;&#10;Description automatically generated">
            <a:extLst>
              <a:ext uri="{FF2B5EF4-FFF2-40B4-BE49-F238E27FC236}">
                <a16:creationId xmlns:a16="http://schemas.microsoft.com/office/drawing/2014/main" id="{3250D4B2-92AF-5CAC-36C3-10E49E34623F}"/>
              </a:ext>
            </a:extLst>
          </p:cNvPr>
          <p:cNvPicPr>
            <a:picLocks noChangeAspect="1"/>
          </p:cNvPicPr>
          <p:nvPr/>
        </p:nvPicPr>
        <p:blipFill>
          <a:blip r:embed="rId5"/>
          <a:stretch>
            <a:fillRect/>
          </a:stretch>
        </p:blipFill>
        <p:spPr>
          <a:xfrm>
            <a:off x="4161699" y="751186"/>
            <a:ext cx="4551808" cy="3993369"/>
          </a:xfrm>
          <a:prstGeom prst="rect">
            <a:avLst/>
          </a:prstGeom>
        </p:spPr>
      </p:pic>
      <p:pic>
        <p:nvPicPr>
          <p:cNvPr id="40" name="Imagen 39"/>
          <p:cNvPicPr>
            <a:picLocks noChangeAspect="1"/>
          </p:cNvPicPr>
          <p:nvPr/>
        </p:nvPicPr>
        <p:blipFill>
          <a:blip r:embed="rId6"/>
          <a:stretch>
            <a:fillRect/>
          </a:stretch>
        </p:blipFill>
        <p:spPr>
          <a:xfrm>
            <a:off x="8015254" y="116377"/>
            <a:ext cx="1128746" cy="1128746"/>
          </a:xfrm>
          <a:prstGeom prst="rect">
            <a:avLst/>
          </a:prstGeom>
        </p:spPr>
      </p:pic>
    </p:spTree>
    <p:extLst>
      <p:ext uri="{BB962C8B-B14F-4D97-AF65-F5344CB8AC3E}">
        <p14:creationId xmlns:p14="http://schemas.microsoft.com/office/powerpoint/2010/main" val="29781914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01"/>
        <p:cNvGrpSpPr/>
        <p:nvPr/>
      </p:nvGrpSpPr>
      <p:grpSpPr>
        <a:xfrm>
          <a:off x="0" y="0"/>
          <a:ext cx="0" cy="0"/>
          <a:chOff x="0" y="0"/>
          <a:chExt cx="0" cy="0"/>
        </a:xfrm>
      </p:grpSpPr>
      <p:sp>
        <p:nvSpPr>
          <p:cNvPr id="39" name="Google Shape;10217;p43"/>
          <p:cNvSpPr/>
          <p:nvPr/>
        </p:nvSpPr>
        <p:spPr>
          <a:xfrm>
            <a:off x="166256" y="116377"/>
            <a:ext cx="8836428" cy="4946073"/>
          </a:xfrm>
          <a:custGeom>
            <a:avLst/>
            <a:gdLst/>
            <a:ahLst/>
            <a:cxnLst/>
            <a:rect l="l" t="t" r="r" b="b"/>
            <a:pathLst>
              <a:path w="325907" h="100443" extrusionOk="0">
                <a:moveTo>
                  <a:pt x="12138" y="0"/>
                </a:moveTo>
                <a:lnTo>
                  <a:pt x="0" y="100443"/>
                </a:lnTo>
                <a:lnTo>
                  <a:pt x="320748" y="99836"/>
                </a:lnTo>
                <a:lnTo>
                  <a:pt x="325907" y="3945"/>
                </a:lnTo>
                <a:close/>
              </a:path>
            </a:pathLst>
          </a:custGeom>
          <a:solidFill>
            <a:schemeClr val="lt1"/>
          </a:solidFill>
          <a:ln w="38100" cap="flat" cmpd="sng">
            <a:solidFill>
              <a:schemeClr val="dk1"/>
            </a:solidFill>
            <a:prstDash val="solid"/>
            <a:round/>
            <a:headEnd type="none" w="med" len="med"/>
            <a:tailEnd type="none" w="med" len="med"/>
          </a:ln>
        </p:spPr>
      </p:sp>
      <p:sp>
        <p:nvSpPr>
          <p:cNvPr id="10409" name="Google Shape;10409;p48"/>
          <p:cNvSpPr txBox="1">
            <a:spLocks noGrp="1"/>
          </p:cNvSpPr>
          <p:nvPr>
            <p:ph type="title"/>
          </p:nvPr>
        </p:nvSpPr>
        <p:spPr>
          <a:xfrm>
            <a:off x="1275170" y="330776"/>
            <a:ext cx="6618600" cy="56669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Centralities</a:t>
            </a:r>
            <a:endParaRPr dirty="0">
              <a:solidFill>
                <a:schemeClr val="dk1"/>
              </a:solidFill>
            </a:endParaRPr>
          </a:p>
        </p:txBody>
      </p:sp>
      <p:sp>
        <p:nvSpPr>
          <p:cNvPr id="10413" name="Google Shape;10413;p48"/>
          <p:cNvSpPr txBox="1"/>
          <p:nvPr/>
        </p:nvSpPr>
        <p:spPr>
          <a:xfrm>
            <a:off x="494287" y="4650210"/>
            <a:ext cx="3683924" cy="41293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Architects Daughter"/>
                <a:ea typeface="Architects Daughter"/>
                <a:cs typeface="Architects Daughter"/>
                <a:sym typeface="Architects Daughter"/>
              </a:rPr>
              <a:t>Closeness with Modularity</a:t>
            </a:r>
            <a:endParaRPr dirty="0">
              <a:solidFill>
                <a:schemeClr val="dk1"/>
              </a:solidFill>
              <a:latin typeface="Architects Daughter"/>
              <a:ea typeface="Architects Daughter"/>
              <a:cs typeface="Architects Daughter"/>
              <a:sym typeface="Architects Daughter"/>
            </a:endParaRPr>
          </a:p>
        </p:txBody>
      </p:sp>
      <p:sp>
        <p:nvSpPr>
          <p:cNvPr id="4" name="Google Shape;10413;p48">
            <a:extLst>
              <a:ext uri="{FF2B5EF4-FFF2-40B4-BE49-F238E27FC236}">
                <a16:creationId xmlns:a16="http://schemas.microsoft.com/office/drawing/2014/main" id="{370920BC-85C7-2603-8A35-84D3C27A4753}"/>
              </a:ext>
            </a:extLst>
          </p:cNvPr>
          <p:cNvSpPr txBox="1"/>
          <p:nvPr/>
        </p:nvSpPr>
        <p:spPr>
          <a:xfrm>
            <a:off x="4685892" y="4646536"/>
            <a:ext cx="4015972" cy="41293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Architects Daughter"/>
                <a:ea typeface="Architects Daughter"/>
                <a:cs typeface="Architects Daughter"/>
                <a:sym typeface="Architects Daughter"/>
              </a:rPr>
              <a:t>Betweenness with Modularity</a:t>
            </a:r>
            <a:endParaRPr dirty="0">
              <a:solidFill>
                <a:schemeClr val="dk1"/>
              </a:solidFill>
              <a:latin typeface="Architects Daughter"/>
              <a:ea typeface="Architects Daughter"/>
              <a:cs typeface="Architects Daughter"/>
              <a:sym typeface="Architects Daughter"/>
            </a:endParaRPr>
          </a:p>
        </p:txBody>
      </p:sp>
      <p:pic>
        <p:nvPicPr>
          <p:cNvPr id="6" name="Picture 5" descr="Diagram&#10;&#10;Description automatically generated">
            <a:extLst>
              <a:ext uri="{FF2B5EF4-FFF2-40B4-BE49-F238E27FC236}">
                <a16:creationId xmlns:a16="http://schemas.microsoft.com/office/drawing/2014/main" id="{E39E7960-98B4-66A6-687A-6786C2B8A7AC}"/>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85" b="99815" l="0" r="98920">
                        <a14:foregroundMark x1="1389" y1="32410" x2="23611" y2="4894"/>
                        <a14:foregroundMark x1="27552" y1="1871" x2="29630" y2="277"/>
                        <a14:foregroundMark x1="23611" y1="4894" x2="25768" y2="3239"/>
                        <a14:foregroundMark x1="6867" y1="27147" x2="154" y2="34995"/>
                        <a14:foregroundMark x1="83873" y1="13112" x2="76135" y2="4555"/>
                        <a14:foregroundMark x1="82485" y1="15235" x2="97994" y2="14220"/>
                        <a14:foregroundMark x1="84105" y1="27147" x2="96214" y2="26996"/>
                        <a14:foregroundMark x1="84414" y1="28717" x2="86111" y2="54201"/>
                        <a14:foregroundMark x1="86111" y1="54201" x2="82253" y2="79501"/>
                        <a14:foregroundMark x1="82253" y1="79501" x2="76852" y2="90674"/>
                        <a14:foregroundMark x1="76852" y1="90674" x2="56250" y2="99815"/>
                        <a14:foregroundMark x1="56250" y1="99815" x2="56250" y2="99815"/>
                        <a14:foregroundMark x1="463" y1="38227" x2="2238" y2="65559"/>
                        <a14:foregroundMark x1="2238" y1="65559" x2="4874" y2="75718"/>
                        <a14:foregroundMark x1="6595" y1="78493" x2="40278" y2="99538"/>
                        <a14:backgroundMark x1="1080" y1="25669" x2="15895" y2="739"/>
                        <a14:backgroundMark x1="13503" y1="8126" x2="24923" y2="277"/>
                        <a14:backgroundMark x1="86034" y1="12188" x2="97454" y2="10526"/>
                        <a14:backgroundMark x1="97454" y1="10526" x2="97454" y2="10526"/>
                        <a14:backgroundMark x1="86265" y1="10711" x2="72840" y2="1200"/>
                        <a14:backgroundMark x1="89660" y1="30656" x2="99306" y2="26962"/>
                        <a14:backgroundMark x1="89120" y1="32133" x2="92747" y2="98707"/>
                        <a14:backgroundMark x1="77932" y1="92613" x2="74151" y2="99077"/>
                        <a14:backgroundMark x1="72840" y1="96768" x2="69985" y2="99815"/>
                        <a14:backgroundMark x1="4630" y1="88735" x2="27932" y2="99077"/>
                        <a14:backgroundMark x1="27932" y1="99077" x2="28009" y2="99077"/>
                        <a14:backgroundMark x1="7948" y1="81348" x2="849" y2="69898"/>
                        <a14:backgroundMark x1="849" y1="69898" x2="849" y2="69898"/>
                        <a14:backgroundMark x1="1775" y1="72669" x2="154" y2="53832"/>
                        <a14:backgroundMark x1="2855" y1="25669" x2="309" y2="30840"/>
                        <a14:backgroundMark x1="20062" y1="5910" x2="28009" y2="739"/>
                      </a14:backgroundRemoval>
                    </a14:imgEffect>
                  </a14:imgLayer>
                </a14:imgProps>
              </a:ext>
            </a:extLst>
          </a:blip>
          <a:stretch>
            <a:fillRect/>
          </a:stretch>
        </p:blipFill>
        <p:spPr>
          <a:xfrm>
            <a:off x="4506242" y="783421"/>
            <a:ext cx="4637758" cy="3994317"/>
          </a:xfrm>
          <a:prstGeom prst="rect">
            <a:avLst/>
          </a:prstGeom>
        </p:spPr>
      </p:pic>
      <p:pic>
        <p:nvPicPr>
          <p:cNvPr id="2" name="Picture 1" descr="Shape, circle&#10;&#10;Description automatically generated">
            <a:extLst>
              <a:ext uri="{FF2B5EF4-FFF2-40B4-BE49-F238E27FC236}">
                <a16:creationId xmlns:a16="http://schemas.microsoft.com/office/drawing/2014/main" id="{4A58D4B4-62F7-FE24-C727-A0B4E96B5EB5}"/>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0" b="99376" l="771" r="99769">
                        <a14:foregroundMark x1="1002" y1="34321" x2="21562" y2="9286"/>
                        <a14:foregroundMark x1="9021" y1="81045" x2="1002" y2="69579"/>
                        <a14:foregroundMark x1="1002" y1="69579" x2="1002" y2="69579"/>
                        <a14:foregroundMark x1="92367" y1="8892" x2="82273" y2="2357"/>
                        <a14:foregroundMark x1="90285" y1="9516" x2="98998" y2="21373"/>
                        <a14:foregroundMark x1="98998" y1="21373" x2="98998" y2="21373"/>
                        <a14:foregroundMark x1="29684" y1="6552" x2="55050" y2="546"/>
                        <a14:foregroundMark x1="86584" y1="87285" x2="99769" y2="59750"/>
                        <a14:foregroundMark x1="99769" y1="59750" x2="99769" y2="59750"/>
                        <a14:foregroundMark x1="83269" y1="89158" x2="74017" y2="99376"/>
                        <a14:foregroundMark x1="74017" y1="99376" x2="74017" y2="99376"/>
                        <a14:backgroundMark x1="87664" y1="93292" x2="81033" y2="99610"/>
                        <a14:backgroundMark x1="92128" y1="8375" x2="99614" y2="14743"/>
                        <a14:backgroundMark x1="84117" y1="1560" x2="89765" y2="6365"/>
                        <a14:backgroundMark x1="5937" y1="18643" x2="30301" y2="156"/>
                        <a14:backgroundMark x1="30301" y1="156" x2="30301" y2="156"/>
                        <a14:backgroundMark x1="10717" y1="17629" x2="0" y2="25585"/>
                        <a14:backgroundMark x1="4318" y1="26365" x2="386" y2="32683"/>
                        <a14:backgroundMark x1="2467" y1="61622" x2="617" y2="57020"/>
                        <a14:backgroundMark x1="90285" y1="86271" x2="99383" y2="70827"/>
                        <a14:backgroundMark x1="89668" y1="86271" x2="82652" y2="99142"/>
                        <a14:backgroundMark x1="79414" y1="97738" x2="76484" y2="99766"/>
                        <a14:backgroundMark x1="91365" y1="89392" x2="95297" y2="99376"/>
                        <a14:backgroundMark x1="95066" y1="85647" x2="96685" y2="96646"/>
                        <a14:backgroundMark x1="87664" y1="93292" x2="94449" y2="86427"/>
                        <a14:backgroundMark x1="94063" y1="87051" x2="99614" y2="80811"/>
                        <a14:backgroundMark x1="96916" y1="13261" x2="99769" y2="19501"/>
                        <a14:backgroundMark x1="88281" y1="2418" x2="75867" y2="156"/>
                        <a14:backgroundMark x1="75867" y1="156" x2="75867" y2="156"/>
                        <a14:backgroundMark x1="20817" y1="8658" x2="41018" y2="312"/>
                        <a14:backgroundMark x1="23670" y1="6162" x2="32382" y2="156"/>
                      </a14:backgroundRemoval>
                    </a14:imgEffect>
                  </a14:imgLayer>
                </a14:imgProps>
              </a:ext>
            </a:extLst>
          </a:blip>
          <a:stretch>
            <a:fillRect/>
          </a:stretch>
        </p:blipFill>
        <p:spPr>
          <a:xfrm>
            <a:off x="467317" y="741831"/>
            <a:ext cx="4104683" cy="3965636"/>
          </a:xfrm>
          <a:prstGeom prst="rect">
            <a:avLst/>
          </a:prstGeom>
        </p:spPr>
      </p:pic>
    </p:spTree>
    <p:extLst>
      <p:ext uri="{BB962C8B-B14F-4D97-AF65-F5344CB8AC3E}">
        <p14:creationId xmlns:p14="http://schemas.microsoft.com/office/powerpoint/2010/main" val="382225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01"/>
        <p:cNvGrpSpPr/>
        <p:nvPr/>
      </p:nvGrpSpPr>
      <p:grpSpPr>
        <a:xfrm>
          <a:off x="0" y="0"/>
          <a:ext cx="0" cy="0"/>
          <a:chOff x="0" y="0"/>
          <a:chExt cx="0" cy="0"/>
        </a:xfrm>
      </p:grpSpPr>
      <p:sp>
        <p:nvSpPr>
          <p:cNvPr id="39" name="Google Shape;10217;p43"/>
          <p:cNvSpPr/>
          <p:nvPr/>
        </p:nvSpPr>
        <p:spPr>
          <a:xfrm>
            <a:off x="-1134533" y="116377"/>
            <a:ext cx="10566400" cy="4946073"/>
          </a:xfrm>
          <a:custGeom>
            <a:avLst/>
            <a:gdLst/>
            <a:ahLst/>
            <a:cxnLst/>
            <a:rect l="l" t="t" r="r" b="b"/>
            <a:pathLst>
              <a:path w="325907" h="100443" extrusionOk="0">
                <a:moveTo>
                  <a:pt x="12138" y="0"/>
                </a:moveTo>
                <a:lnTo>
                  <a:pt x="0" y="100443"/>
                </a:lnTo>
                <a:lnTo>
                  <a:pt x="320748" y="99836"/>
                </a:lnTo>
                <a:lnTo>
                  <a:pt x="325907" y="3945"/>
                </a:lnTo>
                <a:close/>
              </a:path>
            </a:pathLst>
          </a:custGeom>
          <a:solidFill>
            <a:schemeClr val="lt1"/>
          </a:solidFill>
          <a:ln w="38100" cap="flat" cmpd="sng">
            <a:solidFill>
              <a:schemeClr val="dk1"/>
            </a:solidFill>
            <a:prstDash val="solid"/>
            <a:round/>
            <a:headEnd type="none" w="med" len="med"/>
            <a:tailEnd type="none" w="med" len="med"/>
          </a:ln>
        </p:spPr>
      </p:sp>
      <p:sp>
        <p:nvSpPr>
          <p:cNvPr id="10409" name="Google Shape;10409;p48"/>
          <p:cNvSpPr txBox="1">
            <a:spLocks noGrp="1"/>
          </p:cNvSpPr>
          <p:nvPr>
            <p:ph type="title"/>
          </p:nvPr>
        </p:nvSpPr>
        <p:spPr>
          <a:xfrm>
            <a:off x="1275170" y="330776"/>
            <a:ext cx="6618600" cy="56669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Centralities</a:t>
            </a:r>
            <a:endParaRPr dirty="0">
              <a:solidFill>
                <a:schemeClr val="dk1"/>
              </a:solidFill>
            </a:endParaRPr>
          </a:p>
        </p:txBody>
      </p:sp>
      <p:sp>
        <p:nvSpPr>
          <p:cNvPr id="10413" name="Google Shape;10413;p48"/>
          <p:cNvSpPr txBox="1"/>
          <p:nvPr/>
        </p:nvSpPr>
        <p:spPr>
          <a:xfrm>
            <a:off x="442136" y="4670272"/>
            <a:ext cx="3683924" cy="41293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Architects Daughter"/>
                <a:ea typeface="Architects Daughter"/>
                <a:cs typeface="Architects Daughter"/>
                <a:sym typeface="Architects Daughter"/>
              </a:rPr>
              <a:t>Eigenvector with Modularity</a:t>
            </a:r>
            <a:endParaRPr dirty="0">
              <a:solidFill>
                <a:schemeClr val="dk1"/>
              </a:solidFill>
              <a:latin typeface="Architects Daughter"/>
              <a:ea typeface="Architects Daughter"/>
              <a:cs typeface="Architects Daughter"/>
              <a:sym typeface="Architects Daughter"/>
            </a:endParaRPr>
          </a:p>
        </p:txBody>
      </p:sp>
      <p:sp>
        <p:nvSpPr>
          <p:cNvPr id="4" name="Google Shape;10413;p48">
            <a:extLst>
              <a:ext uri="{FF2B5EF4-FFF2-40B4-BE49-F238E27FC236}">
                <a16:creationId xmlns:a16="http://schemas.microsoft.com/office/drawing/2014/main" id="{370920BC-85C7-2603-8A35-84D3C27A4753}"/>
              </a:ext>
            </a:extLst>
          </p:cNvPr>
          <p:cNvSpPr txBox="1"/>
          <p:nvPr/>
        </p:nvSpPr>
        <p:spPr>
          <a:xfrm>
            <a:off x="5233395" y="4649513"/>
            <a:ext cx="3825938" cy="41293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Architects Daughter"/>
                <a:ea typeface="Architects Daughter"/>
                <a:cs typeface="Architects Daughter"/>
                <a:sym typeface="Architects Daughter"/>
              </a:rPr>
              <a:t>Degree of the Middle Range with Modularity</a:t>
            </a:r>
            <a:endParaRPr dirty="0">
              <a:solidFill>
                <a:schemeClr val="dk1"/>
              </a:solidFill>
              <a:latin typeface="Architects Daughter"/>
              <a:ea typeface="Architects Daughter"/>
              <a:cs typeface="Architects Daughter"/>
              <a:sym typeface="Architects Daughter"/>
            </a:endParaRPr>
          </a:p>
        </p:txBody>
      </p:sp>
      <p:pic>
        <p:nvPicPr>
          <p:cNvPr id="8" name="Picture 7" descr="Diagram&#10;&#10;Description automatically generated">
            <a:extLst>
              <a:ext uri="{FF2B5EF4-FFF2-40B4-BE49-F238E27FC236}">
                <a16:creationId xmlns:a16="http://schemas.microsoft.com/office/drawing/2014/main" id="{06EE3D54-31D8-9995-F712-1BB2F5D8862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86" b="97163" l="158" r="99290">
                        <a14:foregroundMark x1="2681" y1="31900" x2="12461" y2="24764"/>
                        <a14:foregroundMark x1="12461" y1="24764" x2="30284" y2="86"/>
                        <a14:foregroundMark x1="8833" y1="31900" x2="158" y2="32932"/>
                        <a14:foregroundMark x1="5363" y1="47206" x2="552" y2="41960"/>
                        <a14:foregroundMark x1="79416" y1="97850" x2="94401" y2="83663"/>
                        <a14:foregroundMark x1="94401" y1="83663" x2="99369" y2="75408"/>
                        <a14:foregroundMark x1="83202" y1="93809" x2="60568" y2="97163"/>
                        <a14:foregroundMark x1="11278" y1="73517" x2="2129" y2="55976"/>
                      </a14:backgroundRemoval>
                    </a14:imgEffect>
                  </a14:imgLayer>
                </a14:imgProps>
              </a:ext>
            </a:extLst>
          </a:blip>
          <a:stretch>
            <a:fillRect/>
          </a:stretch>
        </p:blipFill>
        <p:spPr>
          <a:xfrm>
            <a:off x="0" y="749162"/>
            <a:ext cx="4414735" cy="4045680"/>
          </a:xfrm>
          <a:prstGeom prst="rect">
            <a:avLst/>
          </a:prstGeom>
        </p:spPr>
      </p:pic>
      <p:pic>
        <p:nvPicPr>
          <p:cNvPr id="14" name="Picture 13" descr="Chart, radar chart&#10;&#10;Description automatically generated">
            <a:extLst>
              <a:ext uri="{FF2B5EF4-FFF2-40B4-BE49-F238E27FC236}">
                <a16:creationId xmlns:a16="http://schemas.microsoft.com/office/drawing/2014/main" id="{C7D85575-9304-9946-FA6E-F1C5214AD30C}"/>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430" b="99742" l="2379" r="98612">
                        <a14:foregroundMark x1="4658" y1="17869" x2="17321" y2="2396"/>
                        <a14:foregroundMark x1="59174" y1="99188" x2="59465" y2="99313"/>
                        <a14:foregroundMark x1="15362" y1="80412" x2="49507" y2="95045"/>
                        <a14:foregroundMark x1="16056" y1="81529" x2="2379" y2="70533"/>
                        <a14:foregroundMark x1="52230" y1="94931" x2="74331" y2="92096"/>
                        <a14:foregroundMark x1="74331" y1="92096" x2="94252" y2="99828"/>
                        <a14:foregroundMark x1="91774" y1="5842" x2="81269" y2="1203"/>
                        <a14:foregroundMark x1="81269" y1="1203" x2="81269" y2="1203"/>
                        <a14:foregroundMark x1="90585" y1="6959" x2="98612" y2="12887"/>
                        <a14:foregroundMark x1="95937" y1="93900" x2="90981" y2="67268"/>
                        <a14:backgroundMark x1="1288" y1="19502" x2="16254" y2="86"/>
                        <a14:backgroundMark x1="92468" y1="1890" x2="99108" y2="5842"/>
                        <a14:backgroundMark x1="11497" y1="4038" x2="19128" y2="601"/>
                        <a14:backgroundMark x1="22002" y1="89948" x2="37364" y2="99656"/>
                        <a14:backgroundMark x1="28642" y1="93213" x2="71060" y2="99656"/>
                        <a14:backgroundMark x1="7532" y1="79124" x2="1090" y2="69845"/>
                        <a14:backgroundMark x1="1090" y1="69845" x2="1090" y2="69845"/>
                        <a14:backgroundMark x1="66700" y1="96735" x2="70268" y2="99313"/>
                        <a14:backgroundMark x1="67393" y1="97680" x2="75619" y2="99656"/>
                        <a14:backgroundMark x1="69078" y1="96907" x2="79683" y2="99656"/>
                        <a14:backgroundMark x1="79683" y1="99656" x2="79980" y2="99828"/>
                        <a14:backgroundMark x1="77502" y1="98540" x2="82854" y2="99828"/>
                        <a14:backgroundMark x1="79980" y1="99313" x2="82656" y2="99828"/>
                        <a14:backgroundMark x1="81070" y1="99141" x2="81863" y2="99828"/>
                        <a14:backgroundMark x1="81269" y1="99656" x2="81269" y2="99656"/>
                        <a14:backgroundMark x1="79782" y1="99656" x2="83746" y2="99828"/>
                      </a14:backgroundRemoval>
                    </a14:imgEffect>
                  </a14:imgLayer>
                </a14:imgProps>
              </a:ext>
            </a:extLst>
          </a:blip>
          <a:stretch>
            <a:fillRect/>
          </a:stretch>
        </p:blipFill>
        <p:spPr>
          <a:xfrm>
            <a:off x="5097816" y="667204"/>
            <a:ext cx="3650969" cy="4127638"/>
          </a:xfrm>
          <a:prstGeom prst="rect">
            <a:avLst/>
          </a:prstGeom>
        </p:spPr>
      </p:pic>
    </p:spTree>
    <p:extLst>
      <p:ext uri="{BB962C8B-B14F-4D97-AF65-F5344CB8AC3E}">
        <p14:creationId xmlns:p14="http://schemas.microsoft.com/office/powerpoint/2010/main" val="249765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01"/>
        <p:cNvGrpSpPr/>
        <p:nvPr/>
      </p:nvGrpSpPr>
      <p:grpSpPr>
        <a:xfrm>
          <a:off x="0" y="0"/>
          <a:ext cx="0" cy="0"/>
          <a:chOff x="0" y="0"/>
          <a:chExt cx="0" cy="0"/>
        </a:xfrm>
      </p:grpSpPr>
      <p:sp>
        <p:nvSpPr>
          <p:cNvPr id="39" name="Google Shape;10217;p43"/>
          <p:cNvSpPr/>
          <p:nvPr/>
        </p:nvSpPr>
        <p:spPr>
          <a:xfrm>
            <a:off x="166256" y="116377"/>
            <a:ext cx="8836428" cy="4946073"/>
          </a:xfrm>
          <a:custGeom>
            <a:avLst/>
            <a:gdLst/>
            <a:ahLst/>
            <a:cxnLst/>
            <a:rect l="l" t="t" r="r" b="b"/>
            <a:pathLst>
              <a:path w="325907" h="100443" extrusionOk="0">
                <a:moveTo>
                  <a:pt x="12138" y="0"/>
                </a:moveTo>
                <a:lnTo>
                  <a:pt x="0" y="100443"/>
                </a:lnTo>
                <a:lnTo>
                  <a:pt x="320748" y="99836"/>
                </a:lnTo>
                <a:lnTo>
                  <a:pt x="325907" y="3945"/>
                </a:lnTo>
                <a:close/>
              </a:path>
            </a:pathLst>
          </a:custGeom>
          <a:solidFill>
            <a:schemeClr val="lt1"/>
          </a:solidFill>
          <a:ln w="38100" cap="flat" cmpd="sng">
            <a:solidFill>
              <a:schemeClr val="dk1"/>
            </a:solidFill>
            <a:prstDash val="solid"/>
            <a:round/>
            <a:headEnd type="none" w="med" len="med"/>
            <a:tailEnd type="none" w="med" len="med"/>
          </a:ln>
        </p:spPr>
      </p:sp>
      <p:sp>
        <p:nvSpPr>
          <p:cNvPr id="10409" name="Google Shape;10409;p48"/>
          <p:cNvSpPr txBox="1">
            <a:spLocks noGrp="1"/>
          </p:cNvSpPr>
          <p:nvPr>
            <p:ph type="title"/>
          </p:nvPr>
        </p:nvSpPr>
        <p:spPr>
          <a:xfrm>
            <a:off x="1275170" y="330776"/>
            <a:ext cx="6618600" cy="56669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Network of Popular Characters</a:t>
            </a:r>
            <a:endParaRPr sz="2400" dirty="0">
              <a:solidFill>
                <a:schemeClr val="dk1"/>
              </a:solidFill>
            </a:endParaRPr>
          </a:p>
        </p:txBody>
      </p:sp>
      <p:sp>
        <p:nvSpPr>
          <p:cNvPr id="10413" name="Google Shape;10413;p48"/>
          <p:cNvSpPr txBox="1"/>
          <p:nvPr/>
        </p:nvSpPr>
        <p:spPr>
          <a:xfrm>
            <a:off x="565950" y="4387491"/>
            <a:ext cx="3416689" cy="639632"/>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Architects Daughter"/>
                <a:ea typeface="Architects Daughter"/>
                <a:cs typeface="Architects Daughter"/>
                <a:sym typeface="Architects Daughter"/>
              </a:rPr>
              <a:t>Network of the Top 25 Characters</a:t>
            </a:r>
            <a:endParaRPr dirty="0">
              <a:solidFill>
                <a:schemeClr val="dk1"/>
              </a:solidFill>
              <a:latin typeface="Architects Daughter"/>
              <a:ea typeface="Architects Daughter"/>
              <a:cs typeface="Architects Daughter"/>
              <a:sym typeface="Architects Daughter"/>
            </a:endParaRPr>
          </a:p>
        </p:txBody>
      </p:sp>
      <p:pic>
        <p:nvPicPr>
          <p:cNvPr id="40" name="Imagen 39"/>
          <p:cNvPicPr>
            <a:picLocks noChangeAspect="1"/>
          </p:cNvPicPr>
          <p:nvPr/>
        </p:nvPicPr>
        <p:blipFill>
          <a:blip r:embed="rId3"/>
          <a:stretch>
            <a:fillRect/>
          </a:stretch>
        </p:blipFill>
        <p:spPr>
          <a:xfrm>
            <a:off x="8015254" y="116377"/>
            <a:ext cx="1128746" cy="1128746"/>
          </a:xfrm>
          <a:prstGeom prst="rect">
            <a:avLst/>
          </a:prstGeom>
        </p:spPr>
      </p:pic>
      <p:sp>
        <p:nvSpPr>
          <p:cNvPr id="15" name="Google Shape;10413;p48">
            <a:extLst>
              <a:ext uri="{FF2B5EF4-FFF2-40B4-BE49-F238E27FC236}">
                <a16:creationId xmlns:a16="http://schemas.microsoft.com/office/drawing/2014/main" id="{36462445-8A51-9930-0566-E5392790BDB5}"/>
              </a:ext>
            </a:extLst>
          </p:cNvPr>
          <p:cNvSpPr txBox="1"/>
          <p:nvPr/>
        </p:nvSpPr>
        <p:spPr>
          <a:xfrm>
            <a:off x="4965788" y="4533285"/>
            <a:ext cx="3683925" cy="41293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Architects Daughter"/>
                <a:ea typeface="Architects Daughter"/>
                <a:cs typeface="Architects Daughter"/>
                <a:sym typeface="Architects Daughter"/>
              </a:rPr>
              <a:t>Network of the top 5 characters</a:t>
            </a:r>
            <a:endParaRPr dirty="0">
              <a:solidFill>
                <a:schemeClr val="dk1"/>
              </a:solidFill>
              <a:latin typeface="Architects Daughter"/>
              <a:ea typeface="Architects Daughter"/>
              <a:cs typeface="Architects Daughter"/>
              <a:sym typeface="Architects Daughter"/>
            </a:endParaRPr>
          </a:p>
        </p:txBody>
      </p:sp>
      <p:pic>
        <p:nvPicPr>
          <p:cNvPr id="3" name="Picture 2" descr="Diagram&#10;&#10;Description automatically generated">
            <a:extLst>
              <a:ext uri="{FF2B5EF4-FFF2-40B4-BE49-F238E27FC236}">
                <a16:creationId xmlns:a16="http://schemas.microsoft.com/office/drawing/2014/main" id="{66478246-D079-C2FC-8EAC-448943673D91}"/>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210" b="98350" l="396" r="99763">
                        <a14:foregroundMark x1="2294" y1="30473" x2="26741" y2="5721"/>
                        <a14:foregroundMark x1="26741" y1="5721" x2="42247" y2="330"/>
                        <a14:foregroundMark x1="42247" y1="330" x2="70491" y2="1760"/>
                        <a14:foregroundMark x1="70491" y1="1760" x2="83070" y2="7041"/>
                        <a14:foregroundMark x1="6804" y1="28713" x2="4984" y2="55996"/>
                        <a14:foregroundMark x1="4984" y1="55996" x2="14873" y2="95050"/>
                        <a14:foregroundMark x1="14873" y1="95050" x2="22706" y2="96810"/>
                        <a14:foregroundMark x1="80380" y1="73597" x2="77057" y2="98350"/>
                        <a14:foregroundMark x1="79430" y1="75688" x2="96498" y2="56535"/>
                        <a14:foregroundMark x1="71044" y1="77228" x2="58070" y2="89549"/>
                        <a14:foregroundMark x1="80142" y1="38284" x2="79272" y2="17272"/>
                        <a14:foregroundMark x1="79272" y1="17272" x2="79272" y2="31903"/>
                        <a14:foregroundMark x1="79272" y1="31903" x2="78006" y2="25963"/>
                        <a14:foregroundMark x1="81329" y1="9791" x2="99763" y2="8251"/>
                        <a14:foregroundMark x1="83703" y1="21452" x2="98259" y2="22222"/>
                        <a14:foregroundMark x1="24604" y1="25193" x2="39953" y2="19032"/>
                        <a14:foregroundMark x1="39953" y1="19032" x2="17880" y2="27063"/>
                        <a14:foregroundMark x1="17880" y1="27063" x2="34652" y2="18042"/>
                        <a14:foregroundMark x1="34652" y1="18042" x2="19225" y2="30033"/>
                        <a14:foregroundMark x1="56646" y1="13641" x2="45649" y2="13641"/>
                        <a14:foregroundMark x1="45649" y1="13641" x2="58703" y2="11221"/>
                        <a14:foregroundMark x1="58703" y1="11221" x2="46756" y2="13641"/>
                        <a14:foregroundMark x1="46756" y1="13641" x2="68117" y2="11551"/>
                        <a14:foregroundMark x1="58465" y1="22882" x2="60364" y2="19912"/>
                        <a14:foregroundMark x1="28165" y1="67107" x2="27927" y2="48075"/>
                        <a14:foregroundMark x1="27927" y1="48075" x2="27532" y2="71947"/>
                        <a14:foregroundMark x1="27532" y1="71947" x2="25712" y2="42134"/>
                        <a14:foregroundMark x1="25712" y1="42134" x2="23497" y2="57316"/>
                        <a14:foregroundMark x1="23497" y1="57316" x2="22706" y2="40374"/>
                        <a14:foregroundMark x1="22706" y1="40374" x2="22864" y2="62926"/>
                        <a14:foregroundMark x1="22864" y1="62926" x2="22627" y2="46645"/>
                        <a14:foregroundMark x1="22627" y1="46645" x2="19937" y2="66337"/>
                        <a14:foregroundMark x1="19937" y1="66337" x2="18117" y2="50825"/>
                        <a14:foregroundMark x1="18117" y1="50825" x2="22627" y2="66887"/>
                        <a14:foregroundMark x1="22627" y1="66887" x2="20728" y2="51705"/>
                        <a14:foregroundMark x1="20728" y1="51705" x2="15665" y2="55776"/>
                        <a14:foregroundMark x1="15665" y1="62486" x2="12579" y2="48515"/>
                        <a14:foregroundMark x1="12579" y1="48515" x2="13370" y2="37294"/>
                        <a14:foregroundMark x1="6566" y1="38064" x2="1425" y2="37881"/>
                        <a14:foregroundMark x1="79826" y1="26953" x2="79589" y2="41364"/>
                        <a14:foregroundMark x1="79589" y1="41364" x2="80222" y2="24202"/>
                        <a14:foregroundMark x1="80222" y1="24202" x2="82991" y2="40374"/>
                        <a14:foregroundMark x1="82991" y1="40374" x2="82516" y2="24422"/>
                        <a14:foregroundMark x1="63687" y1="15402" x2="67959" y2="17932"/>
                        <a14:backgroundMark x1="3085" y1="27173" x2="16297" y2="550"/>
                        <a14:backgroundMark x1="16297" y1="550" x2="16456" y2="0"/>
                        <a14:backgroundMark x1="3877" y1="40594" x2="396" y2="38614"/>
                        <a14:backgroundMark x1="2848" y1="41584" x2="712" y2="97360"/>
                        <a14:backgroundMark x1="98655" y1="52915" x2="90269" y2="93069"/>
                        <a14:backgroundMark x1="15111" y1="9351" x2="21915" y2="1430"/>
                      </a14:backgroundRemoval>
                    </a14:imgEffect>
                  </a14:imgLayer>
                </a14:imgProps>
              </a:ext>
            </a:extLst>
          </a:blip>
          <a:stretch>
            <a:fillRect/>
          </a:stretch>
        </p:blipFill>
        <p:spPr>
          <a:xfrm>
            <a:off x="373876" y="1048773"/>
            <a:ext cx="4359451" cy="3355595"/>
          </a:xfrm>
          <a:prstGeom prst="rect">
            <a:avLst/>
          </a:prstGeom>
          <a:ln>
            <a:noFill/>
          </a:ln>
        </p:spPr>
      </p:pic>
      <p:pic>
        <p:nvPicPr>
          <p:cNvPr id="5" name="Picture 4" descr="Diagram&#10;&#10;Description automatically generated">
            <a:extLst>
              <a:ext uri="{FF2B5EF4-FFF2-40B4-BE49-F238E27FC236}">
                <a16:creationId xmlns:a16="http://schemas.microsoft.com/office/drawing/2014/main" id="{70F8E0F4-2B85-EA41-AE57-61C53B8EA23C}"/>
              </a:ext>
            </a:extLst>
          </p:cNvPr>
          <p:cNvPicPr>
            <a:picLocks noChangeAspect="1"/>
          </p:cNvPicPr>
          <p:nvPr/>
        </p:nvPicPr>
        <p:blipFill>
          <a:blip r:embed="rId6"/>
          <a:stretch>
            <a:fillRect/>
          </a:stretch>
        </p:blipFill>
        <p:spPr>
          <a:xfrm>
            <a:off x="4733327" y="1620195"/>
            <a:ext cx="4019491" cy="2796862"/>
          </a:xfrm>
          <a:prstGeom prst="rect">
            <a:avLst/>
          </a:prstGeom>
        </p:spPr>
      </p:pic>
    </p:spTree>
    <p:extLst>
      <p:ext uri="{BB962C8B-B14F-4D97-AF65-F5344CB8AC3E}">
        <p14:creationId xmlns:p14="http://schemas.microsoft.com/office/powerpoint/2010/main" val="25526726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760"/>
        <p:cNvGrpSpPr/>
        <p:nvPr/>
      </p:nvGrpSpPr>
      <p:grpSpPr>
        <a:xfrm>
          <a:off x="0" y="0"/>
          <a:ext cx="0" cy="0"/>
          <a:chOff x="0" y="0"/>
          <a:chExt cx="0" cy="0"/>
        </a:xfrm>
      </p:grpSpPr>
      <p:sp>
        <p:nvSpPr>
          <p:cNvPr id="4" name="Google Shape;10217;p43"/>
          <p:cNvSpPr/>
          <p:nvPr/>
        </p:nvSpPr>
        <p:spPr>
          <a:xfrm>
            <a:off x="130529" y="58188"/>
            <a:ext cx="8882941" cy="5027123"/>
          </a:xfrm>
          <a:custGeom>
            <a:avLst/>
            <a:gdLst/>
            <a:ahLst/>
            <a:cxnLst/>
            <a:rect l="l" t="t" r="r" b="b"/>
            <a:pathLst>
              <a:path w="325907" h="100443" extrusionOk="0">
                <a:moveTo>
                  <a:pt x="12138" y="0"/>
                </a:moveTo>
                <a:lnTo>
                  <a:pt x="0" y="100443"/>
                </a:lnTo>
                <a:lnTo>
                  <a:pt x="320748" y="99836"/>
                </a:lnTo>
                <a:lnTo>
                  <a:pt x="325907" y="3945"/>
                </a:lnTo>
                <a:close/>
              </a:path>
            </a:pathLst>
          </a:custGeom>
          <a:solidFill>
            <a:schemeClr val="lt1"/>
          </a:solidFill>
          <a:ln w="38100" cap="flat" cmpd="sng">
            <a:solidFill>
              <a:schemeClr val="dk1"/>
            </a:solidFill>
            <a:prstDash val="solid"/>
            <a:round/>
            <a:headEnd type="none" w="med" len="med"/>
            <a:tailEnd type="none" w="med" len="med"/>
          </a:ln>
        </p:spPr>
      </p:sp>
      <p:pic>
        <p:nvPicPr>
          <p:cNvPr id="3" name="Imagen 2"/>
          <p:cNvPicPr>
            <a:picLocks noChangeAspect="1"/>
          </p:cNvPicPr>
          <p:nvPr/>
        </p:nvPicPr>
        <p:blipFill>
          <a:blip r:embed="rId3"/>
          <a:stretch>
            <a:fillRect/>
          </a:stretch>
        </p:blipFill>
        <p:spPr>
          <a:xfrm>
            <a:off x="571785" y="181007"/>
            <a:ext cx="1950616" cy="2204242"/>
          </a:xfrm>
          <a:prstGeom prst="rect">
            <a:avLst/>
          </a:prstGeom>
        </p:spPr>
      </p:pic>
      <p:sp>
        <p:nvSpPr>
          <p:cNvPr id="10761" name="Google Shape;10761;p62"/>
          <p:cNvSpPr txBox="1">
            <a:spLocks noGrp="1"/>
          </p:cNvSpPr>
          <p:nvPr>
            <p:ph type="title"/>
          </p:nvPr>
        </p:nvSpPr>
        <p:spPr>
          <a:xfrm>
            <a:off x="1547093" y="700972"/>
            <a:ext cx="6618600" cy="99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Lets talk Numbers</a:t>
            </a:r>
            <a:endParaRPr dirty="0">
              <a:solidFill>
                <a:schemeClr val="dk1"/>
              </a:solidFill>
            </a:endParaRPr>
          </a:p>
        </p:txBody>
      </p:sp>
      <p:graphicFrame>
        <p:nvGraphicFramePr>
          <p:cNvPr id="10762" name="Google Shape;10762;p62"/>
          <p:cNvGraphicFramePr/>
          <p:nvPr>
            <p:extLst>
              <p:ext uri="{D42A27DB-BD31-4B8C-83A1-F6EECF244321}">
                <p14:modId xmlns:p14="http://schemas.microsoft.com/office/powerpoint/2010/main" val="4293402779"/>
              </p:ext>
            </p:extLst>
          </p:nvPr>
        </p:nvGraphicFramePr>
        <p:xfrm>
          <a:off x="396679" y="1780457"/>
          <a:ext cx="8350639" cy="2852064"/>
        </p:xfrm>
        <a:graphic>
          <a:graphicData uri="http://schemas.openxmlformats.org/drawingml/2006/table">
            <a:tbl>
              <a:tblPr>
                <a:noFill/>
                <a:tableStyleId>{B7B757D5-E155-4E7A-8FC6-0B5377A8EE05}</a:tableStyleId>
              </a:tblPr>
              <a:tblGrid>
                <a:gridCol w="1312378">
                  <a:extLst>
                    <a:ext uri="{9D8B030D-6E8A-4147-A177-3AD203B41FA5}">
                      <a16:colId xmlns:a16="http://schemas.microsoft.com/office/drawing/2014/main" val="20000"/>
                    </a:ext>
                  </a:extLst>
                </a:gridCol>
                <a:gridCol w="816429">
                  <a:extLst>
                    <a:ext uri="{9D8B030D-6E8A-4147-A177-3AD203B41FA5}">
                      <a16:colId xmlns:a16="http://schemas.microsoft.com/office/drawing/2014/main" val="20001"/>
                    </a:ext>
                  </a:extLst>
                </a:gridCol>
                <a:gridCol w="1284514">
                  <a:extLst>
                    <a:ext uri="{9D8B030D-6E8A-4147-A177-3AD203B41FA5}">
                      <a16:colId xmlns:a16="http://schemas.microsoft.com/office/drawing/2014/main" val="20002"/>
                    </a:ext>
                  </a:extLst>
                </a:gridCol>
                <a:gridCol w="1197429">
                  <a:extLst>
                    <a:ext uri="{9D8B030D-6E8A-4147-A177-3AD203B41FA5}">
                      <a16:colId xmlns:a16="http://schemas.microsoft.com/office/drawing/2014/main" val="20003"/>
                    </a:ext>
                  </a:extLst>
                </a:gridCol>
                <a:gridCol w="1317171">
                  <a:extLst>
                    <a:ext uri="{9D8B030D-6E8A-4147-A177-3AD203B41FA5}">
                      <a16:colId xmlns:a16="http://schemas.microsoft.com/office/drawing/2014/main" val="795920592"/>
                    </a:ext>
                  </a:extLst>
                </a:gridCol>
                <a:gridCol w="1273629">
                  <a:extLst>
                    <a:ext uri="{9D8B030D-6E8A-4147-A177-3AD203B41FA5}">
                      <a16:colId xmlns:a16="http://schemas.microsoft.com/office/drawing/2014/main" val="496606040"/>
                    </a:ext>
                  </a:extLst>
                </a:gridCol>
                <a:gridCol w="1149089">
                  <a:extLst>
                    <a:ext uri="{9D8B030D-6E8A-4147-A177-3AD203B41FA5}">
                      <a16:colId xmlns:a16="http://schemas.microsoft.com/office/drawing/2014/main" val="210706178"/>
                    </a:ext>
                  </a:extLst>
                </a:gridCol>
              </a:tblGrid>
              <a:tr h="790070">
                <a:tc>
                  <a:txBody>
                    <a:bodyPr/>
                    <a:lstStyle/>
                    <a:p>
                      <a:pPr marL="0" lvl="0" indent="0" algn="ctr" rtl="0">
                        <a:spcBef>
                          <a:spcPts val="0"/>
                        </a:spcBef>
                        <a:spcAft>
                          <a:spcPts val="0"/>
                        </a:spcAft>
                        <a:buNone/>
                      </a:pPr>
                      <a:endParaRPr>
                        <a:solidFill>
                          <a:srgbClr val="393A3E"/>
                        </a:solidFill>
                        <a:latin typeface="Roboto Medium"/>
                        <a:ea typeface="Roboto Medium"/>
                        <a:cs typeface="Roboto Medium"/>
                        <a:sym typeface="Roboto Medium"/>
                      </a:endParaRPr>
                    </a:p>
                  </a:txBody>
                  <a:tcPr marL="91425" marR="91425" marT="91425" marB="91425">
                    <a:lnL w="19050" cap="flat" cmpd="sng">
                      <a:solidFill>
                        <a:srgbClr val="F28251">
                          <a:alpha val="0"/>
                        </a:srgbClr>
                      </a:solidFill>
                      <a:prstDash val="dashDot"/>
                      <a:round/>
                      <a:headEnd type="none" w="sm" len="sm"/>
                      <a:tailEnd type="none" w="sm" len="sm"/>
                    </a:lnL>
                    <a:lnR w="28575" cap="flat" cmpd="sng">
                      <a:solidFill>
                        <a:schemeClr val="dk1"/>
                      </a:solidFill>
                      <a:prstDash val="solid"/>
                      <a:round/>
                      <a:headEnd type="none" w="sm" len="sm"/>
                      <a:tailEnd type="none" w="sm" len="sm"/>
                    </a:lnR>
                    <a:lnT w="19050" cap="flat" cmpd="sng">
                      <a:solidFill>
                        <a:srgbClr val="F28251">
                          <a:alpha val="0"/>
                        </a:srgbClr>
                      </a:solidFill>
                      <a:prstDash val="dashDot"/>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dirty="0">
                          <a:solidFill>
                            <a:schemeClr val="lt1"/>
                          </a:solidFill>
                          <a:latin typeface="Slackey"/>
                          <a:ea typeface="Slackey"/>
                          <a:cs typeface="Slackey"/>
                          <a:sym typeface="Slackey"/>
                        </a:rPr>
                        <a:t>DEGREE</a:t>
                      </a:r>
                      <a:endParaRPr sz="1100" dirty="0">
                        <a:solidFill>
                          <a:schemeClr val="lt1"/>
                        </a:solidFill>
                        <a:latin typeface="Slackey"/>
                        <a:ea typeface="Slackey"/>
                        <a:cs typeface="Slackey"/>
                        <a:sym typeface="Slackey"/>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dirty="0">
                          <a:solidFill>
                            <a:schemeClr val="lt1"/>
                          </a:solidFill>
                          <a:latin typeface="Slackey"/>
                          <a:ea typeface="Slackey"/>
                          <a:cs typeface="Slackey"/>
                          <a:sym typeface="Slackey"/>
                        </a:rPr>
                        <a:t>BETWEENESS</a:t>
                      </a:r>
                      <a:endParaRPr sz="1100" dirty="0">
                        <a:solidFill>
                          <a:schemeClr val="lt1"/>
                        </a:solidFill>
                        <a:latin typeface="Slackey"/>
                        <a:ea typeface="Slackey"/>
                        <a:cs typeface="Slackey"/>
                        <a:sym typeface="Slackey"/>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dirty="0">
                          <a:solidFill>
                            <a:schemeClr val="lt1"/>
                          </a:solidFill>
                          <a:latin typeface="Slackey"/>
                          <a:ea typeface="Slackey"/>
                          <a:cs typeface="Slackey"/>
                          <a:sym typeface="Slackey"/>
                        </a:rPr>
                        <a:t>CLOSENESS</a:t>
                      </a:r>
                      <a:endParaRPr sz="1100" dirty="0">
                        <a:solidFill>
                          <a:schemeClr val="lt1"/>
                        </a:solidFill>
                        <a:latin typeface="Slackey"/>
                        <a:ea typeface="Slackey"/>
                        <a:cs typeface="Slackey"/>
                        <a:sym typeface="Slackey"/>
                      </a:endParaRPr>
                    </a:p>
                  </a:txBody>
                  <a:tcPr marL="91425" marR="91425" marT="91425" marB="91425"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100" dirty="0">
                          <a:solidFill>
                            <a:schemeClr val="lt1"/>
                          </a:solidFill>
                          <a:latin typeface="Slackey"/>
                          <a:ea typeface="Slackey"/>
                          <a:cs typeface="Slackey"/>
                          <a:sym typeface="Slackey"/>
                        </a:rPr>
                        <a:t>EIGENVECTOR</a:t>
                      </a:r>
                      <a:endParaRPr sz="1100" dirty="0">
                        <a:solidFill>
                          <a:schemeClr val="lt1"/>
                        </a:solidFill>
                        <a:latin typeface="Slackey"/>
                        <a:ea typeface="Slackey"/>
                        <a:cs typeface="Slackey"/>
                        <a:sym typeface="Slackey"/>
                      </a:endParaRPr>
                    </a:p>
                  </a:txBody>
                  <a:tcPr marL="91425" marR="91425" marT="91425" marB="91425"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100" dirty="0">
                          <a:solidFill>
                            <a:schemeClr val="lt1"/>
                          </a:solidFill>
                          <a:latin typeface="Slackey"/>
                          <a:ea typeface="Slackey"/>
                          <a:cs typeface="Slackey"/>
                          <a:sym typeface="Slackey"/>
                        </a:rPr>
                        <a:t>CLUSTERING COEFFICIENT</a:t>
                      </a:r>
                      <a:endParaRPr sz="1100" dirty="0">
                        <a:solidFill>
                          <a:schemeClr val="lt1"/>
                        </a:solidFill>
                        <a:latin typeface="Slackey"/>
                        <a:ea typeface="Slackey"/>
                        <a:cs typeface="Slackey"/>
                        <a:sym typeface="Slackey"/>
                      </a:endParaRPr>
                    </a:p>
                  </a:txBody>
                  <a:tcPr marL="91425" marR="91425" marT="91425" marB="91425" anchor="ctr">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US" sz="1100" dirty="0">
                          <a:solidFill>
                            <a:schemeClr val="lt1"/>
                          </a:solidFill>
                          <a:latin typeface="Slackey"/>
                          <a:ea typeface="Slackey"/>
                          <a:cs typeface="Slackey"/>
                          <a:sym typeface="Slackey"/>
                        </a:rPr>
                        <a:t>NO OF TRIANGLES</a:t>
                      </a:r>
                      <a:endParaRPr sz="1100" dirty="0">
                        <a:solidFill>
                          <a:schemeClr val="lt1"/>
                        </a:solidFill>
                        <a:latin typeface="Slackey"/>
                        <a:ea typeface="Slackey"/>
                        <a:cs typeface="Slackey"/>
                        <a:sym typeface="Slackey"/>
                      </a:endParaRPr>
                    </a:p>
                  </a:txBody>
                  <a:tcPr marL="91425" marR="91425" marT="91425" marB="9142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637705">
                <a:tc>
                  <a:txBody>
                    <a:bodyPr/>
                    <a:lstStyle/>
                    <a:p>
                      <a:pPr marL="0" lvl="0" indent="0" algn="ctr" rtl="0">
                        <a:spcBef>
                          <a:spcPts val="0"/>
                        </a:spcBef>
                        <a:spcAft>
                          <a:spcPts val="0"/>
                        </a:spcAft>
                        <a:buNone/>
                      </a:pPr>
                      <a:r>
                        <a:rPr lang="en" sz="1300" dirty="0">
                          <a:solidFill>
                            <a:schemeClr val="lt1"/>
                          </a:solidFill>
                          <a:latin typeface="Slackey"/>
                          <a:ea typeface="Slackey"/>
                          <a:cs typeface="Slackey"/>
                          <a:sym typeface="Slackey"/>
                        </a:rPr>
                        <a:t>CAPTAIN AMERICA</a:t>
                      </a:r>
                      <a:endParaRPr sz="1300" dirty="0">
                        <a:solidFill>
                          <a:schemeClr val="lt1"/>
                        </a:solidFill>
                        <a:latin typeface="Slackey"/>
                        <a:ea typeface="Slackey"/>
                        <a:cs typeface="Slackey"/>
                        <a:sym typeface="Slackey"/>
                      </a:endParaRPr>
                    </a:p>
                  </a:txBody>
                  <a:tcPr marL="91425" marR="91425" marT="91425" marB="914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b="0" i="0" dirty="0">
                          <a:solidFill>
                            <a:schemeClr val="dk1"/>
                          </a:solidFill>
                          <a:latin typeface="Arima Koshi Light" pitchFamily="2" charset="77"/>
                          <a:ea typeface="Architects Daughter"/>
                          <a:cs typeface="Arima Koshi Light" pitchFamily="2" charset="77"/>
                          <a:sym typeface="Architects Daughter"/>
                        </a:rPr>
                        <a:t>1905</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600" b="0" i="0" dirty="0">
                          <a:solidFill>
                            <a:schemeClr val="dk1"/>
                          </a:solidFill>
                          <a:latin typeface="Arima Koshi Light" pitchFamily="2" charset="77"/>
                          <a:ea typeface="Architects Daughter"/>
                          <a:cs typeface="Arima Koshi Light" pitchFamily="2" charset="77"/>
                          <a:sym typeface="Architects Daughter"/>
                        </a:rPr>
                        <a:t>1173071.86</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600" b="0" i="0" dirty="0">
                          <a:solidFill>
                            <a:schemeClr val="dk1"/>
                          </a:solidFill>
                          <a:latin typeface="Arima Koshi Light" pitchFamily="2" charset="77"/>
                          <a:ea typeface="Architects Daughter"/>
                          <a:cs typeface="Arima Koshi Light" pitchFamily="2" charset="77"/>
                          <a:sym typeface="Architects Daughter"/>
                        </a:rPr>
                        <a:t>0.5852</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600" b="0" i="0" dirty="0">
                          <a:solidFill>
                            <a:schemeClr val="dk1"/>
                          </a:solidFill>
                          <a:latin typeface="Arima Koshi Light" pitchFamily="2" charset="77"/>
                          <a:ea typeface="Architects Daughter"/>
                          <a:cs typeface="Arima Koshi Light" pitchFamily="2" charset="77"/>
                          <a:sym typeface="Architects Daughter"/>
                        </a:rPr>
                        <a:t>1.0</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600" b="0" i="0" dirty="0">
                          <a:solidFill>
                            <a:schemeClr val="dk1"/>
                          </a:solidFill>
                          <a:latin typeface="Arima Koshi Light" pitchFamily="2" charset="77"/>
                          <a:ea typeface="Architects Daughter"/>
                          <a:cs typeface="Arima Koshi Light" pitchFamily="2" charset="77"/>
                          <a:sym typeface="Architects Daughter"/>
                        </a:rPr>
                        <a:t>0.0490</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600" b="0" i="0" dirty="0">
                          <a:solidFill>
                            <a:schemeClr val="dk1"/>
                          </a:solidFill>
                          <a:latin typeface="Arima Koshi Light" pitchFamily="2" charset="77"/>
                          <a:ea typeface="Architects Daughter"/>
                          <a:cs typeface="Arima Koshi Light" pitchFamily="2" charset="77"/>
                          <a:sym typeface="Architects Daughter"/>
                        </a:rPr>
                        <a:t>88849</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74763">
                <a:tc>
                  <a:txBody>
                    <a:bodyPr/>
                    <a:lstStyle/>
                    <a:p>
                      <a:pPr marL="0" lvl="0" indent="0" algn="ctr" rtl="0">
                        <a:spcBef>
                          <a:spcPts val="0"/>
                        </a:spcBef>
                        <a:spcAft>
                          <a:spcPts val="0"/>
                        </a:spcAft>
                        <a:buNone/>
                      </a:pPr>
                      <a:r>
                        <a:rPr lang="en" sz="1200" dirty="0">
                          <a:solidFill>
                            <a:schemeClr val="lt1"/>
                          </a:solidFill>
                          <a:latin typeface="Slackey"/>
                          <a:ea typeface="Slackey"/>
                          <a:cs typeface="Slackey"/>
                          <a:sym typeface="Slackey"/>
                        </a:rPr>
                        <a:t>SPIDERMAN</a:t>
                      </a:r>
                      <a:endParaRPr sz="1200" dirty="0">
                        <a:solidFill>
                          <a:schemeClr val="lt1"/>
                        </a:solidFill>
                        <a:latin typeface="Slackey"/>
                        <a:ea typeface="Slackey"/>
                        <a:cs typeface="Slackey"/>
                        <a:sym typeface="Slackey"/>
                      </a:endParaRPr>
                    </a:p>
                  </a:txBody>
                  <a:tcPr marL="91425" marR="91425" marT="91425" marB="914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b="0" i="0" dirty="0">
                          <a:solidFill>
                            <a:schemeClr val="dk1"/>
                          </a:solidFill>
                          <a:latin typeface="Arima Koshi Light" pitchFamily="2" charset="77"/>
                          <a:ea typeface="Architects Daughter"/>
                          <a:cs typeface="Arima Koshi Light" pitchFamily="2" charset="77"/>
                          <a:sym typeface="Architects Daughter"/>
                        </a:rPr>
                        <a:t>1737</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600" b="0" i="0" dirty="0">
                          <a:solidFill>
                            <a:schemeClr val="dk1"/>
                          </a:solidFill>
                          <a:latin typeface="Arima Koshi Light" pitchFamily="2" charset="77"/>
                          <a:ea typeface="Architects Daughter"/>
                          <a:cs typeface="Arima Koshi Light" pitchFamily="2" charset="77"/>
                          <a:sym typeface="Architects Daughter"/>
                        </a:rPr>
                        <a:t>1516223.61</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600" b="0" i="0" dirty="0">
                          <a:solidFill>
                            <a:schemeClr val="dk1"/>
                          </a:solidFill>
                          <a:latin typeface="Arima Koshi Light" pitchFamily="2" charset="77"/>
                          <a:ea typeface="Architects Daughter"/>
                          <a:cs typeface="Arima Koshi Light" pitchFamily="2" charset="77"/>
                          <a:sym typeface="Architects Daughter"/>
                        </a:rPr>
                        <a:t>0.5757</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600" b="0" i="0" dirty="0">
                          <a:solidFill>
                            <a:schemeClr val="dk1"/>
                          </a:solidFill>
                          <a:latin typeface="Arima Koshi Light" pitchFamily="2" charset="77"/>
                          <a:ea typeface="Architects Daughter"/>
                          <a:cs typeface="Arima Koshi Light" pitchFamily="2" charset="77"/>
                          <a:sym typeface="Architects Daughter"/>
                        </a:rPr>
                        <a:t>0.8711</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600" b="0" i="0" dirty="0">
                          <a:solidFill>
                            <a:schemeClr val="dk1"/>
                          </a:solidFill>
                          <a:latin typeface="Arima Koshi Light" pitchFamily="2" charset="77"/>
                          <a:ea typeface="Architects Daughter"/>
                          <a:cs typeface="Arima Koshi Light" pitchFamily="2" charset="77"/>
                          <a:sym typeface="Architects Daughter"/>
                        </a:rPr>
                        <a:t>0.0488</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600" b="0" i="0" dirty="0">
                          <a:solidFill>
                            <a:schemeClr val="dk1"/>
                          </a:solidFill>
                          <a:latin typeface="Arima Koshi Light" pitchFamily="2" charset="77"/>
                          <a:ea typeface="Architects Daughter"/>
                          <a:cs typeface="Arima Koshi Light" pitchFamily="2" charset="77"/>
                          <a:sym typeface="Architects Daughter"/>
                        </a:rPr>
                        <a:t>73690</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474763">
                <a:tc>
                  <a:txBody>
                    <a:bodyPr/>
                    <a:lstStyle/>
                    <a:p>
                      <a:pPr marL="0" lvl="0" indent="0" algn="ctr" rtl="0">
                        <a:spcBef>
                          <a:spcPts val="0"/>
                        </a:spcBef>
                        <a:spcAft>
                          <a:spcPts val="0"/>
                        </a:spcAft>
                        <a:buNone/>
                      </a:pPr>
                      <a:r>
                        <a:rPr lang="en" sz="1300" dirty="0">
                          <a:solidFill>
                            <a:schemeClr val="lt1"/>
                          </a:solidFill>
                          <a:latin typeface="Slackey"/>
                          <a:ea typeface="Slackey"/>
                          <a:cs typeface="Slackey"/>
                          <a:sym typeface="Slackey"/>
                        </a:rPr>
                        <a:t>IRON MAN</a:t>
                      </a:r>
                      <a:endParaRPr sz="1300" dirty="0">
                        <a:solidFill>
                          <a:schemeClr val="lt1"/>
                        </a:solidFill>
                        <a:latin typeface="Slackey"/>
                        <a:ea typeface="Slackey"/>
                        <a:cs typeface="Slackey"/>
                        <a:sym typeface="Slackey"/>
                      </a:endParaRPr>
                    </a:p>
                  </a:txBody>
                  <a:tcPr marL="91425" marR="91425" marT="91425" marB="914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b="0" i="0" dirty="0">
                          <a:solidFill>
                            <a:schemeClr val="dk1"/>
                          </a:solidFill>
                          <a:latin typeface="Arima Koshi Light" pitchFamily="2" charset="77"/>
                          <a:ea typeface="Architects Daughter"/>
                          <a:cs typeface="Arima Koshi Light" pitchFamily="2" charset="77"/>
                          <a:sym typeface="Architects Daughter"/>
                        </a:rPr>
                        <a:t>1521</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600" b="0" i="0" dirty="0">
                          <a:solidFill>
                            <a:schemeClr val="dk1"/>
                          </a:solidFill>
                          <a:latin typeface="Arima Koshi Light" pitchFamily="2" charset="77"/>
                          <a:ea typeface="Architects Daughter"/>
                          <a:cs typeface="Arima Koshi Light" pitchFamily="2" charset="77"/>
                          <a:sym typeface="Architects Daughter"/>
                        </a:rPr>
                        <a:t>767294.35</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600" b="0" i="0" dirty="0">
                          <a:solidFill>
                            <a:schemeClr val="dk1"/>
                          </a:solidFill>
                          <a:latin typeface="Arima Koshi Light" pitchFamily="2" charset="77"/>
                          <a:ea typeface="Architects Daughter"/>
                          <a:cs typeface="Arima Koshi Light" pitchFamily="2" charset="77"/>
                          <a:sym typeface="Architects Daughter"/>
                        </a:rPr>
                        <a:t>0.5630</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600" b="0" i="0" dirty="0">
                          <a:solidFill>
                            <a:schemeClr val="dk1"/>
                          </a:solidFill>
                          <a:latin typeface="Arima Koshi Light" pitchFamily="2" charset="77"/>
                          <a:ea typeface="Architects Daughter"/>
                          <a:cs typeface="Arima Koshi Light" pitchFamily="2" charset="77"/>
                          <a:sym typeface="Architects Daughter"/>
                        </a:rPr>
                        <a:t>0.8718</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600" b="0" i="0" dirty="0">
                          <a:solidFill>
                            <a:schemeClr val="dk1"/>
                          </a:solidFill>
                          <a:latin typeface="Arima Koshi Light" pitchFamily="2" charset="77"/>
                          <a:ea typeface="Architects Daughter"/>
                          <a:cs typeface="Arima Koshi Light" pitchFamily="2" charset="77"/>
                          <a:sym typeface="Architects Daughter"/>
                        </a:rPr>
                        <a:t>0.0620</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600" b="0" i="0" dirty="0">
                          <a:solidFill>
                            <a:schemeClr val="dk1"/>
                          </a:solidFill>
                          <a:latin typeface="Arima Koshi Light" pitchFamily="2" charset="77"/>
                          <a:ea typeface="Architects Daughter"/>
                          <a:cs typeface="Arima Koshi Light" pitchFamily="2" charset="77"/>
                          <a:sym typeface="Architects Daughter"/>
                        </a:rPr>
                        <a:t>71764</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474763">
                <a:tc>
                  <a:txBody>
                    <a:bodyPr/>
                    <a:lstStyle/>
                    <a:p>
                      <a:pPr marL="0" lvl="0" indent="0" algn="ctr" rtl="0">
                        <a:spcBef>
                          <a:spcPts val="0"/>
                        </a:spcBef>
                        <a:spcAft>
                          <a:spcPts val="0"/>
                        </a:spcAft>
                        <a:buNone/>
                      </a:pPr>
                      <a:r>
                        <a:rPr lang="en" sz="1300" dirty="0">
                          <a:solidFill>
                            <a:schemeClr val="lt1"/>
                          </a:solidFill>
                          <a:latin typeface="Slackey"/>
                          <a:ea typeface="Slackey"/>
                          <a:cs typeface="Slackey"/>
                          <a:sym typeface="Slackey"/>
                        </a:rPr>
                        <a:t>THING</a:t>
                      </a:r>
                      <a:endParaRPr sz="1300" dirty="0">
                        <a:solidFill>
                          <a:schemeClr val="lt1"/>
                        </a:solidFill>
                        <a:latin typeface="Slackey"/>
                        <a:ea typeface="Slackey"/>
                        <a:cs typeface="Slackey"/>
                        <a:sym typeface="Slackey"/>
                      </a:endParaRPr>
                    </a:p>
                  </a:txBody>
                  <a:tcPr marL="91425" marR="91425" marT="91425" marB="914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b="0" i="0" dirty="0">
                          <a:solidFill>
                            <a:schemeClr val="dk1"/>
                          </a:solidFill>
                          <a:latin typeface="Arima Koshi Light" pitchFamily="2" charset="77"/>
                          <a:ea typeface="Architects Daughter"/>
                          <a:cs typeface="Arima Koshi Light" pitchFamily="2" charset="77"/>
                          <a:sym typeface="Architects Daughter"/>
                        </a:rPr>
                        <a:t>1416</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600" b="0" i="0" dirty="0">
                          <a:solidFill>
                            <a:schemeClr val="dk1"/>
                          </a:solidFill>
                          <a:latin typeface="Arima Koshi Light" pitchFamily="2" charset="77"/>
                          <a:ea typeface="Architects Daughter"/>
                          <a:cs typeface="Arima Koshi Light" pitchFamily="2" charset="77"/>
                          <a:sym typeface="Architects Daughter"/>
                        </a:rPr>
                        <a:t>524521.76</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600" b="0" i="0" dirty="0">
                          <a:solidFill>
                            <a:schemeClr val="dk1"/>
                          </a:solidFill>
                          <a:latin typeface="Arima Koshi Light" pitchFamily="2" charset="77"/>
                          <a:ea typeface="Architects Daughter"/>
                          <a:cs typeface="Arima Koshi Light" pitchFamily="2" charset="77"/>
                          <a:sym typeface="Architects Daughter"/>
                        </a:rPr>
                        <a:t>0.5594</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600" b="0" i="0" dirty="0">
                          <a:solidFill>
                            <a:schemeClr val="dk1"/>
                          </a:solidFill>
                          <a:latin typeface="Arima Koshi Light" pitchFamily="2" charset="77"/>
                          <a:ea typeface="Architects Daughter"/>
                          <a:cs typeface="Arima Koshi Light" pitchFamily="2" charset="77"/>
                          <a:sym typeface="Architects Daughter"/>
                        </a:rPr>
                        <a:t>0.8541</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600" b="0" i="0">
                          <a:solidFill>
                            <a:schemeClr val="dk1"/>
                          </a:solidFill>
                          <a:latin typeface="Arima Koshi Light" pitchFamily="2" charset="77"/>
                          <a:ea typeface="Architects Daughter"/>
                          <a:cs typeface="Arima Koshi Light" pitchFamily="2" charset="77"/>
                          <a:sym typeface="Architects Daughter"/>
                        </a:rPr>
                        <a:t>0.0691</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600" b="0" i="0" dirty="0">
                          <a:solidFill>
                            <a:schemeClr val="dk1"/>
                          </a:solidFill>
                          <a:latin typeface="Arima Koshi Light" pitchFamily="2" charset="77"/>
                          <a:ea typeface="Architects Daughter"/>
                          <a:cs typeface="Arima Koshi Light" pitchFamily="2" charset="77"/>
                          <a:sym typeface="Architects Daughter"/>
                        </a:rPr>
                        <a:t>69252</a:t>
                      </a:r>
                      <a:endParaRPr sz="1600" b="0" i="0" dirty="0">
                        <a:solidFill>
                          <a:schemeClr val="dk1"/>
                        </a:solidFill>
                        <a:latin typeface="Arima Koshi Light" pitchFamily="2" charset="77"/>
                        <a:ea typeface="Architects Daughter"/>
                        <a:cs typeface="Arima Koshi Light" pitchFamily="2" charset="77"/>
                        <a:sym typeface="Architects Daughter"/>
                      </a:endParaRPr>
                    </a:p>
                  </a:txBody>
                  <a:tcPr marL="91425" marR="91425" marT="91425" marB="91425">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bl>
          </a:graphicData>
        </a:graphic>
      </p:graphicFrame>
      <p:pic>
        <p:nvPicPr>
          <p:cNvPr id="2" name="Imagen 1"/>
          <p:cNvPicPr>
            <a:picLocks noChangeAspect="1"/>
          </p:cNvPicPr>
          <p:nvPr/>
        </p:nvPicPr>
        <p:blipFill>
          <a:blip r:embed="rId4"/>
          <a:stretch>
            <a:fillRect/>
          </a:stretch>
        </p:blipFill>
        <p:spPr>
          <a:xfrm>
            <a:off x="8570250" y="135000"/>
            <a:ext cx="573750" cy="810000"/>
          </a:xfrm>
          <a:prstGeom prst="rect">
            <a:avLst/>
          </a:prstGeom>
        </p:spPr>
      </p:pic>
    </p:spTree>
    <p:extLst>
      <p:ext uri="{BB962C8B-B14F-4D97-AF65-F5344CB8AC3E}">
        <p14:creationId xmlns:p14="http://schemas.microsoft.com/office/powerpoint/2010/main" val="2434241053"/>
      </p:ext>
    </p:extLst>
  </p:cSld>
  <p:clrMapOvr>
    <a:masterClrMapping/>
  </p:clrMapOvr>
</p:sld>
</file>

<file path=ppt/theme/theme1.xml><?xml version="1.0" encoding="utf-8"?>
<a:theme xmlns:a="http://schemas.openxmlformats.org/drawingml/2006/main" name="Comic Style by Slidesgo">
  <a:themeElements>
    <a:clrScheme name="Simple Light">
      <a:dk1>
        <a:srgbClr val="162130"/>
      </a:dk1>
      <a:lt1>
        <a:srgbClr val="FFFFFF"/>
      </a:lt1>
      <a:dk2>
        <a:srgbClr val="A81916"/>
      </a:dk2>
      <a:lt2>
        <a:srgbClr val="EEEEEE"/>
      </a:lt2>
      <a:accent1>
        <a:srgbClr val="FDC324"/>
      </a:accent1>
      <a:accent2>
        <a:srgbClr val="4EBDCF"/>
      </a:accent2>
      <a:accent3>
        <a:srgbClr val="CC1D2D"/>
      </a:accent3>
      <a:accent4>
        <a:srgbClr val="E1AF25"/>
      </a:accent4>
      <a:accent5>
        <a:srgbClr val="88D7E8"/>
      </a:accent5>
      <a:accent6>
        <a:srgbClr val="5CC1D6"/>
      </a:accent6>
      <a:hlink>
        <a:srgbClr val="16213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2047</TotalTime>
  <Words>598</Words>
  <Application>Microsoft Macintosh PowerPoint</Application>
  <PresentationFormat>On-screen Show (16:9)</PresentationFormat>
  <Paragraphs>106</Paragraphs>
  <Slides>12</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Arvo</vt:lpstr>
      <vt:lpstr>Architects Daughter</vt:lpstr>
      <vt:lpstr>Arima Koshi Light</vt:lpstr>
      <vt:lpstr>Roboto Medium</vt:lpstr>
      <vt:lpstr>Arial</vt:lpstr>
      <vt:lpstr>Arima Koshi Black</vt:lpstr>
      <vt:lpstr>Slackey</vt:lpstr>
      <vt:lpstr>Comic Style by Slidesgo</vt:lpstr>
      <vt:lpstr>HERO SOCIAL NETWORK ANALYSIS</vt:lpstr>
      <vt:lpstr>Meet the Team and their favorite characters</vt:lpstr>
      <vt:lpstr>6421 </vt:lpstr>
      <vt:lpstr>SOMETIMES, REVIEWING CONCEPTS IS A GOOD IDEA</vt:lpstr>
      <vt:lpstr>Finally the Graphs</vt:lpstr>
      <vt:lpstr>Centralities</vt:lpstr>
      <vt:lpstr>Centralities</vt:lpstr>
      <vt:lpstr>Network of Popular Characters</vt:lpstr>
      <vt:lpstr>Lets talk Numbers</vt:lpstr>
      <vt:lpstr>Meet our Influencers / Hubs</vt:lpstr>
      <vt:lpstr>CONCLUSION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COMIC STYLE </dc:title>
  <dc:creator>Sr GRYM</dc:creator>
  <cp:lastModifiedBy>Urvi Vaidya</cp:lastModifiedBy>
  <cp:revision>108</cp:revision>
  <dcterms:modified xsi:type="dcterms:W3CDTF">2023-03-14T05:56:29Z</dcterms:modified>
</cp:coreProperties>
</file>